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Abril Fatface" panose="02000503000000020003" pitchFamily="2" charset="77"/>
      <p:regular r:id="rId26"/>
    </p:embeddedFont>
    <p:embeddedFont>
      <p:font typeface="Barlow Condensed" panose="020F0502020204030204" pitchFamily="34" charset="0"/>
      <p:regular r:id="rId27"/>
      <p:bold r:id="rId28"/>
      <p:italic r:id="rId29"/>
      <p:boldItalic r:id="rId30"/>
    </p:embeddedFont>
    <p:embeddedFont>
      <p:font typeface="Cairo" pitchFamily="2" charset="-78"/>
      <p:regular r:id="rId31"/>
      <p:bold r:id="rId32"/>
    </p:embeddedFont>
    <p:embeddedFont>
      <p:font typeface="Calibri" panose="020F0502020204030204" pitchFamily="34" charset="0"/>
      <p:regular r:id="rId33"/>
      <p:bold r:id="rId34"/>
      <p:italic r:id="rId35"/>
      <p:boldItalic r:id="rId36"/>
    </p:embeddedFont>
    <p:embeddedFont>
      <p:font typeface="Cookie" panose="02000000000000000000" pitchFamily="2" charset="77"/>
      <p:regular r:id="rId37"/>
    </p:embeddedFont>
    <p:embeddedFont>
      <p:font typeface="Griffy" panose="02000000000000000000" pitchFamily="2" charset="0"/>
      <p:regular r:id="rId38"/>
    </p:embeddedFont>
    <p:embeddedFont>
      <p:font typeface="Homemade Apple" panose="02000000000000000000" pitchFamily="2" charset="0"/>
      <p:regular r:id="rId39"/>
    </p:embeddedFont>
    <p:embeddedFont>
      <p:font typeface="Lobster" pitchFamily="2" charset="77"/>
      <p:regular r:id="rId40"/>
    </p:embeddedFont>
    <p:embeddedFont>
      <p:font typeface="Poppins" pitchFamily="2" charset="77"/>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2"/>
  </p:normalViewPr>
  <p:slideViewPr>
    <p:cSldViewPr snapToGrid="0">
      <p:cViewPr varScale="1">
        <p:scale>
          <a:sx n="104" d="100"/>
          <a:sy n="104" d="100"/>
        </p:scale>
        <p:origin x="144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a073618e60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e8b4a530d4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e8b4a530d4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e8b4a530d4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e8b4a530d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e82bd87416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e82bd87416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e82bd87416_1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e82bd87416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e82bd87416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e82bd87416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e8b4a530d4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e8b4a530d4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e8b4a530d4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e8b4a530d4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e8b4a530d4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e8b4a530d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e8b4a530d4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e8b4a530d4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e9d38b368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e9d38b36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a073618e60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e8b4a530d4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e8b4a530d4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e82bd87416_1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e82bd87416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e82bd87416_1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e82bd87416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a073618e60_0_9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a073618e60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a073618e6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e8b4a530d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e8b4a530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e82bd87416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e82bd87416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e8b4a530d4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e8b4a530d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e8b4a530d4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e8b4a530d4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a073618e60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e8b4a530d4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e8b4a530d4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hyperlink" Target="https://twitter.com/SlidesManiaSM/" TargetMode="External"/><Relationship Id="rId12" Type="http://schemas.openxmlformats.org/officeDocument/2006/relationships/image" Target="../media/image12.png"/><Relationship Id="rId2" Type="http://schemas.openxmlformats.org/officeDocument/2006/relationships/hyperlink" Target="https://slidesmania.com/" TargetMode="External"/><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s://www.instagram.com/slidesmania/" TargetMode="External"/><Relationship Id="rId5" Type="http://schemas.openxmlformats.org/officeDocument/2006/relationships/hyperlink" Target="https://www.facebook.com/SlidesManiaSM/" TargetMode="External"/><Relationship Id="rId10" Type="http://schemas.openxmlformats.org/officeDocument/2006/relationships/image" Target="../media/image11.png"/><Relationship Id="rId4" Type="http://schemas.openxmlformats.org/officeDocument/2006/relationships/hyperlink" Target="https://slidesmania.com/questions-powerpoint-google-slides/can-i-use-these-templates/" TargetMode="External"/><Relationship Id="rId9" Type="http://schemas.openxmlformats.org/officeDocument/2006/relationships/hyperlink" Target="https://www.pinterest.com/slidesmania/"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3"/>
        <p:cNvGrpSpPr/>
        <p:nvPr/>
      </p:nvGrpSpPr>
      <p:grpSpPr>
        <a:xfrm>
          <a:off x="0" y="0"/>
          <a:ext cx="0" cy="0"/>
          <a:chOff x="0" y="0"/>
          <a:chExt cx="0" cy="0"/>
        </a:xfrm>
      </p:grpSpPr>
      <p:pic>
        <p:nvPicPr>
          <p:cNvPr id="14" name="Google Shape;14;p2" descr="Background pattern&#10;&#10;Description automatically generated with medium confidenc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5" name="Google Shape;15;p2"/>
          <p:cNvSpPr/>
          <p:nvPr/>
        </p:nvSpPr>
        <p:spPr>
          <a:xfrm rot="261121">
            <a:off x="149529" y="616417"/>
            <a:ext cx="7056094" cy="5722613"/>
          </a:xfrm>
          <a:custGeom>
            <a:avLst/>
            <a:gdLst/>
            <a:ahLst/>
            <a:cxnLst/>
            <a:rect l="l" t="t" r="r" b="b"/>
            <a:pathLst>
              <a:path w="4283561" h="3474041" extrusionOk="0">
                <a:moveTo>
                  <a:pt x="135" y="258562"/>
                </a:moveTo>
                <a:cubicBezTo>
                  <a:pt x="-1605" y="219901"/>
                  <a:pt x="9787" y="185565"/>
                  <a:pt x="34419" y="155711"/>
                </a:cubicBezTo>
                <a:cubicBezTo>
                  <a:pt x="59050" y="127599"/>
                  <a:pt x="90697" y="111775"/>
                  <a:pt x="129358" y="108241"/>
                </a:cubicBezTo>
                <a:lnTo>
                  <a:pt x="1548177" y="116"/>
                </a:lnTo>
                <a:cubicBezTo>
                  <a:pt x="1588632" y="-1625"/>
                  <a:pt x="1623760" y="9821"/>
                  <a:pt x="1653665" y="34400"/>
                </a:cubicBezTo>
                <a:cubicBezTo>
                  <a:pt x="1683519" y="60772"/>
                  <a:pt x="1699395" y="93262"/>
                  <a:pt x="1701135" y="131977"/>
                </a:cubicBezTo>
                <a:lnTo>
                  <a:pt x="1722233" y="414158"/>
                </a:lnTo>
                <a:lnTo>
                  <a:pt x="3932215" y="248014"/>
                </a:lnTo>
                <a:cubicBezTo>
                  <a:pt x="3970876" y="246273"/>
                  <a:pt x="4005160" y="257718"/>
                  <a:pt x="4035013" y="282297"/>
                </a:cubicBezTo>
                <a:cubicBezTo>
                  <a:pt x="4064919" y="306929"/>
                  <a:pt x="4080743" y="338576"/>
                  <a:pt x="4082483" y="377237"/>
                </a:cubicBezTo>
                <a:lnTo>
                  <a:pt x="4282911" y="3038182"/>
                </a:lnTo>
                <a:cubicBezTo>
                  <a:pt x="4286392" y="3078636"/>
                  <a:pt x="4275052" y="3113764"/>
                  <a:pt x="4248680" y="3143670"/>
                </a:cubicBezTo>
                <a:cubicBezTo>
                  <a:pt x="4222308" y="3173523"/>
                  <a:pt x="4189765" y="3189346"/>
                  <a:pt x="4151051" y="3191087"/>
                </a:cubicBezTo>
                <a:lnTo>
                  <a:pt x="3391587" y="3249158"/>
                </a:lnTo>
                <a:lnTo>
                  <a:pt x="3378401" y="3064554"/>
                </a:lnTo>
                <a:cubicBezTo>
                  <a:pt x="3410047" y="3025892"/>
                  <a:pt x="3424974" y="2982747"/>
                  <a:pt x="3423233" y="2935330"/>
                </a:cubicBezTo>
                <a:cubicBezTo>
                  <a:pt x="3419752" y="2887861"/>
                  <a:pt x="3399499" y="2848303"/>
                  <a:pt x="3362577" y="2816656"/>
                </a:cubicBezTo>
                <a:cubicBezTo>
                  <a:pt x="3327450" y="2786803"/>
                  <a:pt x="3286151" y="2773617"/>
                  <a:pt x="3238629" y="2777098"/>
                </a:cubicBezTo>
                <a:cubicBezTo>
                  <a:pt x="3191106" y="2780579"/>
                  <a:pt x="3151601" y="2800833"/>
                  <a:pt x="3119954" y="2837701"/>
                </a:cubicBezTo>
                <a:cubicBezTo>
                  <a:pt x="3090101" y="2872881"/>
                  <a:pt x="3076018" y="2914180"/>
                  <a:pt x="3077759" y="2961702"/>
                </a:cubicBezTo>
                <a:cubicBezTo>
                  <a:pt x="3083033" y="3010966"/>
                  <a:pt x="3104131" y="3051368"/>
                  <a:pt x="3141052" y="3083014"/>
                </a:cubicBezTo>
                <a:lnTo>
                  <a:pt x="3154238" y="3264981"/>
                </a:lnTo>
                <a:lnTo>
                  <a:pt x="1389944" y="3399479"/>
                </a:lnTo>
                <a:lnTo>
                  <a:pt x="1376758" y="3214875"/>
                </a:lnTo>
                <a:cubicBezTo>
                  <a:pt x="1410146" y="3176213"/>
                  <a:pt x="1424228" y="3133121"/>
                  <a:pt x="1418954" y="3085651"/>
                </a:cubicBezTo>
                <a:cubicBezTo>
                  <a:pt x="1417213" y="3038234"/>
                  <a:pt x="1397856" y="2998676"/>
                  <a:pt x="1360935" y="2966977"/>
                </a:cubicBezTo>
                <a:cubicBezTo>
                  <a:pt x="1324014" y="2937124"/>
                  <a:pt x="1281819" y="2923938"/>
                  <a:pt x="1234349" y="2927419"/>
                </a:cubicBezTo>
                <a:cubicBezTo>
                  <a:pt x="1186879" y="2930900"/>
                  <a:pt x="1147321" y="2951154"/>
                  <a:pt x="1115675" y="2988074"/>
                </a:cubicBezTo>
                <a:cubicBezTo>
                  <a:pt x="1085769" y="3023202"/>
                  <a:pt x="1072583" y="3064554"/>
                  <a:pt x="1076117" y="3112024"/>
                </a:cubicBezTo>
                <a:cubicBezTo>
                  <a:pt x="1079651" y="3161287"/>
                  <a:pt x="1100748" y="3201689"/>
                  <a:pt x="1139409" y="3233335"/>
                </a:cubicBezTo>
                <a:lnTo>
                  <a:pt x="1152596" y="3415303"/>
                </a:lnTo>
                <a:lnTo>
                  <a:pt x="382530" y="3473374"/>
                </a:lnTo>
                <a:cubicBezTo>
                  <a:pt x="343869" y="3476855"/>
                  <a:pt x="309585" y="3465462"/>
                  <a:pt x="279679" y="3439090"/>
                </a:cubicBezTo>
                <a:cubicBezTo>
                  <a:pt x="251567" y="3414458"/>
                  <a:pt x="235743" y="3382865"/>
                  <a:pt x="232209" y="3344150"/>
                </a:cubicBezTo>
                <a:lnTo>
                  <a:pt x="135" y="258615"/>
                </a:lnTo>
                <a:close/>
              </a:path>
            </a:pathLst>
          </a:custGeom>
          <a:solidFill>
            <a:srgbClr val="FEF8EE"/>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6" name="Google Shape;16;p2" descr="Icon&#10;&#10;Description automatically generated"/>
          <p:cNvPicPr preferRelativeResize="0"/>
          <p:nvPr/>
        </p:nvPicPr>
        <p:blipFill rotWithShape="1">
          <a:blip r:embed="rId3">
            <a:alphaModFix/>
          </a:blip>
          <a:srcRect/>
          <a:stretch/>
        </p:blipFill>
        <p:spPr>
          <a:xfrm>
            <a:off x="11442127" y="751962"/>
            <a:ext cx="749873" cy="5816087"/>
          </a:xfrm>
          <a:prstGeom prst="rect">
            <a:avLst/>
          </a:prstGeom>
          <a:noFill/>
          <a:ln>
            <a:noFill/>
          </a:ln>
        </p:spPr>
      </p:pic>
      <p:pic>
        <p:nvPicPr>
          <p:cNvPr id="17" name="Google Shape;17;p2" descr="A picture containing dark&#10;&#10;Description automatically generated"/>
          <p:cNvPicPr preferRelativeResize="0"/>
          <p:nvPr/>
        </p:nvPicPr>
        <p:blipFill rotWithShape="1">
          <a:blip r:embed="rId4">
            <a:alphaModFix/>
          </a:blip>
          <a:srcRect/>
          <a:stretch/>
        </p:blipFill>
        <p:spPr>
          <a:xfrm>
            <a:off x="10754278" y="1628709"/>
            <a:ext cx="810838" cy="4901608"/>
          </a:xfrm>
          <a:prstGeom prst="rect">
            <a:avLst/>
          </a:prstGeom>
          <a:noFill/>
          <a:ln>
            <a:noFill/>
          </a:ln>
        </p:spPr>
      </p:pic>
      <p:pic>
        <p:nvPicPr>
          <p:cNvPr id="18" name="Google Shape;18;p2" descr="A white circle with a black background&#10;&#10;Description automatically generated"/>
          <p:cNvPicPr preferRelativeResize="0"/>
          <p:nvPr/>
        </p:nvPicPr>
        <p:blipFill rotWithShape="1">
          <a:blip r:embed="rId5">
            <a:alphaModFix/>
          </a:blip>
          <a:srcRect/>
          <a:stretch/>
        </p:blipFill>
        <p:spPr>
          <a:xfrm>
            <a:off x="5731671" y="1015233"/>
            <a:ext cx="5525271" cy="5668166"/>
          </a:xfrm>
          <a:prstGeom prst="rect">
            <a:avLst/>
          </a:prstGeom>
          <a:noFill/>
          <a:ln>
            <a:noFill/>
          </a:ln>
        </p:spPr>
      </p:pic>
      <p:sp>
        <p:nvSpPr>
          <p:cNvPr id="19" name="Google Shape;19;p2"/>
          <p:cNvSpPr txBox="1">
            <a:spLocks noGrp="1"/>
          </p:cNvSpPr>
          <p:nvPr>
            <p:ph type="title"/>
          </p:nvPr>
        </p:nvSpPr>
        <p:spPr>
          <a:xfrm>
            <a:off x="671400" y="1825225"/>
            <a:ext cx="5615400" cy="19800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dk1"/>
              </a:buClr>
              <a:buSzPts val="5000"/>
              <a:buNone/>
              <a:defRPr sz="5000">
                <a:solidFill>
                  <a:schemeClr val="dk1"/>
                </a:solidFill>
              </a:defRPr>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
        <p:nvSpPr>
          <p:cNvPr id="20" name="Google Shape;20;p2"/>
          <p:cNvSpPr txBox="1">
            <a:spLocks noGrp="1"/>
          </p:cNvSpPr>
          <p:nvPr>
            <p:ph type="subTitle" idx="1"/>
          </p:nvPr>
        </p:nvSpPr>
        <p:spPr>
          <a:xfrm>
            <a:off x="671400" y="3904525"/>
            <a:ext cx="5615400" cy="7179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dk1"/>
              </a:buClr>
              <a:buSzPts val="1900"/>
              <a:buNone/>
              <a:defRPr>
                <a:solidFill>
                  <a:schemeClr val="dk1"/>
                </a:solidFill>
              </a:defRPr>
            </a:lvl1pPr>
            <a:lvl2pPr lvl="1">
              <a:spcBef>
                <a:spcPts val="2100"/>
              </a:spcBef>
              <a:spcAft>
                <a:spcPts val="0"/>
              </a:spcAft>
              <a:buClr>
                <a:schemeClr val="dk1"/>
              </a:buClr>
              <a:buSzPts val="1900"/>
              <a:buNone/>
              <a:defRPr>
                <a:solidFill>
                  <a:schemeClr val="dk1"/>
                </a:solidFill>
              </a:defRPr>
            </a:lvl2pPr>
            <a:lvl3pPr lvl="2">
              <a:spcBef>
                <a:spcPts val="2100"/>
              </a:spcBef>
              <a:spcAft>
                <a:spcPts val="0"/>
              </a:spcAft>
              <a:buClr>
                <a:schemeClr val="dk1"/>
              </a:buClr>
              <a:buSzPts val="1900"/>
              <a:buNone/>
              <a:defRPr>
                <a:solidFill>
                  <a:schemeClr val="dk1"/>
                </a:solidFill>
              </a:defRPr>
            </a:lvl3pPr>
            <a:lvl4pPr lvl="3">
              <a:spcBef>
                <a:spcPts val="2100"/>
              </a:spcBef>
              <a:spcAft>
                <a:spcPts val="0"/>
              </a:spcAft>
              <a:buClr>
                <a:schemeClr val="dk1"/>
              </a:buClr>
              <a:buSzPts val="1900"/>
              <a:buNone/>
              <a:defRPr>
                <a:solidFill>
                  <a:schemeClr val="dk1"/>
                </a:solidFill>
              </a:defRPr>
            </a:lvl4pPr>
            <a:lvl5pPr lvl="4">
              <a:spcBef>
                <a:spcPts val="2100"/>
              </a:spcBef>
              <a:spcAft>
                <a:spcPts val="0"/>
              </a:spcAft>
              <a:buClr>
                <a:schemeClr val="dk1"/>
              </a:buClr>
              <a:buSzPts val="1900"/>
              <a:buNone/>
              <a:defRPr>
                <a:solidFill>
                  <a:schemeClr val="dk1"/>
                </a:solidFill>
              </a:defRPr>
            </a:lvl5pPr>
            <a:lvl6pPr lvl="5">
              <a:spcBef>
                <a:spcPts val="2100"/>
              </a:spcBef>
              <a:spcAft>
                <a:spcPts val="0"/>
              </a:spcAft>
              <a:buClr>
                <a:schemeClr val="dk1"/>
              </a:buClr>
              <a:buSzPts val="1900"/>
              <a:buNone/>
              <a:defRPr>
                <a:solidFill>
                  <a:schemeClr val="dk1"/>
                </a:solidFill>
              </a:defRPr>
            </a:lvl6pPr>
            <a:lvl7pPr lvl="6">
              <a:spcBef>
                <a:spcPts val="2100"/>
              </a:spcBef>
              <a:spcAft>
                <a:spcPts val="0"/>
              </a:spcAft>
              <a:buClr>
                <a:schemeClr val="dk1"/>
              </a:buClr>
              <a:buSzPts val="1900"/>
              <a:buNone/>
              <a:defRPr>
                <a:solidFill>
                  <a:schemeClr val="dk1"/>
                </a:solidFill>
              </a:defRPr>
            </a:lvl7pPr>
            <a:lvl8pPr lvl="7">
              <a:spcBef>
                <a:spcPts val="2100"/>
              </a:spcBef>
              <a:spcAft>
                <a:spcPts val="0"/>
              </a:spcAft>
              <a:buClr>
                <a:schemeClr val="dk1"/>
              </a:buClr>
              <a:buSzPts val="1900"/>
              <a:buNone/>
              <a:defRPr>
                <a:solidFill>
                  <a:schemeClr val="dk1"/>
                </a:solidFill>
              </a:defRPr>
            </a:lvl8pPr>
            <a:lvl9pPr lvl="8">
              <a:spcBef>
                <a:spcPts val="2100"/>
              </a:spcBef>
              <a:spcAft>
                <a:spcPts val="2100"/>
              </a:spcAft>
              <a:buClr>
                <a:schemeClr val="dk1"/>
              </a:buClr>
              <a:buSzPts val="1900"/>
              <a:buNone/>
              <a:defRPr>
                <a:solidFill>
                  <a:schemeClr val="dk1"/>
                </a:solidFill>
              </a:defRPr>
            </a:lvl9pPr>
          </a:lstStyle>
          <a:p>
            <a:endParaRPr/>
          </a:p>
        </p:txBody>
      </p:sp>
      <p:pic>
        <p:nvPicPr>
          <p:cNvPr id="21" name="Google Shape;21;p2" descr="A picture containing text&#10;&#10;Description automatically generated"/>
          <p:cNvPicPr preferRelativeResize="0"/>
          <p:nvPr/>
        </p:nvPicPr>
        <p:blipFill rotWithShape="1">
          <a:blip r:embed="rId6">
            <a:alphaModFix/>
          </a:blip>
          <a:srcRect/>
          <a:stretch/>
        </p:blipFill>
        <p:spPr>
          <a:xfrm>
            <a:off x="-72954" y="-41394"/>
            <a:ext cx="323116" cy="156071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9 Big Title">
  <p:cSld name="CUSTOM_7">
    <p:spTree>
      <p:nvGrpSpPr>
        <p:cNvPr id="1" name="Shape 76"/>
        <p:cNvGrpSpPr/>
        <p:nvPr/>
      </p:nvGrpSpPr>
      <p:grpSpPr>
        <a:xfrm>
          <a:off x="0" y="0"/>
          <a:ext cx="0" cy="0"/>
          <a:chOff x="0" y="0"/>
          <a:chExt cx="0" cy="0"/>
        </a:xfrm>
      </p:grpSpPr>
      <p:pic>
        <p:nvPicPr>
          <p:cNvPr id="77" name="Google Shape;77;p11" descr="Coach's whistle with a blackboard background"/>
          <p:cNvPicPr preferRelativeResize="0"/>
          <p:nvPr/>
        </p:nvPicPr>
        <p:blipFill rotWithShape="1">
          <a:blip r:embed="rId2">
            <a:alphaModFix/>
          </a:blip>
          <a:srcRect l="20178" b="32637"/>
          <a:stretch/>
        </p:blipFill>
        <p:spPr>
          <a:xfrm>
            <a:off x="0" y="0"/>
            <a:ext cx="12192000" cy="6857999"/>
          </a:xfrm>
          <a:prstGeom prst="rect">
            <a:avLst/>
          </a:prstGeom>
          <a:noFill/>
          <a:ln>
            <a:noFill/>
          </a:ln>
        </p:spPr>
      </p:pic>
      <p:pic>
        <p:nvPicPr>
          <p:cNvPr id="78" name="Google Shape;78;p11"/>
          <p:cNvPicPr preferRelativeResize="0"/>
          <p:nvPr/>
        </p:nvPicPr>
        <p:blipFill>
          <a:blip r:embed="rId3">
            <a:alphaModFix/>
          </a:blip>
          <a:stretch>
            <a:fillRect/>
          </a:stretch>
        </p:blipFill>
        <p:spPr>
          <a:xfrm>
            <a:off x="0" y="0"/>
            <a:ext cx="12192000" cy="6858000"/>
          </a:xfrm>
          <a:prstGeom prst="rect">
            <a:avLst/>
          </a:prstGeom>
          <a:noFill/>
          <a:ln>
            <a:noFill/>
          </a:ln>
          <a:effectLst>
            <a:outerShdw blurRad="57150" dist="19050" dir="5400000" algn="bl" rotWithShape="0">
              <a:srgbClr val="000000">
                <a:alpha val="50000"/>
              </a:srgbClr>
            </a:outerShdw>
          </a:effectLst>
        </p:spPr>
      </p:pic>
      <p:sp>
        <p:nvSpPr>
          <p:cNvPr id="79" name="Google Shape;79;p11"/>
          <p:cNvSpPr txBox="1">
            <a:spLocks noGrp="1"/>
          </p:cNvSpPr>
          <p:nvPr>
            <p:ph type="title"/>
          </p:nvPr>
        </p:nvSpPr>
        <p:spPr>
          <a:xfrm>
            <a:off x="548200" y="544275"/>
            <a:ext cx="6814200" cy="3160800"/>
          </a:xfrm>
          <a:prstGeom prst="rect">
            <a:avLst/>
          </a:prstGeom>
        </p:spPr>
        <p:txBody>
          <a:bodyPr spcFirstLastPara="1" wrap="square" lIns="121900" tIns="121900" rIns="121900" bIns="121900" anchor="b" anchorCtr="0">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endParaRPr/>
          </a:p>
        </p:txBody>
      </p:sp>
      <p:sp>
        <p:nvSpPr>
          <p:cNvPr id="80" name="Google Shape;80;p11"/>
          <p:cNvSpPr txBox="1">
            <a:spLocks noGrp="1"/>
          </p:cNvSpPr>
          <p:nvPr>
            <p:ph type="body" idx="1"/>
          </p:nvPr>
        </p:nvSpPr>
        <p:spPr>
          <a:xfrm>
            <a:off x="600571" y="4813250"/>
            <a:ext cx="6699900" cy="15651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pic>
        <p:nvPicPr>
          <p:cNvPr id="81" name="Google Shape;81;p11" descr="A picture containing text&#10;&#10;Description automatically generated"/>
          <p:cNvPicPr preferRelativeResize="0"/>
          <p:nvPr/>
        </p:nvPicPr>
        <p:blipFill rotWithShape="1">
          <a:blip r:embed="rId4">
            <a:alphaModFix/>
          </a:blip>
          <a:srcRect/>
          <a:stretch/>
        </p:blipFill>
        <p:spPr>
          <a:xfrm>
            <a:off x="-72954" y="-41394"/>
            <a:ext cx="323116" cy="156071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8 Three columns">
  <p:cSld name="CUSTOM_8">
    <p:spTree>
      <p:nvGrpSpPr>
        <p:cNvPr id="1" name="Shape 82"/>
        <p:cNvGrpSpPr/>
        <p:nvPr/>
      </p:nvGrpSpPr>
      <p:grpSpPr>
        <a:xfrm>
          <a:off x="0" y="0"/>
          <a:ext cx="0" cy="0"/>
          <a:chOff x="0" y="0"/>
          <a:chExt cx="0" cy="0"/>
        </a:xfrm>
      </p:grpSpPr>
      <p:sp>
        <p:nvSpPr>
          <p:cNvPr id="83" name="Google Shape;83;p12"/>
          <p:cNvSpPr txBox="1">
            <a:spLocks noGrp="1"/>
          </p:cNvSpPr>
          <p:nvPr>
            <p:ph type="subTitle" idx="1"/>
          </p:nvPr>
        </p:nvSpPr>
        <p:spPr>
          <a:xfrm>
            <a:off x="415606" y="1513050"/>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84" name="Google Shape;84;p12"/>
          <p:cNvSpPr txBox="1">
            <a:spLocks noGrp="1"/>
          </p:cNvSpPr>
          <p:nvPr>
            <p:ph type="subTitle" idx="2"/>
          </p:nvPr>
        </p:nvSpPr>
        <p:spPr>
          <a:xfrm>
            <a:off x="415606" y="3117943"/>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85" name="Google Shape;85;p12"/>
          <p:cNvSpPr txBox="1">
            <a:spLocks noGrp="1"/>
          </p:cNvSpPr>
          <p:nvPr>
            <p:ph type="subTitle" idx="3"/>
          </p:nvPr>
        </p:nvSpPr>
        <p:spPr>
          <a:xfrm>
            <a:off x="415606" y="4722837"/>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86" name="Google Shape;86;p1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87" name="Google Shape;87;p12"/>
          <p:cNvSpPr txBox="1">
            <a:spLocks noGrp="1"/>
          </p:cNvSpPr>
          <p:nvPr>
            <p:ph type="body" idx="4"/>
          </p:nvPr>
        </p:nvSpPr>
        <p:spPr>
          <a:xfrm>
            <a:off x="415600" y="1951000"/>
            <a:ext cx="64068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88" name="Google Shape;88;p12"/>
          <p:cNvSpPr txBox="1">
            <a:spLocks noGrp="1"/>
          </p:cNvSpPr>
          <p:nvPr>
            <p:ph type="body" idx="5"/>
          </p:nvPr>
        </p:nvSpPr>
        <p:spPr>
          <a:xfrm>
            <a:off x="415600" y="3544463"/>
            <a:ext cx="64068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89" name="Google Shape;89;p12"/>
          <p:cNvSpPr txBox="1">
            <a:spLocks noGrp="1"/>
          </p:cNvSpPr>
          <p:nvPr>
            <p:ph type="body" idx="6"/>
          </p:nvPr>
        </p:nvSpPr>
        <p:spPr>
          <a:xfrm>
            <a:off x="415600" y="5136125"/>
            <a:ext cx="64077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pic>
        <p:nvPicPr>
          <p:cNvPr id="90" name="Google Shape;90;p12" descr="A red and white checkered floor&#10;&#10;Description automatically generated with medium confidence"/>
          <p:cNvPicPr preferRelativeResize="0"/>
          <p:nvPr/>
        </p:nvPicPr>
        <p:blipFill rotWithShape="1">
          <a:blip r:embed="rId2">
            <a:alphaModFix/>
          </a:blip>
          <a:srcRect l="31086"/>
          <a:stretch/>
        </p:blipFill>
        <p:spPr>
          <a:xfrm>
            <a:off x="-1" y="5353104"/>
            <a:ext cx="7456967" cy="1504895"/>
          </a:xfrm>
          <a:prstGeom prst="rect">
            <a:avLst/>
          </a:prstGeom>
          <a:noFill/>
          <a:ln>
            <a:noFill/>
          </a:ln>
        </p:spPr>
      </p:pic>
      <p:pic>
        <p:nvPicPr>
          <p:cNvPr id="91" name="Google Shape;91;p12" descr="A white board with writing on it&#10;&#10;Description automatically generated"/>
          <p:cNvPicPr preferRelativeResize="0"/>
          <p:nvPr/>
        </p:nvPicPr>
        <p:blipFill rotWithShape="1">
          <a:blip r:embed="rId3">
            <a:alphaModFix/>
          </a:blip>
          <a:srcRect/>
          <a:stretch/>
        </p:blipFill>
        <p:spPr>
          <a:xfrm>
            <a:off x="9770283" y="4032417"/>
            <a:ext cx="2688569" cy="1993565"/>
          </a:xfrm>
          <a:prstGeom prst="rect">
            <a:avLst/>
          </a:prstGeom>
          <a:noFill/>
          <a:ln>
            <a:noFill/>
          </a:ln>
        </p:spPr>
      </p:pic>
      <p:pic>
        <p:nvPicPr>
          <p:cNvPr id="92" name="Google Shape;92;p12" descr="A picture containing text&#10;&#10;Description automatically generated"/>
          <p:cNvPicPr preferRelativeResize="0"/>
          <p:nvPr/>
        </p:nvPicPr>
        <p:blipFill rotWithShape="1">
          <a:blip r:embed="rId4">
            <a:alphaModFix/>
          </a:blip>
          <a:srcRect/>
          <a:stretch/>
        </p:blipFill>
        <p:spPr>
          <a:xfrm>
            <a:off x="7540097" y="3344257"/>
            <a:ext cx="2249619" cy="2712955"/>
          </a:xfrm>
          <a:prstGeom prst="rect">
            <a:avLst/>
          </a:prstGeom>
          <a:noFill/>
          <a:ln>
            <a:noFill/>
          </a:ln>
        </p:spPr>
      </p:pic>
      <p:pic>
        <p:nvPicPr>
          <p:cNvPr id="93" name="Google Shape;93;p12" descr="A picture containing egg, light&#10;&#10;Description automatically generated"/>
          <p:cNvPicPr preferRelativeResize="0"/>
          <p:nvPr/>
        </p:nvPicPr>
        <p:blipFill rotWithShape="1">
          <a:blip r:embed="rId5">
            <a:alphaModFix/>
          </a:blip>
          <a:srcRect/>
          <a:stretch/>
        </p:blipFill>
        <p:spPr>
          <a:xfrm>
            <a:off x="10682786" y="5644018"/>
            <a:ext cx="1133954" cy="1103472"/>
          </a:xfrm>
          <a:prstGeom prst="rect">
            <a:avLst/>
          </a:prstGeom>
          <a:noFill/>
          <a:ln>
            <a:noFill/>
          </a:ln>
        </p:spPr>
      </p:pic>
      <p:pic>
        <p:nvPicPr>
          <p:cNvPr id="94" name="Google Shape;94;p12" descr="A picture containing dishware, tableware, bowl, cup&#10;&#10;Description automatically generated"/>
          <p:cNvPicPr preferRelativeResize="0"/>
          <p:nvPr/>
        </p:nvPicPr>
        <p:blipFill rotWithShape="1">
          <a:blip r:embed="rId6">
            <a:alphaModFix/>
          </a:blip>
          <a:srcRect/>
          <a:stretch/>
        </p:blipFill>
        <p:spPr>
          <a:xfrm>
            <a:off x="7814203" y="5228858"/>
            <a:ext cx="2962912" cy="1396105"/>
          </a:xfrm>
          <a:prstGeom prst="rect">
            <a:avLst/>
          </a:prstGeom>
          <a:noFill/>
          <a:ln>
            <a:noFill/>
          </a:ln>
        </p:spPr>
      </p:pic>
      <p:pic>
        <p:nvPicPr>
          <p:cNvPr id="95" name="Google Shape;95;p12" descr="A picture containing indoor, tableware, fork&#10;&#10;Description automatically generated"/>
          <p:cNvPicPr preferRelativeResize="0"/>
          <p:nvPr/>
        </p:nvPicPr>
        <p:blipFill rotWithShape="1">
          <a:blip r:embed="rId7">
            <a:alphaModFix/>
          </a:blip>
          <a:srcRect/>
          <a:stretch/>
        </p:blipFill>
        <p:spPr>
          <a:xfrm>
            <a:off x="6606470" y="5300457"/>
            <a:ext cx="1956986" cy="1499746"/>
          </a:xfrm>
          <a:prstGeom prst="rect">
            <a:avLst/>
          </a:prstGeom>
          <a:noFill/>
          <a:ln>
            <a:noFill/>
          </a:ln>
        </p:spPr>
      </p:pic>
      <p:pic>
        <p:nvPicPr>
          <p:cNvPr id="96" name="Google Shape;96;p12" descr="A picture containing whisk, kitchenware, fork&#10;&#10;Description automatically generated"/>
          <p:cNvPicPr preferRelativeResize="0"/>
          <p:nvPr/>
        </p:nvPicPr>
        <p:blipFill rotWithShape="1">
          <a:blip r:embed="rId8">
            <a:alphaModFix/>
          </a:blip>
          <a:srcRect/>
          <a:stretch/>
        </p:blipFill>
        <p:spPr>
          <a:xfrm>
            <a:off x="6567980" y="4218382"/>
            <a:ext cx="3145809" cy="184115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10 Text and Image">
  <p:cSld name="CUSTOM_9">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411275" y="1727000"/>
            <a:ext cx="44583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99" name="Google Shape;99;p13"/>
          <p:cNvSpPr txBox="1">
            <a:spLocks noGrp="1"/>
          </p:cNvSpPr>
          <p:nvPr>
            <p:ph type="subTitle" idx="1"/>
          </p:nvPr>
        </p:nvSpPr>
        <p:spPr>
          <a:xfrm>
            <a:off x="411275" y="5029775"/>
            <a:ext cx="4458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11 Background image">
  <p:cSld name="CUSTOM_10">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7223375" y="2088000"/>
            <a:ext cx="4458300" cy="2377200"/>
          </a:xfrm>
          <a:prstGeom prst="rect">
            <a:avLst/>
          </a:prstGeom>
        </p:spPr>
        <p:txBody>
          <a:bodyPr spcFirstLastPara="1" wrap="square" lIns="121900" tIns="121900" rIns="121900" bIns="121900" anchor="ctr" anchorCtr="0">
            <a:noAutofit/>
          </a:bodyPr>
          <a:lstStyle>
            <a:lvl1pPr lvl="0" algn="r" rtl="0">
              <a:spcBef>
                <a:spcPts val="0"/>
              </a:spcBef>
              <a:spcAft>
                <a:spcPts val="0"/>
              </a:spcAft>
              <a:buClr>
                <a:schemeClr val="lt1"/>
              </a:buClr>
              <a:buSzPts val="6000"/>
              <a:buNone/>
              <a:defRPr sz="6000">
                <a:solidFill>
                  <a:schemeClr val="lt1"/>
                </a:solidFill>
              </a:defRPr>
            </a:lvl1pPr>
            <a:lvl2pPr lvl="1" algn="r" rtl="0">
              <a:spcBef>
                <a:spcPts val="0"/>
              </a:spcBef>
              <a:spcAft>
                <a:spcPts val="0"/>
              </a:spcAft>
              <a:buClr>
                <a:schemeClr val="lt1"/>
              </a:buClr>
              <a:buSzPts val="15000"/>
              <a:buNone/>
              <a:defRPr sz="15000">
                <a:solidFill>
                  <a:schemeClr val="lt1"/>
                </a:solidFill>
              </a:defRPr>
            </a:lvl2pPr>
            <a:lvl3pPr lvl="2" algn="r" rtl="0">
              <a:spcBef>
                <a:spcPts val="0"/>
              </a:spcBef>
              <a:spcAft>
                <a:spcPts val="0"/>
              </a:spcAft>
              <a:buClr>
                <a:schemeClr val="lt1"/>
              </a:buClr>
              <a:buSzPts val="15000"/>
              <a:buNone/>
              <a:defRPr sz="15000">
                <a:solidFill>
                  <a:schemeClr val="lt1"/>
                </a:solidFill>
              </a:defRPr>
            </a:lvl3pPr>
            <a:lvl4pPr lvl="3" algn="r" rtl="0">
              <a:spcBef>
                <a:spcPts val="0"/>
              </a:spcBef>
              <a:spcAft>
                <a:spcPts val="0"/>
              </a:spcAft>
              <a:buClr>
                <a:schemeClr val="lt1"/>
              </a:buClr>
              <a:buSzPts val="15000"/>
              <a:buNone/>
              <a:defRPr sz="15000">
                <a:solidFill>
                  <a:schemeClr val="lt1"/>
                </a:solidFill>
              </a:defRPr>
            </a:lvl4pPr>
            <a:lvl5pPr lvl="4" algn="r" rtl="0">
              <a:spcBef>
                <a:spcPts val="0"/>
              </a:spcBef>
              <a:spcAft>
                <a:spcPts val="0"/>
              </a:spcAft>
              <a:buClr>
                <a:schemeClr val="lt1"/>
              </a:buClr>
              <a:buSzPts val="15000"/>
              <a:buNone/>
              <a:defRPr sz="15000">
                <a:solidFill>
                  <a:schemeClr val="lt1"/>
                </a:solidFill>
              </a:defRPr>
            </a:lvl5pPr>
            <a:lvl6pPr lvl="5" algn="r" rtl="0">
              <a:spcBef>
                <a:spcPts val="0"/>
              </a:spcBef>
              <a:spcAft>
                <a:spcPts val="0"/>
              </a:spcAft>
              <a:buClr>
                <a:schemeClr val="lt1"/>
              </a:buClr>
              <a:buSzPts val="15000"/>
              <a:buNone/>
              <a:defRPr sz="15000">
                <a:solidFill>
                  <a:schemeClr val="lt1"/>
                </a:solidFill>
              </a:defRPr>
            </a:lvl6pPr>
            <a:lvl7pPr lvl="6" algn="r" rtl="0">
              <a:spcBef>
                <a:spcPts val="0"/>
              </a:spcBef>
              <a:spcAft>
                <a:spcPts val="0"/>
              </a:spcAft>
              <a:buClr>
                <a:schemeClr val="lt1"/>
              </a:buClr>
              <a:buSzPts val="15000"/>
              <a:buNone/>
              <a:defRPr sz="15000">
                <a:solidFill>
                  <a:schemeClr val="lt1"/>
                </a:solidFill>
              </a:defRPr>
            </a:lvl7pPr>
            <a:lvl8pPr lvl="7" algn="r" rtl="0">
              <a:spcBef>
                <a:spcPts val="0"/>
              </a:spcBef>
              <a:spcAft>
                <a:spcPts val="0"/>
              </a:spcAft>
              <a:buClr>
                <a:schemeClr val="lt1"/>
              </a:buClr>
              <a:buSzPts val="15000"/>
              <a:buNone/>
              <a:defRPr sz="15000">
                <a:solidFill>
                  <a:schemeClr val="lt1"/>
                </a:solidFill>
              </a:defRPr>
            </a:lvl8pPr>
            <a:lvl9pPr lvl="8" algn="r" rtl="0">
              <a:spcBef>
                <a:spcPts val="0"/>
              </a:spcBef>
              <a:spcAft>
                <a:spcPts val="0"/>
              </a:spcAft>
              <a:buClr>
                <a:schemeClr val="lt1"/>
              </a:buClr>
              <a:buSzPts val="15000"/>
              <a:buNone/>
              <a:defRPr sz="15000">
                <a:solidFill>
                  <a:schemeClr val="lt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12 Percentages">
  <p:cSld name="CUSTOM_11">
    <p:spTree>
      <p:nvGrpSpPr>
        <p:cNvPr id="1" name="Shape 102"/>
        <p:cNvGrpSpPr/>
        <p:nvPr/>
      </p:nvGrpSpPr>
      <p:grpSpPr>
        <a:xfrm>
          <a:off x="0" y="0"/>
          <a:ext cx="0" cy="0"/>
          <a:chOff x="0" y="0"/>
          <a:chExt cx="0" cy="0"/>
        </a:xfrm>
      </p:grpSpPr>
      <p:sp>
        <p:nvSpPr>
          <p:cNvPr id="103" name="Google Shape;103;p15"/>
          <p:cNvSpPr txBox="1">
            <a:spLocks noGrp="1"/>
          </p:cNvSpPr>
          <p:nvPr>
            <p:ph type="title" hasCustomPrompt="1"/>
          </p:nvPr>
        </p:nvSpPr>
        <p:spPr>
          <a:xfrm>
            <a:off x="514950" y="1369328"/>
            <a:ext cx="3510300" cy="876900"/>
          </a:xfrm>
          <a:prstGeom prst="rect">
            <a:avLst/>
          </a:prstGeom>
        </p:spPr>
        <p:txBody>
          <a:bodyPr spcFirstLastPara="1" wrap="square" lIns="121900" tIns="121900" rIns="121900" bIns="121900" anchor="b" anchorCtr="0">
            <a:noAutofit/>
          </a:bodyPr>
          <a:lstStyle>
            <a:lvl1pPr lvl="0" algn="r" rtl="0">
              <a:spcBef>
                <a:spcPts val="0"/>
              </a:spcBef>
              <a:spcAft>
                <a:spcPts val="0"/>
              </a:spcAft>
              <a:buSzPts val="3000"/>
              <a:buNone/>
              <a:defRPr sz="3000"/>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104" name="Google Shape;104;p15"/>
          <p:cNvSpPr txBox="1">
            <a:spLocks noGrp="1"/>
          </p:cNvSpPr>
          <p:nvPr>
            <p:ph type="title" idx="2"/>
          </p:nvPr>
        </p:nvSpPr>
        <p:spPr>
          <a:xfrm>
            <a:off x="415600" y="440967"/>
            <a:ext cx="11360700" cy="7635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105" name="Google Shape;105;p15"/>
          <p:cNvSpPr txBox="1">
            <a:spLocks noGrp="1"/>
          </p:cNvSpPr>
          <p:nvPr>
            <p:ph type="title" idx="3" hasCustomPrompt="1"/>
          </p:nvPr>
        </p:nvSpPr>
        <p:spPr>
          <a:xfrm>
            <a:off x="514950" y="2530439"/>
            <a:ext cx="3510300" cy="876900"/>
          </a:xfrm>
          <a:prstGeom prst="rect">
            <a:avLst/>
          </a:prstGeom>
        </p:spPr>
        <p:txBody>
          <a:bodyPr spcFirstLastPara="1" wrap="square" lIns="121900" tIns="121900" rIns="121900" bIns="121900" anchor="b" anchorCtr="0">
            <a:noAutofit/>
          </a:bodyPr>
          <a:lstStyle>
            <a:lvl1pPr lvl="0" algn="r" rtl="0">
              <a:spcBef>
                <a:spcPts val="0"/>
              </a:spcBef>
              <a:spcAft>
                <a:spcPts val="0"/>
              </a:spcAft>
              <a:buSzPts val="3000"/>
              <a:buNone/>
              <a:defRPr sz="3000"/>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106" name="Google Shape;106;p15"/>
          <p:cNvSpPr txBox="1">
            <a:spLocks noGrp="1"/>
          </p:cNvSpPr>
          <p:nvPr>
            <p:ph type="title" idx="4" hasCustomPrompt="1"/>
          </p:nvPr>
        </p:nvSpPr>
        <p:spPr>
          <a:xfrm>
            <a:off x="514950" y="3691551"/>
            <a:ext cx="3510300" cy="876900"/>
          </a:xfrm>
          <a:prstGeom prst="rect">
            <a:avLst/>
          </a:prstGeom>
        </p:spPr>
        <p:txBody>
          <a:bodyPr spcFirstLastPara="1" wrap="square" lIns="121900" tIns="121900" rIns="121900" bIns="121900" anchor="b" anchorCtr="0">
            <a:noAutofit/>
          </a:bodyPr>
          <a:lstStyle>
            <a:lvl1pPr lvl="0" algn="r" rtl="0">
              <a:spcBef>
                <a:spcPts val="0"/>
              </a:spcBef>
              <a:spcAft>
                <a:spcPts val="0"/>
              </a:spcAft>
              <a:buSzPts val="3000"/>
              <a:buNone/>
              <a:defRPr sz="3000"/>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107" name="Google Shape;107;p15"/>
          <p:cNvSpPr txBox="1">
            <a:spLocks noGrp="1"/>
          </p:cNvSpPr>
          <p:nvPr>
            <p:ph type="body" idx="1"/>
          </p:nvPr>
        </p:nvSpPr>
        <p:spPr>
          <a:xfrm>
            <a:off x="4081808" y="3797852"/>
            <a:ext cx="5448600" cy="645300"/>
          </a:xfrm>
          <a:prstGeom prst="rect">
            <a:avLst/>
          </a:prstGeom>
        </p:spPr>
        <p:txBody>
          <a:bodyPr spcFirstLastPara="1" wrap="square" lIns="121900" tIns="121900" rIns="121900" bIns="121900" anchor="b" anchorCtr="0">
            <a:noAutofit/>
          </a:bodyPr>
          <a:lstStyle>
            <a:lvl1pPr marL="457200" lvl="0" indent="-355600">
              <a:lnSpc>
                <a:spcPct val="100000"/>
              </a:lnSpc>
              <a:spcBef>
                <a:spcPts val="0"/>
              </a:spcBef>
              <a:spcAft>
                <a:spcPts val="0"/>
              </a:spcAft>
              <a:buSzPts val="2000"/>
              <a:buChar char="●"/>
              <a:defRPr sz="2000"/>
            </a:lvl1pPr>
            <a:lvl2pPr marL="914400" lvl="1" indent="-355600">
              <a:lnSpc>
                <a:spcPct val="100000"/>
              </a:lnSpc>
              <a:spcBef>
                <a:spcPts val="0"/>
              </a:spcBef>
              <a:spcAft>
                <a:spcPts val="0"/>
              </a:spcAft>
              <a:buSzPts val="2000"/>
              <a:buChar char="○"/>
              <a:defRPr sz="2000"/>
            </a:lvl2pPr>
            <a:lvl3pPr marL="1371600" lvl="2" indent="-355600">
              <a:lnSpc>
                <a:spcPct val="100000"/>
              </a:lnSpc>
              <a:spcBef>
                <a:spcPts val="0"/>
              </a:spcBef>
              <a:spcAft>
                <a:spcPts val="0"/>
              </a:spcAft>
              <a:buSzPts val="2000"/>
              <a:buChar char="■"/>
              <a:defRPr sz="2000"/>
            </a:lvl3pPr>
            <a:lvl4pPr marL="1828800" lvl="3" indent="-355600">
              <a:lnSpc>
                <a:spcPct val="100000"/>
              </a:lnSpc>
              <a:spcBef>
                <a:spcPts val="0"/>
              </a:spcBef>
              <a:spcAft>
                <a:spcPts val="0"/>
              </a:spcAft>
              <a:buSzPts val="2000"/>
              <a:buChar char="●"/>
              <a:defRPr sz="2000"/>
            </a:lvl4pPr>
            <a:lvl5pPr marL="2286000" lvl="4" indent="-355600">
              <a:lnSpc>
                <a:spcPct val="100000"/>
              </a:lnSpc>
              <a:spcBef>
                <a:spcPts val="0"/>
              </a:spcBef>
              <a:spcAft>
                <a:spcPts val="0"/>
              </a:spcAft>
              <a:buSzPts val="2000"/>
              <a:buChar char="○"/>
              <a:defRPr sz="2000"/>
            </a:lvl5pPr>
            <a:lvl6pPr marL="2743200" lvl="5" indent="-355600">
              <a:lnSpc>
                <a:spcPct val="100000"/>
              </a:lnSpc>
              <a:spcBef>
                <a:spcPts val="0"/>
              </a:spcBef>
              <a:spcAft>
                <a:spcPts val="0"/>
              </a:spcAft>
              <a:buSzPts val="2000"/>
              <a:buChar char="■"/>
              <a:defRPr sz="2000"/>
            </a:lvl6pPr>
            <a:lvl7pPr marL="3200400" lvl="6" indent="-355600">
              <a:lnSpc>
                <a:spcPct val="100000"/>
              </a:lnSpc>
              <a:spcBef>
                <a:spcPts val="0"/>
              </a:spcBef>
              <a:spcAft>
                <a:spcPts val="0"/>
              </a:spcAft>
              <a:buSzPts val="2000"/>
              <a:buChar char="●"/>
              <a:defRPr sz="2000"/>
            </a:lvl7pPr>
            <a:lvl8pPr marL="3657600" lvl="7" indent="-355600">
              <a:lnSpc>
                <a:spcPct val="100000"/>
              </a:lnSpc>
              <a:spcBef>
                <a:spcPts val="0"/>
              </a:spcBef>
              <a:spcAft>
                <a:spcPts val="0"/>
              </a:spcAft>
              <a:buSzPts val="2000"/>
              <a:buChar char="○"/>
              <a:defRPr sz="2000"/>
            </a:lvl8pPr>
            <a:lvl9pPr marL="4114800" lvl="8" indent="-355600">
              <a:lnSpc>
                <a:spcPct val="100000"/>
              </a:lnSpc>
              <a:spcBef>
                <a:spcPts val="0"/>
              </a:spcBef>
              <a:spcAft>
                <a:spcPts val="0"/>
              </a:spcAft>
              <a:buSzPts val="2000"/>
              <a:buChar char="■"/>
              <a:defRPr sz="2000"/>
            </a:lvl9pPr>
          </a:lstStyle>
          <a:p>
            <a:endParaRPr/>
          </a:p>
        </p:txBody>
      </p:sp>
      <p:sp>
        <p:nvSpPr>
          <p:cNvPr id="108" name="Google Shape;108;p15"/>
          <p:cNvSpPr txBox="1">
            <a:spLocks noGrp="1"/>
          </p:cNvSpPr>
          <p:nvPr>
            <p:ph type="body" idx="5"/>
          </p:nvPr>
        </p:nvSpPr>
        <p:spPr>
          <a:xfrm>
            <a:off x="4081808" y="2582570"/>
            <a:ext cx="5448600" cy="645300"/>
          </a:xfrm>
          <a:prstGeom prst="rect">
            <a:avLst/>
          </a:prstGeom>
        </p:spPr>
        <p:txBody>
          <a:bodyPr spcFirstLastPara="1" wrap="square" lIns="121900" tIns="121900" rIns="121900" bIns="121900" anchor="b" anchorCtr="0">
            <a:noAutofit/>
          </a:bodyPr>
          <a:lstStyle>
            <a:lvl1pPr marL="457200" lvl="0" indent="-355600" rtl="0">
              <a:lnSpc>
                <a:spcPct val="100000"/>
              </a:lnSpc>
              <a:spcBef>
                <a:spcPts val="0"/>
              </a:spcBef>
              <a:spcAft>
                <a:spcPts val="0"/>
              </a:spcAft>
              <a:buSzPts val="2000"/>
              <a:buChar char="●"/>
              <a:defRPr sz="2000"/>
            </a:lvl1pPr>
            <a:lvl2pPr marL="914400" lvl="1" indent="-355600" rtl="0">
              <a:lnSpc>
                <a:spcPct val="100000"/>
              </a:lnSpc>
              <a:spcBef>
                <a:spcPts val="0"/>
              </a:spcBef>
              <a:spcAft>
                <a:spcPts val="0"/>
              </a:spcAft>
              <a:buSzPts val="2000"/>
              <a:buChar char="○"/>
              <a:defRPr sz="2000"/>
            </a:lvl2pPr>
            <a:lvl3pPr marL="1371600" lvl="2" indent="-355600" rtl="0">
              <a:lnSpc>
                <a:spcPct val="100000"/>
              </a:lnSpc>
              <a:spcBef>
                <a:spcPts val="0"/>
              </a:spcBef>
              <a:spcAft>
                <a:spcPts val="0"/>
              </a:spcAft>
              <a:buSzPts val="2000"/>
              <a:buChar char="■"/>
              <a:defRPr sz="2000"/>
            </a:lvl3pPr>
            <a:lvl4pPr marL="1828800" lvl="3" indent="-355600" rtl="0">
              <a:lnSpc>
                <a:spcPct val="100000"/>
              </a:lnSpc>
              <a:spcBef>
                <a:spcPts val="0"/>
              </a:spcBef>
              <a:spcAft>
                <a:spcPts val="0"/>
              </a:spcAft>
              <a:buSzPts val="2000"/>
              <a:buChar char="●"/>
              <a:defRPr sz="2000"/>
            </a:lvl4pPr>
            <a:lvl5pPr marL="2286000" lvl="4" indent="-355600" rtl="0">
              <a:lnSpc>
                <a:spcPct val="100000"/>
              </a:lnSpc>
              <a:spcBef>
                <a:spcPts val="0"/>
              </a:spcBef>
              <a:spcAft>
                <a:spcPts val="0"/>
              </a:spcAft>
              <a:buSzPts val="2000"/>
              <a:buChar char="○"/>
              <a:defRPr sz="2000"/>
            </a:lvl5pPr>
            <a:lvl6pPr marL="2743200" lvl="5" indent="-355600" rtl="0">
              <a:lnSpc>
                <a:spcPct val="100000"/>
              </a:lnSpc>
              <a:spcBef>
                <a:spcPts val="0"/>
              </a:spcBef>
              <a:spcAft>
                <a:spcPts val="0"/>
              </a:spcAft>
              <a:buSzPts val="2000"/>
              <a:buChar char="■"/>
              <a:defRPr sz="2000"/>
            </a:lvl6pPr>
            <a:lvl7pPr marL="3200400" lvl="6" indent="-355600" rtl="0">
              <a:lnSpc>
                <a:spcPct val="100000"/>
              </a:lnSpc>
              <a:spcBef>
                <a:spcPts val="0"/>
              </a:spcBef>
              <a:spcAft>
                <a:spcPts val="0"/>
              </a:spcAft>
              <a:buSzPts val="2000"/>
              <a:buChar char="●"/>
              <a:defRPr sz="2000"/>
            </a:lvl7pPr>
            <a:lvl8pPr marL="3657600" lvl="7" indent="-355600" rtl="0">
              <a:lnSpc>
                <a:spcPct val="100000"/>
              </a:lnSpc>
              <a:spcBef>
                <a:spcPts val="0"/>
              </a:spcBef>
              <a:spcAft>
                <a:spcPts val="0"/>
              </a:spcAft>
              <a:buSzPts val="2000"/>
              <a:buChar char="○"/>
              <a:defRPr sz="2000"/>
            </a:lvl8pPr>
            <a:lvl9pPr marL="4114800" lvl="8" indent="-355600" rtl="0">
              <a:lnSpc>
                <a:spcPct val="100000"/>
              </a:lnSpc>
              <a:spcBef>
                <a:spcPts val="0"/>
              </a:spcBef>
              <a:spcAft>
                <a:spcPts val="0"/>
              </a:spcAft>
              <a:buSzPts val="2000"/>
              <a:buChar char="■"/>
              <a:defRPr sz="2000"/>
            </a:lvl9pPr>
          </a:lstStyle>
          <a:p>
            <a:endParaRPr/>
          </a:p>
        </p:txBody>
      </p:sp>
      <p:sp>
        <p:nvSpPr>
          <p:cNvPr id="109" name="Google Shape;109;p15"/>
          <p:cNvSpPr txBox="1">
            <a:spLocks noGrp="1"/>
          </p:cNvSpPr>
          <p:nvPr>
            <p:ph type="body" idx="6"/>
          </p:nvPr>
        </p:nvSpPr>
        <p:spPr>
          <a:xfrm>
            <a:off x="4081808" y="1367288"/>
            <a:ext cx="5448600" cy="645300"/>
          </a:xfrm>
          <a:prstGeom prst="rect">
            <a:avLst/>
          </a:prstGeom>
        </p:spPr>
        <p:txBody>
          <a:bodyPr spcFirstLastPara="1" wrap="square" lIns="121900" tIns="121900" rIns="121900" bIns="121900" anchor="b" anchorCtr="0">
            <a:noAutofit/>
          </a:bodyPr>
          <a:lstStyle>
            <a:lvl1pPr marL="457200" lvl="0" indent="-355600" rtl="0">
              <a:lnSpc>
                <a:spcPct val="100000"/>
              </a:lnSpc>
              <a:spcBef>
                <a:spcPts val="0"/>
              </a:spcBef>
              <a:spcAft>
                <a:spcPts val="0"/>
              </a:spcAft>
              <a:buSzPts val="2000"/>
              <a:buChar char="●"/>
              <a:defRPr sz="2000"/>
            </a:lvl1pPr>
            <a:lvl2pPr marL="914400" lvl="1" indent="-355600" rtl="0">
              <a:lnSpc>
                <a:spcPct val="100000"/>
              </a:lnSpc>
              <a:spcBef>
                <a:spcPts val="0"/>
              </a:spcBef>
              <a:spcAft>
                <a:spcPts val="0"/>
              </a:spcAft>
              <a:buSzPts val="2000"/>
              <a:buChar char="○"/>
              <a:defRPr sz="2000"/>
            </a:lvl2pPr>
            <a:lvl3pPr marL="1371600" lvl="2" indent="-355600" rtl="0">
              <a:lnSpc>
                <a:spcPct val="100000"/>
              </a:lnSpc>
              <a:spcBef>
                <a:spcPts val="0"/>
              </a:spcBef>
              <a:spcAft>
                <a:spcPts val="0"/>
              </a:spcAft>
              <a:buSzPts val="2000"/>
              <a:buChar char="■"/>
              <a:defRPr sz="2000"/>
            </a:lvl3pPr>
            <a:lvl4pPr marL="1828800" lvl="3" indent="-355600" rtl="0">
              <a:lnSpc>
                <a:spcPct val="100000"/>
              </a:lnSpc>
              <a:spcBef>
                <a:spcPts val="0"/>
              </a:spcBef>
              <a:spcAft>
                <a:spcPts val="0"/>
              </a:spcAft>
              <a:buSzPts val="2000"/>
              <a:buChar char="●"/>
              <a:defRPr sz="2000"/>
            </a:lvl4pPr>
            <a:lvl5pPr marL="2286000" lvl="4" indent="-355600" rtl="0">
              <a:lnSpc>
                <a:spcPct val="100000"/>
              </a:lnSpc>
              <a:spcBef>
                <a:spcPts val="0"/>
              </a:spcBef>
              <a:spcAft>
                <a:spcPts val="0"/>
              </a:spcAft>
              <a:buSzPts val="2000"/>
              <a:buChar char="○"/>
              <a:defRPr sz="2000"/>
            </a:lvl5pPr>
            <a:lvl6pPr marL="2743200" lvl="5" indent="-355600" rtl="0">
              <a:lnSpc>
                <a:spcPct val="100000"/>
              </a:lnSpc>
              <a:spcBef>
                <a:spcPts val="0"/>
              </a:spcBef>
              <a:spcAft>
                <a:spcPts val="0"/>
              </a:spcAft>
              <a:buSzPts val="2000"/>
              <a:buChar char="■"/>
              <a:defRPr sz="2000"/>
            </a:lvl6pPr>
            <a:lvl7pPr marL="3200400" lvl="6" indent="-355600" rtl="0">
              <a:lnSpc>
                <a:spcPct val="100000"/>
              </a:lnSpc>
              <a:spcBef>
                <a:spcPts val="0"/>
              </a:spcBef>
              <a:spcAft>
                <a:spcPts val="0"/>
              </a:spcAft>
              <a:buSzPts val="2000"/>
              <a:buChar char="●"/>
              <a:defRPr sz="2000"/>
            </a:lvl7pPr>
            <a:lvl8pPr marL="3657600" lvl="7" indent="-355600" rtl="0">
              <a:lnSpc>
                <a:spcPct val="100000"/>
              </a:lnSpc>
              <a:spcBef>
                <a:spcPts val="0"/>
              </a:spcBef>
              <a:spcAft>
                <a:spcPts val="0"/>
              </a:spcAft>
              <a:buSzPts val="2000"/>
              <a:buChar char="○"/>
              <a:defRPr sz="2000"/>
            </a:lvl8pPr>
            <a:lvl9pPr marL="4114800" lvl="8" indent="-355600" rtl="0">
              <a:lnSpc>
                <a:spcPct val="100000"/>
              </a:lnSpc>
              <a:spcBef>
                <a:spcPts val="0"/>
              </a:spcBef>
              <a:spcAft>
                <a:spcPts val="0"/>
              </a:spcAft>
              <a:buSzPts val="2000"/>
              <a:buChar char="■"/>
              <a:defRPr sz="2000"/>
            </a:lvl9pPr>
          </a:lstStyle>
          <a:p>
            <a:endParaRPr/>
          </a:p>
        </p:txBody>
      </p:sp>
      <p:pic>
        <p:nvPicPr>
          <p:cNvPr id="110" name="Google Shape;110;p15" descr="A picture containing indoor&#10;&#10;Description automatically generated"/>
          <p:cNvPicPr preferRelativeResize="0"/>
          <p:nvPr/>
        </p:nvPicPr>
        <p:blipFill rotWithShape="1">
          <a:blip r:embed="rId2">
            <a:alphaModFix/>
          </a:blip>
          <a:srcRect/>
          <a:stretch/>
        </p:blipFill>
        <p:spPr>
          <a:xfrm flipH="1">
            <a:off x="5107847" y="4731283"/>
            <a:ext cx="7084165" cy="1896020"/>
          </a:xfrm>
          <a:prstGeom prst="rect">
            <a:avLst/>
          </a:prstGeom>
          <a:noFill/>
          <a:ln>
            <a:noFill/>
          </a:ln>
        </p:spPr>
      </p:pic>
      <p:grpSp>
        <p:nvGrpSpPr>
          <p:cNvPr id="111" name="Google Shape;111;p15"/>
          <p:cNvGrpSpPr/>
          <p:nvPr/>
        </p:nvGrpSpPr>
        <p:grpSpPr>
          <a:xfrm>
            <a:off x="4560342" y="5824238"/>
            <a:ext cx="556669" cy="564546"/>
            <a:chOff x="3522953" y="2527346"/>
            <a:chExt cx="679859" cy="689480"/>
          </a:xfrm>
        </p:grpSpPr>
        <p:sp>
          <p:nvSpPr>
            <p:cNvPr id="112" name="Google Shape;112;p15"/>
            <p:cNvSpPr/>
            <p:nvPr/>
          </p:nvSpPr>
          <p:spPr>
            <a:xfrm>
              <a:off x="3540598" y="2578681"/>
              <a:ext cx="662214" cy="638145"/>
            </a:xfrm>
            <a:custGeom>
              <a:avLst/>
              <a:gdLst/>
              <a:ahLst/>
              <a:cxnLst/>
              <a:rect l="l" t="t" r="r" b="b"/>
              <a:pathLst>
                <a:path w="662214" h="638145" extrusionOk="0">
                  <a:moveTo>
                    <a:pt x="281372" y="294"/>
                  </a:moveTo>
                  <a:cubicBezTo>
                    <a:pt x="346785" y="-2386"/>
                    <a:pt x="413553" y="13297"/>
                    <a:pt x="475624" y="45590"/>
                  </a:cubicBezTo>
                  <a:lnTo>
                    <a:pt x="486741" y="51413"/>
                  </a:lnTo>
                  <a:cubicBezTo>
                    <a:pt x="678114" y="150938"/>
                    <a:pt x="692142" y="346281"/>
                    <a:pt x="627293" y="448188"/>
                  </a:cubicBezTo>
                  <a:cubicBezTo>
                    <a:pt x="591030" y="505097"/>
                    <a:pt x="530415" y="532890"/>
                    <a:pt x="462124" y="498745"/>
                  </a:cubicBezTo>
                  <a:lnTo>
                    <a:pt x="399921" y="467775"/>
                  </a:lnTo>
                  <a:cubicBezTo>
                    <a:pt x="378481" y="456923"/>
                    <a:pt x="352806" y="462746"/>
                    <a:pt x="338248" y="481804"/>
                  </a:cubicBezTo>
                  <a:lnTo>
                    <a:pt x="235018" y="615474"/>
                  </a:lnTo>
                  <a:cubicBezTo>
                    <a:pt x="174138" y="694353"/>
                    <a:pt x="-60115" y="549301"/>
                    <a:pt x="14528" y="457188"/>
                  </a:cubicBezTo>
                  <a:lnTo>
                    <a:pt x="106377" y="344693"/>
                  </a:lnTo>
                  <a:cubicBezTo>
                    <a:pt x="115112" y="333841"/>
                    <a:pt x="118818" y="321400"/>
                    <a:pt x="117229" y="307636"/>
                  </a:cubicBezTo>
                  <a:cubicBezTo>
                    <a:pt x="115641" y="293872"/>
                    <a:pt x="109289" y="282490"/>
                    <a:pt x="98436" y="274020"/>
                  </a:cubicBezTo>
                  <a:lnTo>
                    <a:pt x="73819" y="254697"/>
                  </a:lnTo>
                  <a:cubicBezTo>
                    <a:pt x="11616" y="205994"/>
                    <a:pt x="37027" y="107528"/>
                    <a:pt x="95260" y="65177"/>
                  </a:cubicBezTo>
                  <a:cubicBezTo>
                    <a:pt x="151904" y="24017"/>
                    <a:pt x="215960" y="2974"/>
                    <a:pt x="281372" y="294"/>
                  </a:cubicBezTo>
                  <a:close/>
                </a:path>
              </a:pathLst>
            </a:custGeom>
            <a:solidFill>
              <a:srgbClr val="CFB36E"/>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3" name="Google Shape;113;p15"/>
            <p:cNvGrpSpPr/>
            <p:nvPr/>
          </p:nvGrpSpPr>
          <p:grpSpPr>
            <a:xfrm>
              <a:off x="3522953" y="2527346"/>
              <a:ext cx="661278" cy="637242"/>
              <a:chOff x="2565239" y="4486087"/>
              <a:chExt cx="661278" cy="637242"/>
            </a:xfrm>
          </p:grpSpPr>
          <p:sp>
            <p:nvSpPr>
              <p:cNvPr id="114" name="Google Shape;114;p15"/>
              <p:cNvSpPr/>
              <p:nvPr/>
            </p:nvSpPr>
            <p:spPr>
              <a:xfrm>
                <a:off x="2565239" y="4486087"/>
                <a:ext cx="661278" cy="637242"/>
              </a:xfrm>
              <a:custGeom>
                <a:avLst/>
                <a:gdLst/>
                <a:ahLst/>
                <a:cxnLst/>
                <a:rect l="l" t="t" r="r" b="b"/>
                <a:pathLst>
                  <a:path w="2382983" h="2296369" extrusionOk="0">
                    <a:moveTo>
                      <a:pt x="845713" y="2214787"/>
                    </a:moveTo>
                    <a:lnTo>
                      <a:pt x="1217188" y="1733775"/>
                    </a:lnTo>
                    <a:cubicBezTo>
                      <a:pt x="1269575" y="1665195"/>
                      <a:pt x="1361967" y="1644240"/>
                      <a:pt x="1439120" y="1683292"/>
                    </a:cubicBezTo>
                    <a:lnTo>
                      <a:pt x="1662957" y="1794735"/>
                    </a:lnTo>
                    <a:cubicBezTo>
                      <a:pt x="1908703" y="1917607"/>
                      <a:pt x="2126825" y="1817595"/>
                      <a:pt x="2257317" y="1612807"/>
                    </a:cubicBezTo>
                    <a:cubicBezTo>
                      <a:pt x="2490680" y="1246095"/>
                      <a:pt x="2440198" y="543150"/>
                      <a:pt x="1751540" y="185010"/>
                    </a:cubicBezTo>
                    <a:lnTo>
                      <a:pt x="1711535" y="164055"/>
                    </a:lnTo>
                    <a:cubicBezTo>
                      <a:pt x="1264813" y="-68355"/>
                      <a:pt x="750463" y="-61688"/>
                      <a:pt x="342792" y="234540"/>
                    </a:cubicBezTo>
                    <a:cubicBezTo>
                      <a:pt x="133242" y="386940"/>
                      <a:pt x="41802" y="741270"/>
                      <a:pt x="265640" y="916530"/>
                    </a:cubicBezTo>
                    <a:lnTo>
                      <a:pt x="354222" y="986062"/>
                    </a:lnTo>
                    <a:cubicBezTo>
                      <a:pt x="393275" y="1016542"/>
                      <a:pt x="416135" y="1057500"/>
                      <a:pt x="421850" y="1107030"/>
                    </a:cubicBezTo>
                    <a:cubicBezTo>
                      <a:pt x="427565" y="1156560"/>
                      <a:pt x="414230" y="1201327"/>
                      <a:pt x="382797" y="1240380"/>
                    </a:cubicBezTo>
                    <a:lnTo>
                      <a:pt x="52280" y="1645192"/>
                    </a:lnTo>
                    <a:cubicBezTo>
                      <a:pt x="-216325" y="1976662"/>
                      <a:pt x="626638" y="2498632"/>
                      <a:pt x="845713" y="2214787"/>
                    </a:cubicBezTo>
                    <a:close/>
                  </a:path>
                </a:pathLst>
              </a:custGeom>
              <a:solidFill>
                <a:srgbClr val="F0E8D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5" name="Google Shape;115;p15"/>
              <p:cNvGrpSpPr/>
              <p:nvPr/>
            </p:nvGrpSpPr>
            <p:grpSpPr>
              <a:xfrm>
                <a:off x="2961415" y="4776793"/>
                <a:ext cx="163969" cy="175850"/>
                <a:chOff x="8103942" y="1540192"/>
                <a:chExt cx="590028" cy="632782"/>
              </a:xfrm>
            </p:grpSpPr>
            <p:sp>
              <p:nvSpPr>
                <p:cNvPr id="116" name="Google Shape;116;p15"/>
                <p:cNvSpPr/>
                <p:nvPr/>
              </p:nvSpPr>
              <p:spPr>
                <a:xfrm>
                  <a:off x="8103942" y="1541490"/>
                  <a:ext cx="590028" cy="631483"/>
                </a:xfrm>
                <a:custGeom>
                  <a:avLst/>
                  <a:gdLst/>
                  <a:ahLst/>
                  <a:cxnLst/>
                  <a:rect l="l" t="t" r="r" b="b"/>
                  <a:pathLst>
                    <a:path w="590028" h="631483" extrusionOk="0">
                      <a:moveTo>
                        <a:pt x="312749" y="20609"/>
                      </a:moveTo>
                      <a:cubicBezTo>
                        <a:pt x="602309" y="142529"/>
                        <a:pt x="706132" y="314932"/>
                        <a:pt x="423239" y="590204"/>
                      </a:cubicBezTo>
                      <a:cubicBezTo>
                        <a:pt x="386092" y="626399"/>
                        <a:pt x="349897" y="640687"/>
                        <a:pt x="300367" y="625447"/>
                      </a:cubicBezTo>
                      <a:cubicBezTo>
                        <a:pt x="-60631" y="513052"/>
                        <a:pt x="-88253" y="315884"/>
                        <a:pt x="174637" y="30134"/>
                      </a:cubicBezTo>
                      <a:cubicBezTo>
                        <a:pt x="214642" y="-14633"/>
                        <a:pt x="258457" y="-2251"/>
                        <a:pt x="312749" y="20609"/>
                      </a:cubicBezTo>
                      <a:close/>
                    </a:path>
                  </a:pathLst>
                </a:custGeom>
                <a:solidFill>
                  <a:srgbClr val="684F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15"/>
                <p:cNvSpPr/>
                <p:nvPr/>
              </p:nvSpPr>
              <p:spPr>
                <a:xfrm>
                  <a:off x="8132847" y="1936432"/>
                  <a:ext cx="320040" cy="217170"/>
                </a:xfrm>
                <a:custGeom>
                  <a:avLst/>
                  <a:gdLst/>
                  <a:ahLst/>
                  <a:cxnLst/>
                  <a:rect l="l" t="t" r="r" b="b"/>
                  <a:pathLst>
                    <a:path w="320040" h="217170" extrusionOk="0">
                      <a:moveTo>
                        <a:pt x="234315" y="217170"/>
                      </a:moveTo>
                      <a:cubicBezTo>
                        <a:pt x="116205" y="175260"/>
                        <a:pt x="39053" y="123825"/>
                        <a:pt x="0" y="60960"/>
                      </a:cubicBezTo>
                      <a:cubicBezTo>
                        <a:pt x="28575" y="24765"/>
                        <a:pt x="84772" y="0"/>
                        <a:pt x="149543" y="0"/>
                      </a:cubicBezTo>
                      <a:cubicBezTo>
                        <a:pt x="243840" y="0"/>
                        <a:pt x="320040" y="52388"/>
                        <a:pt x="320040" y="116205"/>
                      </a:cubicBezTo>
                      <a:cubicBezTo>
                        <a:pt x="320040" y="159067"/>
                        <a:pt x="285750" y="197167"/>
                        <a:pt x="234315" y="217170"/>
                      </a:cubicBezTo>
                      <a:close/>
                    </a:path>
                  </a:pathLst>
                </a:custGeom>
                <a:solidFill>
                  <a:srgbClr val="8166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15"/>
                <p:cNvSpPr/>
                <p:nvPr/>
              </p:nvSpPr>
              <p:spPr>
                <a:xfrm>
                  <a:off x="8309148" y="1542977"/>
                  <a:ext cx="384823" cy="629997"/>
                </a:xfrm>
                <a:custGeom>
                  <a:avLst/>
                  <a:gdLst/>
                  <a:ahLst/>
                  <a:cxnLst/>
                  <a:rect l="l" t="t" r="r" b="b"/>
                  <a:pathLst>
                    <a:path w="384823" h="629997" extrusionOk="0">
                      <a:moveTo>
                        <a:pt x="107544" y="19122"/>
                      </a:moveTo>
                      <a:cubicBezTo>
                        <a:pt x="397104" y="141042"/>
                        <a:pt x="500927" y="313445"/>
                        <a:pt x="218034" y="588717"/>
                      </a:cubicBezTo>
                      <a:cubicBezTo>
                        <a:pt x="180886" y="624912"/>
                        <a:pt x="144692" y="639200"/>
                        <a:pt x="95161" y="623960"/>
                      </a:cubicBezTo>
                      <a:cubicBezTo>
                        <a:pt x="69444" y="616340"/>
                        <a:pt x="45631" y="607767"/>
                        <a:pt x="23724" y="599195"/>
                      </a:cubicBezTo>
                      <a:cubicBezTo>
                        <a:pt x="138977" y="594432"/>
                        <a:pt x="216129" y="439175"/>
                        <a:pt x="126594" y="318207"/>
                      </a:cubicBezTo>
                      <a:cubicBezTo>
                        <a:pt x="92304" y="268677"/>
                        <a:pt x="58967" y="220100"/>
                        <a:pt x="24677" y="170570"/>
                      </a:cubicBezTo>
                      <a:cubicBezTo>
                        <a:pt x="-9614" y="121040"/>
                        <a:pt x="-7708" y="59127"/>
                        <a:pt x="27534" y="10550"/>
                      </a:cubicBezTo>
                      <a:cubicBezTo>
                        <a:pt x="30392" y="6740"/>
                        <a:pt x="33249" y="2930"/>
                        <a:pt x="36106" y="72"/>
                      </a:cubicBezTo>
                      <a:cubicBezTo>
                        <a:pt x="58014" y="-880"/>
                        <a:pt x="81827" y="7692"/>
                        <a:pt x="107544" y="19122"/>
                      </a:cubicBezTo>
                      <a:close/>
                    </a:path>
                  </a:pathLst>
                </a:custGeom>
                <a:solidFill>
                  <a:srgbClr val="A687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15"/>
                <p:cNvSpPr/>
                <p:nvPr/>
              </p:nvSpPr>
              <p:spPr>
                <a:xfrm>
                  <a:off x="8301156" y="1540192"/>
                  <a:ext cx="178502" cy="601979"/>
                </a:xfrm>
                <a:custGeom>
                  <a:avLst/>
                  <a:gdLst/>
                  <a:ahLst/>
                  <a:cxnLst/>
                  <a:rect l="l" t="t" r="r" b="b"/>
                  <a:pathLst>
                    <a:path w="178502" h="601979" extrusionOk="0">
                      <a:moveTo>
                        <a:pt x="22190" y="596265"/>
                      </a:moveTo>
                      <a:cubicBezTo>
                        <a:pt x="47908" y="595313"/>
                        <a:pt x="82198" y="582930"/>
                        <a:pt x="102200" y="567690"/>
                      </a:cubicBezTo>
                      <a:cubicBezTo>
                        <a:pt x="122203" y="552450"/>
                        <a:pt x="139348" y="532448"/>
                        <a:pt x="149825" y="507683"/>
                      </a:cubicBezTo>
                      <a:cubicBezTo>
                        <a:pt x="161255" y="483870"/>
                        <a:pt x="166970" y="456248"/>
                        <a:pt x="166018" y="426720"/>
                      </a:cubicBezTo>
                      <a:cubicBezTo>
                        <a:pt x="165065" y="392430"/>
                        <a:pt x="152683" y="355283"/>
                        <a:pt x="127918" y="321945"/>
                      </a:cubicBezTo>
                      <a:lnTo>
                        <a:pt x="26000" y="174308"/>
                      </a:lnTo>
                      <a:cubicBezTo>
                        <a:pt x="5998" y="145733"/>
                        <a:pt x="-1622" y="115253"/>
                        <a:pt x="283" y="84773"/>
                      </a:cubicBezTo>
                      <a:cubicBezTo>
                        <a:pt x="2188" y="53340"/>
                        <a:pt x="15523" y="26670"/>
                        <a:pt x="37430" y="0"/>
                      </a:cubicBezTo>
                      <a:lnTo>
                        <a:pt x="47908" y="953"/>
                      </a:lnTo>
                      <a:cubicBezTo>
                        <a:pt x="26953" y="25717"/>
                        <a:pt x="15523" y="57150"/>
                        <a:pt x="13618" y="85725"/>
                      </a:cubicBezTo>
                      <a:cubicBezTo>
                        <a:pt x="11713" y="113348"/>
                        <a:pt x="19333" y="140970"/>
                        <a:pt x="36478" y="166688"/>
                      </a:cubicBezTo>
                      <a:lnTo>
                        <a:pt x="138395" y="314325"/>
                      </a:lnTo>
                      <a:cubicBezTo>
                        <a:pt x="165065" y="350520"/>
                        <a:pt x="177448" y="389573"/>
                        <a:pt x="178400" y="426720"/>
                      </a:cubicBezTo>
                      <a:cubicBezTo>
                        <a:pt x="179353" y="457200"/>
                        <a:pt x="173638" y="487680"/>
                        <a:pt x="161255" y="513398"/>
                      </a:cubicBezTo>
                      <a:cubicBezTo>
                        <a:pt x="148873" y="540068"/>
                        <a:pt x="130775" y="561975"/>
                        <a:pt x="108868" y="578168"/>
                      </a:cubicBezTo>
                      <a:cubicBezTo>
                        <a:pt x="86008" y="594360"/>
                        <a:pt x="66005" y="600075"/>
                        <a:pt x="36478" y="601980"/>
                      </a:cubicBezTo>
                      <a:lnTo>
                        <a:pt x="22190" y="596265"/>
                      </a:lnTo>
                      <a:close/>
                    </a:path>
                  </a:pathLst>
                </a:custGeom>
                <a:solidFill>
                  <a:srgbClr val="CFB36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0" name="Google Shape;120;p15"/>
              <p:cNvGrpSpPr/>
              <p:nvPr/>
            </p:nvGrpSpPr>
            <p:grpSpPr>
              <a:xfrm>
                <a:off x="2663844" y="4613281"/>
                <a:ext cx="145981" cy="156003"/>
                <a:chOff x="7033144" y="951810"/>
                <a:chExt cx="525299" cy="561363"/>
              </a:xfrm>
            </p:grpSpPr>
            <p:sp>
              <p:nvSpPr>
                <p:cNvPr id="121" name="Google Shape;121;p15"/>
                <p:cNvSpPr/>
                <p:nvPr/>
              </p:nvSpPr>
              <p:spPr>
                <a:xfrm>
                  <a:off x="7033144" y="951810"/>
                  <a:ext cx="525299" cy="561363"/>
                </a:xfrm>
                <a:custGeom>
                  <a:avLst/>
                  <a:gdLst/>
                  <a:ahLst/>
                  <a:cxnLst/>
                  <a:rect l="l" t="t" r="r" b="b"/>
                  <a:pathLst>
                    <a:path w="525299" h="561363" extrusionOk="0">
                      <a:moveTo>
                        <a:pt x="492960" y="152137"/>
                      </a:moveTo>
                      <a:cubicBezTo>
                        <a:pt x="340560" y="-54556"/>
                        <a:pt x="183397" y="-81226"/>
                        <a:pt x="18615" y="265484"/>
                      </a:cubicBezTo>
                      <a:cubicBezTo>
                        <a:pt x="-3293" y="311204"/>
                        <a:pt x="-7103" y="347399"/>
                        <a:pt x="13852" y="385499"/>
                      </a:cubicBezTo>
                      <a:cubicBezTo>
                        <a:pt x="171967" y="656962"/>
                        <a:pt x="333892" y="609337"/>
                        <a:pt x="512010" y="275962"/>
                      </a:cubicBezTo>
                      <a:cubicBezTo>
                        <a:pt x="538680" y="224527"/>
                        <a:pt x="521535" y="191189"/>
                        <a:pt x="492960" y="152137"/>
                      </a:cubicBezTo>
                      <a:close/>
                    </a:path>
                  </a:pathLst>
                </a:custGeom>
                <a:solidFill>
                  <a:srgbClr val="684F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15"/>
                <p:cNvSpPr/>
                <p:nvPr/>
              </p:nvSpPr>
              <p:spPr>
                <a:xfrm>
                  <a:off x="7064141" y="1246322"/>
                  <a:ext cx="194239" cy="263390"/>
                </a:xfrm>
                <a:custGeom>
                  <a:avLst/>
                  <a:gdLst/>
                  <a:ahLst/>
                  <a:cxnLst/>
                  <a:rect l="l" t="t" r="r" b="b"/>
                  <a:pathLst>
                    <a:path w="194239" h="263390" extrusionOk="0">
                      <a:moveTo>
                        <a:pt x="0" y="117658"/>
                      </a:moveTo>
                      <a:cubicBezTo>
                        <a:pt x="55245" y="205288"/>
                        <a:pt x="111443" y="252913"/>
                        <a:pt x="168593" y="263390"/>
                      </a:cubicBezTo>
                      <a:cubicBezTo>
                        <a:pt x="192405" y="225290"/>
                        <a:pt x="200978" y="167188"/>
                        <a:pt x="188595" y="110990"/>
                      </a:cubicBezTo>
                      <a:cubicBezTo>
                        <a:pt x="170498" y="29075"/>
                        <a:pt x="115253" y="-17597"/>
                        <a:pt x="63818" y="6215"/>
                      </a:cubicBezTo>
                      <a:cubicBezTo>
                        <a:pt x="29528" y="22408"/>
                        <a:pt x="5715" y="66223"/>
                        <a:pt x="0" y="117658"/>
                      </a:cubicBezTo>
                      <a:close/>
                    </a:path>
                  </a:pathLst>
                </a:custGeom>
                <a:solidFill>
                  <a:srgbClr val="8166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15"/>
                <p:cNvSpPr/>
                <p:nvPr/>
              </p:nvSpPr>
              <p:spPr>
                <a:xfrm>
                  <a:off x="7033144" y="951810"/>
                  <a:ext cx="522487" cy="437886"/>
                </a:xfrm>
                <a:custGeom>
                  <a:avLst/>
                  <a:gdLst/>
                  <a:ahLst/>
                  <a:cxnLst/>
                  <a:rect l="l" t="t" r="r" b="b"/>
                  <a:pathLst>
                    <a:path w="522487" h="437886" extrusionOk="0">
                      <a:moveTo>
                        <a:pt x="492960" y="152137"/>
                      </a:moveTo>
                      <a:cubicBezTo>
                        <a:pt x="340560" y="-54556"/>
                        <a:pt x="183397" y="-81226"/>
                        <a:pt x="18615" y="265484"/>
                      </a:cubicBezTo>
                      <a:cubicBezTo>
                        <a:pt x="-3293" y="311204"/>
                        <a:pt x="-7103" y="347399"/>
                        <a:pt x="13852" y="385499"/>
                      </a:cubicBezTo>
                      <a:cubicBezTo>
                        <a:pt x="25282" y="404549"/>
                        <a:pt x="35759" y="421694"/>
                        <a:pt x="47190" y="437887"/>
                      </a:cubicBezTo>
                      <a:cubicBezTo>
                        <a:pt x="29092" y="335969"/>
                        <a:pt x="138630" y="212144"/>
                        <a:pt x="251977" y="245482"/>
                      </a:cubicBezTo>
                      <a:cubicBezTo>
                        <a:pt x="297697" y="256912"/>
                        <a:pt x="343417" y="268342"/>
                        <a:pt x="389137" y="279772"/>
                      </a:cubicBezTo>
                      <a:cubicBezTo>
                        <a:pt x="434857" y="291202"/>
                        <a:pt x="484387" y="267389"/>
                        <a:pt x="515820" y="218812"/>
                      </a:cubicBezTo>
                      <a:cubicBezTo>
                        <a:pt x="518677" y="215002"/>
                        <a:pt x="520582" y="211192"/>
                        <a:pt x="522487" y="207382"/>
                      </a:cubicBezTo>
                      <a:cubicBezTo>
                        <a:pt x="517725" y="188332"/>
                        <a:pt x="506295" y="170234"/>
                        <a:pt x="492960" y="152137"/>
                      </a:cubicBezTo>
                      <a:close/>
                    </a:path>
                  </a:pathLst>
                </a:custGeom>
                <a:solidFill>
                  <a:srgbClr val="A687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15"/>
                <p:cNvSpPr/>
                <p:nvPr/>
              </p:nvSpPr>
              <p:spPr>
                <a:xfrm>
                  <a:off x="7073673" y="1153477"/>
                  <a:ext cx="481958" cy="242887"/>
                </a:xfrm>
                <a:custGeom>
                  <a:avLst/>
                  <a:gdLst/>
                  <a:ahLst/>
                  <a:cxnLst/>
                  <a:rect l="l" t="t" r="r" b="b"/>
                  <a:pathLst>
                    <a:path w="481958" h="242887" extrusionOk="0">
                      <a:moveTo>
                        <a:pt x="11424" y="242888"/>
                      </a:moveTo>
                      <a:cubicBezTo>
                        <a:pt x="7614" y="220027"/>
                        <a:pt x="10471" y="186690"/>
                        <a:pt x="19044" y="162877"/>
                      </a:cubicBezTo>
                      <a:cubicBezTo>
                        <a:pt x="26664" y="140018"/>
                        <a:pt x="39999" y="118110"/>
                        <a:pt x="57144" y="99060"/>
                      </a:cubicBezTo>
                      <a:cubicBezTo>
                        <a:pt x="74289" y="80010"/>
                        <a:pt x="95244" y="64770"/>
                        <a:pt x="118104" y="55245"/>
                      </a:cubicBezTo>
                      <a:cubicBezTo>
                        <a:pt x="145726" y="43815"/>
                        <a:pt x="177159" y="40005"/>
                        <a:pt x="208591" y="49530"/>
                      </a:cubicBezTo>
                      <a:lnTo>
                        <a:pt x="345751" y="83820"/>
                      </a:lnTo>
                      <a:cubicBezTo>
                        <a:pt x="372421" y="90488"/>
                        <a:pt x="398139" y="85725"/>
                        <a:pt x="421951" y="73343"/>
                      </a:cubicBezTo>
                      <a:cubicBezTo>
                        <a:pt x="446716" y="60008"/>
                        <a:pt x="464814" y="39052"/>
                        <a:pt x="481959" y="9525"/>
                      </a:cubicBezTo>
                      <a:lnTo>
                        <a:pt x="479101" y="0"/>
                      </a:lnTo>
                      <a:cubicBezTo>
                        <a:pt x="463861" y="26670"/>
                        <a:pt x="440049" y="49530"/>
                        <a:pt x="418141" y="60960"/>
                      </a:cubicBezTo>
                      <a:cubicBezTo>
                        <a:pt x="397186" y="72390"/>
                        <a:pt x="373374" y="76200"/>
                        <a:pt x="349561" y="70485"/>
                      </a:cubicBezTo>
                      <a:lnTo>
                        <a:pt x="212401" y="36195"/>
                      </a:lnTo>
                      <a:cubicBezTo>
                        <a:pt x="179064" y="26670"/>
                        <a:pt x="144774" y="29527"/>
                        <a:pt x="115246" y="42863"/>
                      </a:cubicBezTo>
                      <a:cubicBezTo>
                        <a:pt x="90481" y="53340"/>
                        <a:pt x="67621" y="69532"/>
                        <a:pt x="49524" y="89535"/>
                      </a:cubicBezTo>
                      <a:cubicBezTo>
                        <a:pt x="30474" y="109538"/>
                        <a:pt x="16186" y="133350"/>
                        <a:pt x="7614" y="159068"/>
                      </a:cubicBezTo>
                      <a:cubicBezTo>
                        <a:pt x="-959" y="184785"/>
                        <a:pt x="-1911" y="204788"/>
                        <a:pt x="2851" y="230505"/>
                      </a:cubicBezTo>
                      <a:lnTo>
                        <a:pt x="11424" y="242888"/>
                      </a:lnTo>
                      <a:close/>
                    </a:path>
                  </a:pathLst>
                </a:custGeom>
                <a:solidFill>
                  <a:srgbClr val="CFB36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5" name="Google Shape;125;p15"/>
              <p:cNvSpPr/>
              <p:nvPr/>
            </p:nvSpPr>
            <p:spPr>
              <a:xfrm>
                <a:off x="2655059" y="4527643"/>
                <a:ext cx="537012" cy="519066"/>
              </a:xfrm>
              <a:custGeom>
                <a:avLst/>
                <a:gdLst/>
                <a:ahLst/>
                <a:cxnLst/>
                <a:rect l="l" t="t" r="r" b="b"/>
                <a:pathLst>
                  <a:path w="1935177" h="1870509" extrusionOk="0">
                    <a:moveTo>
                      <a:pt x="5286" y="1578520"/>
                    </a:moveTo>
                    <a:cubicBezTo>
                      <a:pt x="167211" y="1098460"/>
                      <a:pt x="814911" y="840333"/>
                      <a:pt x="884444" y="338365"/>
                    </a:cubicBezTo>
                    <a:cubicBezTo>
                      <a:pt x="916829" y="101192"/>
                      <a:pt x="-16621" y="168820"/>
                      <a:pt x="210074" y="89762"/>
                    </a:cubicBezTo>
                    <a:cubicBezTo>
                      <a:pt x="583454" y="-40730"/>
                      <a:pt x="1053036" y="-38825"/>
                      <a:pt x="1394031" y="161200"/>
                    </a:cubicBezTo>
                    <a:cubicBezTo>
                      <a:pt x="1701689" y="341223"/>
                      <a:pt x="2005536" y="745083"/>
                      <a:pt x="1920764" y="1090840"/>
                    </a:cubicBezTo>
                    <a:cubicBezTo>
                      <a:pt x="1855994" y="1354683"/>
                      <a:pt x="1537859" y="450760"/>
                      <a:pt x="1293066" y="569823"/>
                    </a:cubicBezTo>
                    <a:cubicBezTo>
                      <a:pt x="822531" y="800328"/>
                      <a:pt x="788241" y="1524228"/>
                      <a:pt x="375809" y="1848078"/>
                    </a:cubicBezTo>
                    <a:cubicBezTo>
                      <a:pt x="255794" y="1941422"/>
                      <a:pt x="-43291" y="1722347"/>
                      <a:pt x="5286" y="1578520"/>
                    </a:cubicBezTo>
                    <a:close/>
                  </a:path>
                </a:pathLst>
              </a:custGeom>
              <a:solidFill>
                <a:srgbClr val="FBF6E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26" name="Google Shape;126;p15"/>
          <p:cNvGrpSpPr/>
          <p:nvPr/>
        </p:nvGrpSpPr>
        <p:grpSpPr>
          <a:xfrm rot="-1333034">
            <a:off x="4472860" y="5617021"/>
            <a:ext cx="556661" cy="564539"/>
            <a:chOff x="3522953" y="2527346"/>
            <a:chExt cx="679859" cy="689480"/>
          </a:xfrm>
        </p:grpSpPr>
        <p:sp>
          <p:nvSpPr>
            <p:cNvPr id="127" name="Google Shape;127;p15"/>
            <p:cNvSpPr/>
            <p:nvPr/>
          </p:nvSpPr>
          <p:spPr>
            <a:xfrm>
              <a:off x="3540598" y="2578681"/>
              <a:ext cx="662214" cy="638145"/>
            </a:xfrm>
            <a:custGeom>
              <a:avLst/>
              <a:gdLst/>
              <a:ahLst/>
              <a:cxnLst/>
              <a:rect l="l" t="t" r="r" b="b"/>
              <a:pathLst>
                <a:path w="662214" h="638145" extrusionOk="0">
                  <a:moveTo>
                    <a:pt x="281372" y="294"/>
                  </a:moveTo>
                  <a:cubicBezTo>
                    <a:pt x="346785" y="-2386"/>
                    <a:pt x="413553" y="13297"/>
                    <a:pt x="475624" y="45590"/>
                  </a:cubicBezTo>
                  <a:lnTo>
                    <a:pt x="486741" y="51413"/>
                  </a:lnTo>
                  <a:cubicBezTo>
                    <a:pt x="678114" y="150938"/>
                    <a:pt x="692142" y="346281"/>
                    <a:pt x="627293" y="448188"/>
                  </a:cubicBezTo>
                  <a:cubicBezTo>
                    <a:pt x="591030" y="505097"/>
                    <a:pt x="530415" y="532890"/>
                    <a:pt x="462124" y="498745"/>
                  </a:cubicBezTo>
                  <a:lnTo>
                    <a:pt x="399921" y="467775"/>
                  </a:lnTo>
                  <a:cubicBezTo>
                    <a:pt x="378481" y="456923"/>
                    <a:pt x="352806" y="462746"/>
                    <a:pt x="338248" y="481804"/>
                  </a:cubicBezTo>
                  <a:lnTo>
                    <a:pt x="235018" y="615474"/>
                  </a:lnTo>
                  <a:cubicBezTo>
                    <a:pt x="174138" y="694353"/>
                    <a:pt x="-60115" y="549301"/>
                    <a:pt x="14528" y="457188"/>
                  </a:cubicBezTo>
                  <a:lnTo>
                    <a:pt x="106377" y="344693"/>
                  </a:lnTo>
                  <a:cubicBezTo>
                    <a:pt x="115112" y="333841"/>
                    <a:pt x="118818" y="321400"/>
                    <a:pt x="117229" y="307636"/>
                  </a:cubicBezTo>
                  <a:cubicBezTo>
                    <a:pt x="115641" y="293872"/>
                    <a:pt x="109289" y="282490"/>
                    <a:pt x="98436" y="274020"/>
                  </a:cubicBezTo>
                  <a:lnTo>
                    <a:pt x="73819" y="254697"/>
                  </a:lnTo>
                  <a:cubicBezTo>
                    <a:pt x="11616" y="205994"/>
                    <a:pt x="37027" y="107528"/>
                    <a:pt x="95260" y="65177"/>
                  </a:cubicBezTo>
                  <a:cubicBezTo>
                    <a:pt x="151904" y="24017"/>
                    <a:pt x="215960" y="2974"/>
                    <a:pt x="281372" y="294"/>
                  </a:cubicBezTo>
                  <a:close/>
                </a:path>
              </a:pathLst>
            </a:custGeom>
            <a:solidFill>
              <a:srgbClr val="CFB36E"/>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8" name="Google Shape;128;p15"/>
            <p:cNvGrpSpPr/>
            <p:nvPr/>
          </p:nvGrpSpPr>
          <p:grpSpPr>
            <a:xfrm>
              <a:off x="3522953" y="2527346"/>
              <a:ext cx="661278" cy="637242"/>
              <a:chOff x="2565239" y="4486087"/>
              <a:chExt cx="661278" cy="637242"/>
            </a:xfrm>
          </p:grpSpPr>
          <p:sp>
            <p:nvSpPr>
              <p:cNvPr id="129" name="Google Shape;129;p15"/>
              <p:cNvSpPr/>
              <p:nvPr/>
            </p:nvSpPr>
            <p:spPr>
              <a:xfrm>
                <a:off x="2565239" y="4486087"/>
                <a:ext cx="661278" cy="637242"/>
              </a:xfrm>
              <a:custGeom>
                <a:avLst/>
                <a:gdLst/>
                <a:ahLst/>
                <a:cxnLst/>
                <a:rect l="l" t="t" r="r" b="b"/>
                <a:pathLst>
                  <a:path w="2382983" h="2296369" extrusionOk="0">
                    <a:moveTo>
                      <a:pt x="845713" y="2214787"/>
                    </a:moveTo>
                    <a:lnTo>
                      <a:pt x="1217188" y="1733775"/>
                    </a:lnTo>
                    <a:cubicBezTo>
                      <a:pt x="1269575" y="1665195"/>
                      <a:pt x="1361967" y="1644240"/>
                      <a:pt x="1439120" y="1683292"/>
                    </a:cubicBezTo>
                    <a:lnTo>
                      <a:pt x="1662957" y="1794735"/>
                    </a:lnTo>
                    <a:cubicBezTo>
                      <a:pt x="1908703" y="1917607"/>
                      <a:pt x="2126825" y="1817595"/>
                      <a:pt x="2257317" y="1612807"/>
                    </a:cubicBezTo>
                    <a:cubicBezTo>
                      <a:pt x="2490680" y="1246095"/>
                      <a:pt x="2440198" y="543150"/>
                      <a:pt x="1751540" y="185010"/>
                    </a:cubicBezTo>
                    <a:lnTo>
                      <a:pt x="1711535" y="164055"/>
                    </a:lnTo>
                    <a:cubicBezTo>
                      <a:pt x="1264813" y="-68355"/>
                      <a:pt x="750463" y="-61688"/>
                      <a:pt x="342792" y="234540"/>
                    </a:cubicBezTo>
                    <a:cubicBezTo>
                      <a:pt x="133242" y="386940"/>
                      <a:pt x="41802" y="741270"/>
                      <a:pt x="265640" y="916530"/>
                    </a:cubicBezTo>
                    <a:lnTo>
                      <a:pt x="354222" y="986062"/>
                    </a:lnTo>
                    <a:cubicBezTo>
                      <a:pt x="393275" y="1016542"/>
                      <a:pt x="416135" y="1057500"/>
                      <a:pt x="421850" y="1107030"/>
                    </a:cubicBezTo>
                    <a:cubicBezTo>
                      <a:pt x="427565" y="1156560"/>
                      <a:pt x="414230" y="1201327"/>
                      <a:pt x="382797" y="1240380"/>
                    </a:cubicBezTo>
                    <a:lnTo>
                      <a:pt x="52280" y="1645192"/>
                    </a:lnTo>
                    <a:cubicBezTo>
                      <a:pt x="-216325" y="1976662"/>
                      <a:pt x="626638" y="2498632"/>
                      <a:pt x="845713" y="2214787"/>
                    </a:cubicBezTo>
                    <a:close/>
                  </a:path>
                </a:pathLst>
              </a:custGeom>
              <a:solidFill>
                <a:srgbClr val="F0E8D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0" name="Google Shape;130;p15"/>
              <p:cNvGrpSpPr/>
              <p:nvPr/>
            </p:nvGrpSpPr>
            <p:grpSpPr>
              <a:xfrm>
                <a:off x="2961415" y="4776793"/>
                <a:ext cx="163969" cy="175850"/>
                <a:chOff x="8103942" y="1540192"/>
                <a:chExt cx="590028" cy="632782"/>
              </a:xfrm>
            </p:grpSpPr>
            <p:sp>
              <p:nvSpPr>
                <p:cNvPr id="131" name="Google Shape;131;p15"/>
                <p:cNvSpPr/>
                <p:nvPr/>
              </p:nvSpPr>
              <p:spPr>
                <a:xfrm>
                  <a:off x="8103942" y="1541490"/>
                  <a:ext cx="590028" cy="631483"/>
                </a:xfrm>
                <a:custGeom>
                  <a:avLst/>
                  <a:gdLst/>
                  <a:ahLst/>
                  <a:cxnLst/>
                  <a:rect l="l" t="t" r="r" b="b"/>
                  <a:pathLst>
                    <a:path w="590028" h="631483" extrusionOk="0">
                      <a:moveTo>
                        <a:pt x="312749" y="20609"/>
                      </a:moveTo>
                      <a:cubicBezTo>
                        <a:pt x="602309" y="142529"/>
                        <a:pt x="706132" y="314932"/>
                        <a:pt x="423239" y="590204"/>
                      </a:cubicBezTo>
                      <a:cubicBezTo>
                        <a:pt x="386092" y="626399"/>
                        <a:pt x="349897" y="640687"/>
                        <a:pt x="300367" y="625447"/>
                      </a:cubicBezTo>
                      <a:cubicBezTo>
                        <a:pt x="-60631" y="513052"/>
                        <a:pt x="-88253" y="315884"/>
                        <a:pt x="174637" y="30134"/>
                      </a:cubicBezTo>
                      <a:cubicBezTo>
                        <a:pt x="214642" y="-14633"/>
                        <a:pt x="258457" y="-2251"/>
                        <a:pt x="312749" y="20609"/>
                      </a:cubicBezTo>
                      <a:close/>
                    </a:path>
                  </a:pathLst>
                </a:custGeom>
                <a:solidFill>
                  <a:srgbClr val="684F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15"/>
                <p:cNvSpPr/>
                <p:nvPr/>
              </p:nvSpPr>
              <p:spPr>
                <a:xfrm>
                  <a:off x="8132847" y="1936432"/>
                  <a:ext cx="320040" cy="217170"/>
                </a:xfrm>
                <a:custGeom>
                  <a:avLst/>
                  <a:gdLst/>
                  <a:ahLst/>
                  <a:cxnLst/>
                  <a:rect l="l" t="t" r="r" b="b"/>
                  <a:pathLst>
                    <a:path w="320040" h="217170" extrusionOk="0">
                      <a:moveTo>
                        <a:pt x="234315" y="217170"/>
                      </a:moveTo>
                      <a:cubicBezTo>
                        <a:pt x="116205" y="175260"/>
                        <a:pt x="39053" y="123825"/>
                        <a:pt x="0" y="60960"/>
                      </a:cubicBezTo>
                      <a:cubicBezTo>
                        <a:pt x="28575" y="24765"/>
                        <a:pt x="84772" y="0"/>
                        <a:pt x="149543" y="0"/>
                      </a:cubicBezTo>
                      <a:cubicBezTo>
                        <a:pt x="243840" y="0"/>
                        <a:pt x="320040" y="52388"/>
                        <a:pt x="320040" y="116205"/>
                      </a:cubicBezTo>
                      <a:cubicBezTo>
                        <a:pt x="320040" y="159067"/>
                        <a:pt x="285750" y="197167"/>
                        <a:pt x="234315" y="217170"/>
                      </a:cubicBezTo>
                      <a:close/>
                    </a:path>
                  </a:pathLst>
                </a:custGeom>
                <a:solidFill>
                  <a:srgbClr val="8166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5"/>
                <p:cNvSpPr/>
                <p:nvPr/>
              </p:nvSpPr>
              <p:spPr>
                <a:xfrm>
                  <a:off x="8309148" y="1542977"/>
                  <a:ext cx="384823" cy="629997"/>
                </a:xfrm>
                <a:custGeom>
                  <a:avLst/>
                  <a:gdLst/>
                  <a:ahLst/>
                  <a:cxnLst/>
                  <a:rect l="l" t="t" r="r" b="b"/>
                  <a:pathLst>
                    <a:path w="384823" h="629997" extrusionOk="0">
                      <a:moveTo>
                        <a:pt x="107544" y="19122"/>
                      </a:moveTo>
                      <a:cubicBezTo>
                        <a:pt x="397104" y="141042"/>
                        <a:pt x="500927" y="313445"/>
                        <a:pt x="218034" y="588717"/>
                      </a:cubicBezTo>
                      <a:cubicBezTo>
                        <a:pt x="180886" y="624912"/>
                        <a:pt x="144692" y="639200"/>
                        <a:pt x="95161" y="623960"/>
                      </a:cubicBezTo>
                      <a:cubicBezTo>
                        <a:pt x="69444" y="616340"/>
                        <a:pt x="45631" y="607767"/>
                        <a:pt x="23724" y="599195"/>
                      </a:cubicBezTo>
                      <a:cubicBezTo>
                        <a:pt x="138977" y="594432"/>
                        <a:pt x="216129" y="439175"/>
                        <a:pt x="126594" y="318207"/>
                      </a:cubicBezTo>
                      <a:cubicBezTo>
                        <a:pt x="92304" y="268677"/>
                        <a:pt x="58967" y="220100"/>
                        <a:pt x="24677" y="170570"/>
                      </a:cubicBezTo>
                      <a:cubicBezTo>
                        <a:pt x="-9614" y="121040"/>
                        <a:pt x="-7708" y="59127"/>
                        <a:pt x="27534" y="10550"/>
                      </a:cubicBezTo>
                      <a:cubicBezTo>
                        <a:pt x="30392" y="6740"/>
                        <a:pt x="33249" y="2930"/>
                        <a:pt x="36106" y="72"/>
                      </a:cubicBezTo>
                      <a:cubicBezTo>
                        <a:pt x="58014" y="-880"/>
                        <a:pt x="81827" y="7692"/>
                        <a:pt x="107544" y="19122"/>
                      </a:cubicBezTo>
                      <a:close/>
                    </a:path>
                  </a:pathLst>
                </a:custGeom>
                <a:solidFill>
                  <a:srgbClr val="A687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15"/>
                <p:cNvSpPr/>
                <p:nvPr/>
              </p:nvSpPr>
              <p:spPr>
                <a:xfrm>
                  <a:off x="8301156" y="1540192"/>
                  <a:ext cx="178502" cy="601979"/>
                </a:xfrm>
                <a:custGeom>
                  <a:avLst/>
                  <a:gdLst/>
                  <a:ahLst/>
                  <a:cxnLst/>
                  <a:rect l="l" t="t" r="r" b="b"/>
                  <a:pathLst>
                    <a:path w="178502" h="601979" extrusionOk="0">
                      <a:moveTo>
                        <a:pt x="22190" y="596265"/>
                      </a:moveTo>
                      <a:cubicBezTo>
                        <a:pt x="47908" y="595313"/>
                        <a:pt x="82198" y="582930"/>
                        <a:pt x="102200" y="567690"/>
                      </a:cubicBezTo>
                      <a:cubicBezTo>
                        <a:pt x="122203" y="552450"/>
                        <a:pt x="139348" y="532448"/>
                        <a:pt x="149825" y="507683"/>
                      </a:cubicBezTo>
                      <a:cubicBezTo>
                        <a:pt x="161255" y="483870"/>
                        <a:pt x="166970" y="456248"/>
                        <a:pt x="166018" y="426720"/>
                      </a:cubicBezTo>
                      <a:cubicBezTo>
                        <a:pt x="165065" y="392430"/>
                        <a:pt x="152683" y="355283"/>
                        <a:pt x="127918" y="321945"/>
                      </a:cubicBezTo>
                      <a:lnTo>
                        <a:pt x="26000" y="174308"/>
                      </a:lnTo>
                      <a:cubicBezTo>
                        <a:pt x="5998" y="145733"/>
                        <a:pt x="-1622" y="115253"/>
                        <a:pt x="283" y="84773"/>
                      </a:cubicBezTo>
                      <a:cubicBezTo>
                        <a:pt x="2188" y="53340"/>
                        <a:pt x="15523" y="26670"/>
                        <a:pt x="37430" y="0"/>
                      </a:cubicBezTo>
                      <a:lnTo>
                        <a:pt x="47908" y="953"/>
                      </a:lnTo>
                      <a:cubicBezTo>
                        <a:pt x="26953" y="25717"/>
                        <a:pt x="15523" y="57150"/>
                        <a:pt x="13618" y="85725"/>
                      </a:cubicBezTo>
                      <a:cubicBezTo>
                        <a:pt x="11713" y="113348"/>
                        <a:pt x="19333" y="140970"/>
                        <a:pt x="36478" y="166688"/>
                      </a:cubicBezTo>
                      <a:lnTo>
                        <a:pt x="138395" y="314325"/>
                      </a:lnTo>
                      <a:cubicBezTo>
                        <a:pt x="165065" y="350520"/>
                        <a:pt x="177448" y="389573"/>
                        <a:pt x="178400" y="426720"/>
                      </a:cubicBezTo>
                      <a:cubicBezTo>
                        <a:pt x="179353" y="457200"/>
                        <a:pt x="173638" y="487680"/>
                        <a:pt x="161255" y="513398"/>
                      </a:cubicBezTo>
                      <a:cubicBezTo>
                        <a:pt x="148873" y="540068"/>
                        <a:pt x="130775" y="561975"/>
                        <a:pt x="108868" y="578168"/>
                      </a:cubicBezTo>
                      <a:cubicBezTo>
                        <a:pt x="86008" y="594360"/>
                        <a:pt x="66005" y="600075"/>
                        <a:pt x="36478" y="601980"/>
                      </a:cubicBezTo>
                      <a:lnTo>
                        <a:pt x="22190" y="596265"/>
                      </a:lnTo>
                      <a:close/>
                    </a:path>
                  </a:pathLst>
                </a:custGeom>
                <a:solidFill>
                  <a:srgbClr val="CFB36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5" name="Google Shape;135;p15"/>
              <p:cNvGrpSpPr/>
              <p:nvPr/>
            </p:nvGrpSpPr>
            <p:grpSpPr>
              <a:xfrm>
                <a:off x="2663844" y="4613281"/>
                <a:ext cx="145981" cy="156003"/>
                <a:chOff x="7033144" y="951810"/>
                <a:chExt cx="525299" cy="561363"/>
              </a:xfrm>
            </p:grpSpPr>
            <p:sp>
              <p:nvSpPr>
                <p:cNvPr id="136" name="Google Shape;136;p15"/>
                <p:cNvSpPr/>
                <p:nvPr/>
              </p:nvSpPr>
              <p:spPr>
                <a:xfrm>
                  <a:off x="7033144" y="951810"/>
                  <a:ext cx="525299" cy="561363"/>
                </a:xfrm>
                <a:custGeom>
                  <a:avLst/>
                  <a:gdLst/>
                  <a:ahLst/>
                  <a:cxnLst/>
                  <a:rect l="l" t="t" r="r" b="b"/>
                  <a:pathLst>
                    <a:path w="525299" h="561363" extrusionOk="0">
                      <a:moveTo>
                        <a:pt x="492960" y="152137"/>
                      </a:moveTo>
                      <a:cubicBezTo>
                        <a:pt x="340560" y="-54556"/>
                        <a:pt x="183397" y="-81226"/>
                        <a:pt x="18615" y="265484"/>
                      </a:cubicBezTo>
                      <a:cubicBezTo>
                        <a:pt x="-3293" y="311204"/>
                        <a:pt x="-7103" y="347399"/>
                        <a:pt x="13852" y="385499"/>
                      </a:cubicBezTo>
                      <a:cubicBezTo>
                        <a:pt x="171967" y="656962"/>
                        <a:pt x="333892" y="609337"/>
                        <a:pt x="512010" y="275962"/>
                      </a:cubicBezTo>
                      <a:cubicBezTo>
                        <a:pt x="538680" y="224527"/>
                        <a:pt x="521535" y="191189"/>
                        <a:pt x="492960" y="152137"/>
                      </a:cubicBezTo>
                      <a:close/>
                    </a:path>
                  </a:pathLst>
                </a:custGeom>
                <a:solidFill>
                  <a:srgbClr val="684F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15"/>
                <p:cNvSpPr/>
                <p:nvPr/>
              </p:nvSpPr>
              <p:spPr>
                <a:xfrm>
                  <a:off x="7064141" y="1246322"/>
                  <a:ext cx="194239" cy="263390"/>
                </a:xfrm>
                <a:custGeom>
                  <a:avLst/>
                  <a:gdLst/>
                  <a:ahLst/>
                  <a:cxnLst/>
                  <a:rect l="l" t="t" r="r" b="b"/>
                  <a:pathLst>
                    <a:path w="194239" h="263390" extrusionOk="0">
                      <a:moveTo>
                        <a:pt x="0" y="117658"/>
                      </a:moveTo>
                      <a:cubicBezTo>
                        <a:pt x="55245" y="205288"/>
                        <a:pt x="111443" y="252913"/>
                        <a:pt x="168593" y="263390"/>
                      </a:cubicBezTo>
                      <a:cubicBezTo>
                        <a:pt x="192405" y="225290"/>
                        <a:pt x="200978" y="167188"/>
                        <a:pt x="188595" y="110990"/>
                      </a:cubicBezTo>
                      <a:cubicBezTo>
                        <a:pt x="170498" y="29075"/>
                        <a:pt x="115253" y="-17597"/>
                        <a:pt x="63818" y="6215"/>
                      </a:cubicBezTo>
                      <a:cubicBezTo>
                        <a:pt x="29528" y="22408"/>
                        <a:pt x="5715" y="66223"/>
                        <a:pt x="0" y="117658"/>
                      </a:cubicBezTo>
                      <a:close/>
                    </a:path>
                  </a:pathLst>
                </a:custGeom>
                <a:solidFill>
                  <a:srgbClr val="8166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15"/>
                <p:cNvSpPr/>
                <p:nvPr/>
              </p:nvSpPr>
              <p:spPr>
                <a:xfrm>
                  <a:off x="7033144" y="951810"/>
                  <a:ext cx="522487" cy="437886"/>
                </a:xfrm>
                <a:custGeom>
                  <a:avLst/>
                  <a:gdLst/>
                  <a:ahLst/>
                  <a:cxnLst/>
                  <a:rect l="l" t="t" r="r" b="b"/>
                  <a:pathLst>
                    <a:path w="522487" h="437886" extrusionOk="0">
                      <a:moveTo>
                        <a:pt x="492960" y="152137"/>
                      </a:moveTo>
                      <a:cubicBezTo>
                        <a:pt x="340560" y="-54556"/>
                        <a:pt x="183397" y="-81226"/>
                        <a:pt x="18615" y="265484"/>
                      </a:cubicBezTo>
                      <a:cubicBezTo>
                        <a:pt x="-3293" y="311204"/>
                        <a:pt x="-7103" y="347399"/>
                        <a:pt x="13852" y="385499"/>
                      </a:cubicBezTo>
                      <a:cubicBezTo>
                        <a:pt x="25282" y="404549"/>
                        <a:pt x="35759" y="421694"/>
                        <a:pt x="47190" y="437887"/>
                      </a:cubicBezTo>
                      <a:cubicBezTo>
                        <a:pt x="29092" y="335969"/>
                        <a:pt x="138630" y="212144"/>
                        <a:pt x="251977" y="245482"/>
                      </a:cubicBezTo>
                      <a:cubicBezTo>
                        <a:pt x="297697" y="256912"/>
                        <a:pt x="343417" y="268342"/>
                        <a:pt x="389137" y="279772"/>
                      </a:cubicBezTo>
                      <a:cubicBezTo>
                        <a:pt x="434857" y="291202"/>
                        <a:pt x="484387" y="267389"/>
                        <a:pt x="515820" y="218812"/>
                      </a:cubicBezTo>
                      <a:cubicBezTo>
                        <a:pt x="518677" y="215002"/>
                        <a:pt x="520582" y="211192"/>
                        <a:pt x="522487" y="207382"/>
                      </a:cubicBezTo>
                      <a:cubicBezTo>
                        <a:pt x="517725" y="188332"/>
                        <a:pt x="506295" y="170234"/>
                        <a:pt x="492960" y="152137"/>
                      </a:cubicBezTo>
                      <a:close/>
                    </a:path>
                  </a:pathLst>
                </a:custGeom>
                <a:solidFill>
                  <a:srgbClr val="A687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15"/>
                <p:cNvSpPr/>
                <p:nvPr/>
              </p:nvSpPr>
              <p:spPr>
                <a:xfrm>
                  <a:off x="7073673" y="1153477"/>
                  <a:ext cx="481958" cy="242887"/>
                </a:xfrm>
                <a:custGeom>
                  <a:avLst/>
                  <a:gdLst/>
                  <a:ahLst/>
                  <a:cxnLst/>
                  <a:rect l="l" t="t" r="r" b="b"/>
                  <a:pathLst>
                    <a:path w="481958" h="242887" extrusionOk="0">
                      <a:moveTo>
                        <a:pt x="11424" y="242888"/>
                      </a:moveTo>
                      <a:cubicBezTo>
                        <a:pt x="7614" y="220027"/>
                        <a:pt x="10471" y="186690"/>
                        <a:pt x="19044" y="162877"/>
                      </a:cubicBezTo>
                      <a:cubicBezTo>
                        <a:pt x="26664" y="140018"/>
                        <a:pt x="39999" y="118110"/>
                        <a:pt x="57144" y="99060"/>
                      </a:cubicBezTo>
                      <a:cubicBezTo>
                        <a:pt x="74289" y="80010"/>
                        <a:pt x="95244" y="64770"/>
                        <a:pt x="118104" y="55245"/>
                      </a:cubicBezTo>
                      <a:cubicBezTo>
                        <a:pt x="145726" y="43815"/>
                        <a:pt x="177159" y="40005"/>
                        <a:pt x="208591" y="49530"/>
                      </a:cubicBezTo>
                      <a:lnTo>
                        <a:pt x="345751" y="83820"/>
                      </a:lnTo>
                      <a:cubicBezTo>
                        <a:pt x="372421" y="90488"/>
                        <a:pt x="398139" y="85725"/>
                        <a:pt x="421951" y="73343"/>
                      </a:cubicBezTo>
                      <a:cubicBezTo>
                        <a:pt x="446716" y="60008"/>
                        <a:pt x="464814" y="39052"/>
                        <a:pt x="481959" y="9525"/>
                      </a:cubicBezTo>
                      <a:lnTo>
                        <a:pt x="479101" y="0"/>
                      </a:lnTo>
                      <a:cubicBezTo>
                        <a:pt x="463861" y="26670"/>
                        <a:pt x="440049" y="49530"/>
                        <a:pt x="418141" y="60960"/>
                      </a:cubicBezTo>
                      <a:cubicBezTo>
                        <a:pt x="397186" y="72390"/>
                        <a:pt x="373374" y="76200"/>
                        <a:pt x="349561" y="70485"/>
                      </a:cubicBezTo>
                      <a:lnTo>
                        <a:pt x="212401" y="36195"/>
                      </a:lnTo>
                      <a:cubicBezTo>
                        <a:pt x="179064" y="26670"/>
                        <a:pt x="144774" y="29527"/>
                        <a:pt x="115246" y="42863"/>
                      </a:cubicBezTo>
                      <a:cubicBezTo>
                        <a:pt x="90481" y="53340"/>
                        <a:pt x="67621" y="69532"/>
                        <a:pt x="49524" y="89535"/>
                      </a:cubicBezTo>
                      <a:cubicBezTo>
                        <a:pt x="30474" y="109538"/>
                        <a:pt x="16186" y="133350"/>
                        <a:pt x="7614" y="159068"/>
                      </a:cubicBezTo>
                      <a:cubicBezTo>
                        <a:pt x="-959" y="184785"/>
                        <a:pt x="-1911" y="204788"/>
                        <a:pt x="2851" y="230505"/>
                      </a:cubicBezTo>
                      <a:lnTo>
                        <a:pt x="11424" y="242888"/>
                      </a:lnTo>
                      <a:close/>
                    </a:path>
                  </a:pathLst>
                </a:custGeom>
                <a:solidFill>
                  <a:srgbClr val="CFB36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0" name="Google Shape;140;p15"/>
              <p:cNvSpPr/>
              <p:nvPr/>
            </p:nvSpPr>
            <p:spPr>
              <a:xfrm>
                <a:off x="2655059" y="4527643"/>
                <a:ext cx="537012" cy="519066"/>
              </a:xfrm>
              <a:custGeom>
                <a:avLst/>
                <a:gdLst/>
                <a:ahLst/>
                <a:cxnLst/>
                <a:rect l="l" t="t" r="r" b="b"/>
                <a:pathLst>
                  <a:path w="1935177" h="1870509" extrusionOk="0">
                    <a:moveTo>
                      <a:pt x="5286" y="1578520"/>
                    </a:moveTo>
                    <a:cubicBezTo>
                      <a:pt x="167211" y="1098460"/>
                      <a:pt x="814911" y="840333"/>
                      <a:pt x="884444" y="338365"/>
                    </a:cubicBezTo>
                    <a:cubicBezTo>
                      <a:pt x="916829" y="101192"/>
                      <a:pt x="-16621" y="168820"/>
                      <a:pt x="210074" y="89762"/>
                    </a:cubicBezTo>
                    <a:cubicBezTo>
                      <a:pt x="583454" y="-40730"/>
                      <a:pt x="1053036" y="-38825"/>
                      <a:pt x="1394031" y="161200"/>
                    </a:cubicBezTo>
                    <a:cubicBezTo>
                      <a:pt x="1701689" y="341223"/>
                      <a:pt x="2005536" y="745083"/>
                      <a:pt x="1920764" y="1090840"/>
                    </a:cubicBezTo>
                    <a:cubicBezTo>
                      <a:pt x="1855994" y="1354683"/>
                      <a:pt x="1537859" y="450760"/>
                      <a:pt x="1293066" y="569823"/>
                    </a:cubicBezTo>
                    <a:cubicBezTo>
                      <a:pt x="822531" y="800328"/>
                      <a:pt x="788241" y="1524228"/>
                      <a:pt x="375809" y="1848078"/>
                    </a:cubicBezTo>
                    <a:cubicBezTo>
                      <a:pt x="255794" y="1941422"/>
                      <a:pt x="-43291" y="1722347"/>
                      <a:pt x="5286" y="1578520"/>
                    </a:cubicBezTo>
                    <a:close/>
                  </a:path>
                </a:pathLst>
              </a:custGeom>
              <a:solidFill>
                <a:srgbClr val="FBF6E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41" name="Google Shape;141;p15"/>
          <p:cNvGrpSpPr/>
          <p:nvPr/>
        </p:nvGrpSpPr>
        <p:grpSpPr>
          <a:xfrm rot="-2584597">
            <a:off x="3822257" y="5523973"/>
            <a:ext cx="609315" cy="617129"/>
            <a:chOff x="5107891" y="149"/>
            <a:chExt cx="2677912" cy="2712251"/>
          </a:xfrm>
        </p:grpSpPr>
        <p:sp>
          <p:nvSpPr>
            <p:cNvPr id="142" name="Google Shape;142;p15"/>
            <p:cNvSpPr/>
            <p:nvPr/>
          </p:nvSpPr>
          <p:spPr>
            <a:xfrm>
              <a:off x="5107891" y="149"/>
              <a:ext cx="2677912" cy="1824690"/>
            </a:xfrm>
            <a:custGeom>
              <a:avLst/>
              <a:gdLst/>
              <a:ahLst/>
              <a:cxnLst/>
              <a:rect l="l" t="t" r="r" b="b"/>
              <a:pathLst>
                <a:path w="2677912" h="1824690" extrusionOk="0">
                  <a:moveTo>
                    <a:pt x="1458093" y="17948"/>
                  </a:moveTo>
                  <a:cubicBezTo>
                    <a:pt x="2194376" y="116055"/>
                    <a:pt x="2738253" y="596115"/>
                    <a:pt x="2672531" y="1090463"/>
                  </a:cubicBezTo>
                  <a:cubicBezTo>
                    <a:pt x="2606808" y="1584810"/>
                    <a:pt x="1956251" y="1905803"/>
                    <a:pt x="1219968" y="1806743"/>
                  </a:cubicBezTo>
                  <a:cubicBezTo>
                    <a:pt x="482733" y="1708635"/>
                    <a:pt x="-61144" y="1228575"/>
                    <a:pt x="5531" y="734228"/>
                  </a:cubicBezTo>
                  <a:cubicBezTo>
                    <a:pt x="71253" y="239880"/>
                    <a:pt x="721811" y="-81112"/>
                    <a:pt x="1458093" y="17948"/>
                  </a:cubicBezTo>
                  <a:close/>
                </a:path>
              </a:pathLst>
            </a:custGeom>
            <a:solidFill>
              <a:srgbClr val="B698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15"/>
            <p:cNvSpPr/>
            <p:nvPr/>
          </p:nvSpPr>
          <p:spPr>
            <a:xfrm>
              <a:off x="5442986" y="117157"/>
              <a:ext cx="2342745" cy="1706730"/>
            </a:xfrm>
            <a:custGeom>
              <a:avLst/>
              <a:gdLst/>
              <a:ahLst/>
              <a:cxnLst/>
              <a:rect l="l" t="t" r="r" b="b"/>
              <a:pathLst>
                <a:path w="2342745" h="1706730" extrusionOk="0">
                  <a:moveTo>
                    <a:pt x="1532573" y="0"/>
                  </a:moveTo>
                  <a:cubicBezTo>
                    <a:pt x="2049780" y="188595"/>
                    <a:pt x="2389823" y="576263"/>
                    <a:pt x="2337435" y="972503"/>
                  </a:cubicBezTo>
                  <a:cubicBezTo>
                    <a:pt x="2271713" y="1466850"/>
                    <a:pt x="1621155" y="1787843"/>
                    <a:pt x="884873" y="1688783"/>
                  </a:cubicBezTo>
                  <a:cubicBezTo>
                    <a:pt x="529590" y="1641158"/>
                    <a:pt x="219075" y="1504950"/>
                    <a:pt x="0" y="1321118"/>
                  </a:cubicBezTo>
                  <a:cubicBezTo>
                    <a:pt x="306705" y="1496378"/>
                    <a:pt x="667703" y="1532573"/>
                    <a:pt x="1059180" y="1495425"/>
                  </a:cubicBezTo>
                  <a:cubicBezTo>
                    <a:pt x="795338" y="1341120"/>
                    <a:pt x="531495" y="1187768"/>
                    <a:pt x="268605" y="1033463"/>
                  </a:cubicBezTo>
                  <a:cubicBezTo>
                    <a:pt x="510540" y="754380"/>
                    <a:pt x="1097280" y="714375"/>
                    <a:pt x="1820228" y="769620"/>
                  </a:cubicBezTo>
                  <a:cubicBezTo>
                    <a:pt x="1954530" y="471488"/>
                    <a:pt x="1900238" y="206693"/>
                    <a:pt x="1532573" y="0"/>
                  </a:cubicBezTo>
                  <a:close/>
                </a:path>
              </a:pathLst>
            </a:custGeom>
            <a:solidFill>
              <a:srgbClr val="A7873D"/>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15"/>
            <p:cNvSpPr/>
            <p:nvPr/>
          </p:nvSpPr>
          <p:spPr>
            <a:xfrm>
              <a:off x="5589959" y="992567"/>
              <a:ext cx="1564669" cy="1719833"/>
            </a:xfrm>
            <a:custGeom>
              <a:avLst/>
              <a:gdLst/>
              <a:ahLst/>
              <a:cxnLst/>
              <a:rect l="l" t="t" r="r" b="b"/>
              <a:pathLst>
                <a:path w="1564669" h="1719833" extrusionOk="0">
                  <a:moveTo>
                    <a:pt x="120680" y="159005"/>
                  </a:moveTo>
                  <a:cubicBezTo>
                    <a:pt x="341660" y="-133413"/>
                    <a:pt x="1443703" y="-11493"/>
                    <a:pt x="1564670" y="434277"/>
                  </a:cubicBezTo>
                  <a:cubicBezTo>
                    <a:pt x="1551335" y="437135"/>
                    <a:pt x="1538000" y="440945"/>
                    <a:pt x="1524665" y="443802"/>
                  </a:cubicBezTo>
                  <a:cubicBezTo>
                    <a:pt x="1416080" y="469520"/>
                    <a:pt x="1325593" y="540957"/>
                    <a:pt x="1300828" y="649542"/>
                  </a:cubicBezTo>
                  <a:lnTo>
                    <a:pt x="1104613" y="1532510"/>
                  </a:lnTo>
                  <a:cubicBezTo>
                    <a:pt x="1025555" y="1886840"/>
                    <a:pt x="-69820" y="1691577"/>
                    <a:pt x="3523" y="1336295"/>
                  </a:cubicBezTo>
                  <a:lnTo>
                    <a:pt x="199738" y="387605"/>
                  </a:lnTo>
                  <a:cubicBezTo>
                    <a:pt x="217835" y="300927"/>
                    <a:pt x="194023" y="217107"/>
                    <a:pt x="124490" y="162815"/>
                  </a:cubicBezTo>
                  <a:cubicBezTo>
                    <a:pt x="124490" y="160910"/>
                    <a:pt x="122585" y="159957"/>
                    <a:pt x="120680" y="159005"/>
                  </a:cubicBezTo>
                  <a:close/>
                </a:path>
              </a:pathLst>
            </a:custGeom>
            <a:solidFill>
              <a:srgbClr val="CFB36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5"/>
            <p:cNvSpPr/>
            <p:nvPr/>
          </p:nvSpPr>
          <p:spPr>
            <a:xfrm>
              <a:off x="5714449" y="992213"/>
              <a:ext cx="1441132" cy="1718943"/>
            </a:xfrm>
            <a:custGeom>
              <a:avLst/>
              <a:gdLst/>
              <a:ahLst/>
              <a:cxnLst/>
              <a:rect l="l" t="t" r="r" b="b"/>
              <a:pathLst>
                <a:path w="1441132" h="1718943" extrusionOk="0">
                  <a:moveTo>
                    <a:pt x="0" y="154596"/>
                  </a:moveTo>
                  <a:cubicBezTo>
                    <a:pt x="227648" y="-132106"/>
                    <a:pt x="1320165" y="-9234"/>
                    <a:pt x="1441133" y="433679"/>
                  </a:cubicBezTo>
                  <a:cubicBezTo>
                    <a:pt x="1427798" y="436536"/>
                    <a:pt x="1414463" y="440346"/>
                    <a:pt x="1401128" y="443204"/>
                  </a:cubicBezTo>
                  <a:cubicBezTo>
                    <a:pt x="1292542" y="468921"/>
                    <a:pt x="1202055" y="540359"/>
                    <a:pt x="1177290" y="648944"/>
                  </a:cubicBezTo>
                  <a:lnTo>
                    <a:pt x="981075" y="1531911"/>
                  </a:lnTo>
                  <a:cubicBezTo>
                    <a:pt x="942975" y="1704314"/>
                    <a:pt x="662940" y="1746224"/>
                    <a:pt x="394335" y="1703361"/>
                  </a:cubicBezTo>
                  <a:lnTo>
                    <a:pt x="223838" y="1191869"/>
                  </a:lnTo>
                  <a:cubicBezTo>
                    <a:pt x="334328" y="1161389"/>
                    <a:pt x="441007" y="1144244"/>
                    <a:pt x="543878" y="1139482"/>
                  </a:cubicBezTo>
                  <a:cubicBezTo>
                    <a:pt x="705803" y="1132814"/>
                    <a:pt x="836295" y="1015656"/>
                    <a:pt x="861060" y="855636"/>
                  </a:cubicBezTo>
                  <a:cubicBezTo>
                    <a:pt x="875348" y="765149"/>
                    <a:pt x="888682" y="674661"/>
                    <a:pt x="902970" y="584174"/>
                  </a:cubicBezTo>
                  <a:cubicBezTo>
                    <a:pt x="928688" y="418439"/>
                    <a:pt x="852488" y="262229"/>
                    <a:pt x="706755" y="179361"/>
                  </a:cubicBezTo>
                  <a:cubicBezTo>
                    <a:pt x="444818" y="30771"/>
                    <a:pt x="200977" y="54584"/>
                    <a:pt x="952" y="162216"/>
                  </a:cubicBezTo>
                  <a:lnTo>
                    <a:pt x="0" y="154596"/>
                  </a:lnTo>
                  <a:close/>
                </a:path>
              </a:pathLst>
            </a:custGeom>
            <a:solidFill>
              <a:srgbClr val="C0A3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5"/>
            <p:cNvSpPr/>
            <p:nvPr/>
          </p:nvSpPr>
          <p:spPr>
            <a:xfrm>
              <a:off x="5591524" y="2182897"/>
              <a:ext cx="1104545" cy="529256"/>
            </a:xfrm>
            <a:custGeom>
              <a:avLst/>
              <a:gdLst/>
              <a:ahLst/>
              <a:cxnLst/>
              <a:rect l="l" t="t" r="r" b="b"/>
              <a:pathLst>
                <a:path w="1104545" h="529256" extrusionOk="0">
                  <a:moveTo>
                    <a:pt x="1104001" y="342180"/>
                  </a:moveTo>
                  <a:cubicBezTo>
                    <a:pt x="1027801" y="686033"/>
                    <a:pt x="-8520" y="511725"/>
                    <a:pt x="53" y="175493"/>
                  </a:cubicBezTo>
                  <a:cubicBezTo>
                    <a:pt x="101018" y="-148357"/>
                    <a:pt x="1131623" y="16425"/>
                    <a:pt x="1104001" y="342180"/>
                  </a:cubicBezTo>
                  <a:close/>
                </a:path>
              </a:pathLst>
            </a:custGeom>
            <a:solidFill>
              <a:srgbClr val="D7C39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5"/>
            <p:cNvSpPr/>
            <p:nvPr/>
          </p:nvSpPr>
          <p:spPr>
            <a:xfrm>
              <a:off x="5310486" y="72949"/>
              <a:ext cx="1402054" cy="561784"/>
            </a:xfrm>
            <a:custGeom>
              <a:avLst/>
              <a:gdLst/>
              <a:ahLst/>
              <a:cxnLst/>
              <a:rect l="l" t="t" r="r" b="b"/>
              <a:pathLst>
                <a:path w="1402054" h="561784" extrusionOk="0">
                  <a:moveTo>
                    <a:pt x="620180" y="38493"/>
                  </a:moveTo>
                  <a:cubicBezTo>
                    <a:pt x="1005943" y="-57709"/>
                    <a:pt x="1371703" y="43256"/>
                    <a:pt x="1400278" y="156603"/>
                  </a:cubicBezTo>
                  <a:cubicBezTo>
                    <a:pt x="1428853" y="269951"/>
                    <a:pt x="1108813" y="352818"/>
                    <a:pt x="723050" y="449021"/>
                  </a:cubicBezTo>
                  <a:cubicBezTo>
                    <a:pt x="336335" y="544271"/>
                    <a:pt x="30583" y="617613"/>
                    <a:pt x="2008" y="504266"/>
                  </a:cubicBezTo>
                  <a:cubicBezTo>
                    <a:pt x="-25615" y="390918"/>
                    <a:pt x="234418" y="134696"/>
                    <a:pt x="620180" y="38493"/>
                  </a:cubicBezTo>
                  <a:close/>
                </a:path>
              </a:pathLst>
            </a:custGeom>
            <a:solidFill>
              <a:srgbClr val="CBAE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13 Six columns">
  <p:cSld name="CUSTOM_12">
    <p:spTree>
      <p:nvGrpSpPr>
        <p:cNvPr id="1" name="Shape 148"/>
        <p:cNvGrpSpPr/>
        <p:nvPr/>
      </p:nvGrpSpPr>
      <p:grpSpPr>
        <a:xfrm>
          <a:off x="0" y="0"/>
          <a:ext cx="0" cy="0"/>
          <a:chOff x="0" y="0"/>
          <a:chExt cx="0" cy="0"/>
        </a:xfrm>
      </p:grpSpPr>
      <p:pic>
        <p:nvPicPr>
          <p:cNvPr id="149" name="Google Shape;149;p16" descr="A red and white checkered floor&#10;&#10;Description automatically generated with medium confidence"/>
          <p:cNvPicPr preferRelativeResize="0"/>
          <p:nvPr/>
        </p:nvPicPr>
        <p:blipFill rotWithShape="1">
          <a:blip r:embed="rId2">
            <a:alphaModFix/>
          </a:blip>
          <a:srcRect l="31086"/>
          <a:stretch/>
        </p:blipFill>
        <p:spPr>
          <a:xfrm flipH="1">
            <a:off x="6223001" y="5353104"/>
            <a:ext cx="5968999" cy="1504895"/>
          </a:xfrm>
          <a:prstGeom prst="rect">
            <a:avLst/>
          </a:prstGeom>
          <a:noFill/>
          <a:ln>
            <a:noFill/>
          </a:ln>
          <a:effectLst>
            <a:outerShdw blurRad="50800" dist="38100" dir="16200000" rotWithShape="0">
              <a:srgbClr val="000000">
                <a:alpha val="40000"/>
              </a:srgbClr>
            </a:outerShdw>
          </a:effectLst>
        </p:spPr>
      </p:pic>
      <p:sp>
        <p:nvSpPr>
          <p:cNvPr id="150" name="Google Shape;150;p16"/>
          <p:cNvSpPr txBox="1">
            <a:spLocks noGrp="1"/>
          </p:cNvSpPr>
          <p:nvPr>
            <p:ph type="subTitle" idx="1"/>
          </p:nvPr>
        </p:nvSpPr>
        <p:spPr>
          <a:xfrm>
            <a:off x="415600" y="170640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51" name="Google Shape;151;p16"/>
          <p:cNvSpPr txBox="1">
            <a:spLocks noGrp="1"/>
          </p:cNvSpPr>
          <p:nvPr>
            <p:ph type="subTitle" idx="2"/>
          </p:nvPr>
        </p:nvSpPr>
        <p:spPr>
          <a:xfrm>
            <a:off x="415600" y="3182125"/>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52" name="Google Shape;152;p16"/>
          <p:cNvSpPr txBox="1">
            <a:spLocks noGrp="1"/>
          </p:cNvSpPr>
          <p:nvPr>
            <p:ph type="subTitle" idx="3"/>
          </p:nvPr>
        </p:nvSpPr>
        <p:spPr>
          <a:xfrm>
            <a:off x="8340400" y="171578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53" name="Google Shape;153;p16"/>
          <p:cNvSpPr txBox="1">
            <a:spLocks noGrp="1"/>
          </p:cNvSpPr>
          <p:nvPr>
            <p:ph type="subTitle" idx="4"/>
          </p:nvPr>
        </p:nvSpPr>
        <p:spPr>
          <a:xfrm>
            <a:off x="4266987" y="172375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54" name="Google Shape;154;p16"/>
          <p:cNvSpPr txBox="1">
            <a:spLocks noGrp="1"/>
          </p:cNvSpPr>
          <p:nvPr>
            <p:ph type="subTitle" idx="5"/>
          </p:nvPr>
        </p:nvSpPr>
        <p:spPr>
          <a:xfrm>
            <a:off x="4266987" y="3182125"/>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55" name="Google Shape;155;p16"/>
          <p:cNvSpPr txBox="1">
            <a:spLocks noGrp="1"/>
          </p:cNvSpPr>
          <p:nvPr>
            <p:ph type="subTitle" idx="6"/>
          </p:nvPr>
        </p:nvSpPr>
        <p:spPr>
          <a:xfrm>
            <a:off x="8340412" y="321248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56" name="Google Shape;156;p1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57" name="Google Shape;157;p16"/>
          <p:cNvSpPr txBox="1">
            <a:spLocks noGrp="1"/>
          </p:cNvSpPr>
          <p:nvPr>
            <p:ph type="body" idx="7"/>
          </p:nvPr>
        </p:nvSpPr>
        <p:spPr>
          <a:xfrm>
            <a:off x="4266987" y="2132600"/>
            <a:ext cx="3250500" cy="8340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58" name="Google Shape;158;p16"/>
          <p:cNvSpPr txBox="1">
            <a:spLocks noGrp="1"/>
          </p:cNvSpPr>
          <p:nvPr>
            <p:ph type="body" idx="8"/>
          </p:nvPr>
        </p:nvSpPr>
        <p:spPr>
          <a:xfrm>
            <a:off x="8340412" y="3629300"/>
            <a:ext cx="3250500" cy="8340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SzPts val="1400"/>
              <a:buChar char="●"/>
              <a:defRPr sz="1400"/>
            </a:lvl1pPr>
            <a:lvl2pPr marL="914400" lvl="1" indent="-317500" rtl="0">
              <a:spcBef>
                <a:spcPts val="2100"/>
              </a:spcBef>
              <a:spcAft>
                <a:spcPts val="0"/>
              </a:spcAft>
              <a:buSzPts val="1400"/>
              <a:buChar char="○"/>
              <a:defRPr sz="1400"/>
            </a:lvl2pPr>
            <a:lvl3pPr marL="1371600" lvl="2" indent="-317500" rtl="0">
              <a:spcBef>
                <a:spcPts val="2100"/>
              </a:spcBef>
              <a:spcAft>
                <a:spcPts val="0"/>
              </a:spcAft>
              <a:buSzPts val="1400"/>
              <a:buChar char="■"/>
              <a:defRPr sz="1400"/>
            </a:lvl3pPr>
            <a:lvl4pPr marL="1828800" lvl="3" indent="-317500" rtl="0">
              <a:spcBef>
                <a:spcPts val="2100"/>
              </a:spcBef>
              <a:spcAft>
                <a:spcPts val="0"/>
              </a:spcAft>
              <a:buSzPts val="1400"/>
              <a:buChar char="●"/>
              <a:defRPr sz="1400"/>
            </a:lvl4pPr>
            <a:lvl5pPr marL="2286000" lvl="4" indent="-317500" rtl="0">
              <a:spcBef>
                <a:spcPts val="2100"/>
              </a:spcBef>
              <a:spcAft>
                <a:spcPts val="0"/>
              </a:spcAft>
              <a:buSzPts val="1400"/>
              <a:buChar char="○"/>
              <a:defRPr sz="1400"/>
            </a:lvl5pPr>
            <a:lvl6pPr marL="2743200" lvl="5" indent="-317500" rtl="0">
              <a:spcBef>
                <a:spcPts val="2100"/>
              </a:spcBef>
              <a:spcAft>
                <a:spcPts val="0"/>
              </a:spcAft>
              <a:buSzPts val="1400"/>
              <a:buChar char="■"/>
              <a:defRPr sz="1400"/>
            </a:lvl6pPr>
            <a:lvl7pPr marL="3200400" lvl="6" indent="-317500" rtl="0">
              <a:spcBef>
                <a:spcPts val="2100"/>
              </a:spcBef>
              <a:spcAft>
                <a:spcPts val="0"/>
              </a:spcAft>
              <a:buSzPts val="1400"/>
              <a:buChar char="●"/>
              <a:defRPr sz="1400"/>
            </a:lvl7pPr>
            <a:lvl8pPr marL="3657600" lvl="7" indent="-317500" rtl="0">
              <a:spcBef>
                <a:spcPts val="2100"/>
              </a:spcBef>
              <a:spcAft>
                <a:spcPts val="0"/>
              </a:spcAft>
              <a:buSzPts val="1400"/>
              <a:buChar char="○"/>
              <a:defRPr sz="1400"/>
            </a:lvl8pPr>
            <a:lvl9pPr marL="4114800" lvl="8" indent="-317500" rtl="0">
              <a:spcBef>
                <a:spcPts val="2100"/>
              </a:spcBef>
              <a:spcAft>
                <a:spcPts val="2100"/>
              </a:spcAft>
              <a:buSzPts val="1400"/>
              <a:buChar char="■"/>
              <a:defRPr sz="1400"/>
            </a:lvl9pPr>
          </a:lstStyle>
          <a:p>
            <a:endParaRPr/>
          </a:p>
        </p:txBody>
      </p:sp>
      <p:sp>
        <p:nvSpPr>
          <p:cNvPr id="159" name="Google Shape;159;p16"/>
          <p:cNvSpPr txBox="1">
            <a:spLocks noGrp="1"/>
          </p:cNvSpPr>
          <p:nvPr>
            <p:ph type="body" idx="9"/>
          </p:nvPr>
        </p:nvSpPr>
        <p:spPr>
          <a:xfrm>
            <a:off x="4266987" y="3580400"/>
            <a:ext cx="3250500" cy="8340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SzPts val="1400"/>
              <a:buChar char="●"/>
              <a:defRPr sz="1400"/>
            </a:lvl1pPr>
            <a:lvl2pPr marL="914400" lvl="1" indent="-317500" rtl="0">
              <a:spcBef>
                <a:spcPts val="2100"/>
              </a:spcBef>
              <a:spcAft>
                <a:spcPts val="0"/>
              </a:spcAft>
              <a:buSzPts val="1400"/>
              <a:buChar char="○"/>
              <a:defRPr sz="1400"/>
            </a:lvl2pPr>
            <a:lvl3pPr marL="1371600" lvl="2" indent="-317500" rtl="0">
              <a:spcBef>
                <a:spcPts val="2100"/>
              </a:spcBef>
              <a:spcAft>
                <a:spcPts val="0"/>
              </a:spcAft>
              <a:buSzPts val="1400"/>
              <a:buChar char="■"/>
              <a:defRPr sz="1400"/>
            </a:lvl3pPr>
            <a:lvl4pPr marL="1828800" lvl="3" indent="-317500" rtl="0">
              <a:spcBef>
                <a:spcPts val="2100"/>
              </a:spcBef>
              <a:spcAft>
                <a:spcPts val="0"/>
              </a:spcAft>
              <a:buSzPts val="1400"/>
              <a:buChar char="●"/>
              <a:defRPr sz="1400"/>
            </a:lvl4pPr>
            <a:lvl5pPr marL="2286000" lvl="4" indent="-317500" rtl="0">
              <a:spcBef>
                <a:spcPts val="2100"/>
              </a:spcBef>
              <a:spcAft>
                <a:spcPts val="0"/>
              </a:spcAft>
              <a:buSzPts val="1400"/>
              <a:buChar char="○"/>
              <a:defRPr sz="1400"/>
            </a:lvl5pPr>
            <a:lvl6pPr marL="2743200" lvl="5" indent="-317500" rtl="0">
              <a:spcBef>
                <a:spcPts val="2100"/>
              </a:spcBef>
              <a:spcAft>
                <a:spcPts val="0"/>
              </a:spcAft>
              <a:buSzPts val="1400"/>
              <a:buChar char="■"/>
              <a:defRPr sz="1400"/>
            </a:lvl6pPr>
            <a:lvl7pPr marL="3200400" lvl="6" indent="-317500" rtl="0">
              <a:spcBef>
                <a:spcPts val="2100"/>
              </a:spcBef>
              <a:spcAft>
                <a:spcPts val="0"/>
              </a:spcAft>
              <a:buSzPts val="1400"/>
              <a:buChar char="●"/>
              <a:defRPr sz="1400"/>
            </a:lvl7pPr>
            <a:lvl8pPr marL="3657600" lvl="7" indent="-317500" rtl="0">
              <a:spcBef>
                <a:spcPts val="2100"/>
              </a:spcBef>
              <a:spcAft>
                <a:spcPts val="0"/>
              </a:spcAft>
              <a:buSzPts val="1400"/>
              <a:buChar char="○"/>
              <a:defRPr sz="1400"/>
            </a:lvl8pPr>
            <a:lvl9pPr marL="4114800" lvl="8" indent="-317500" rtl="0">
              <a:spcBef>
                <a:spcPts val="2100"/>
              </a:spcBef>
              <a:spcAft>
                <a:spcPts val="2100"/>
              </a:spcAft>
              <a:buSzPts val="1400"/>
              <a:buChar char="■"/>
              <a:defRPr sz="1400"/>
            </a:lvl9pPr>
          </a:lstStyle>
          <a:p>
            <a:endParaRPr/>
          </a:p>
        </p:txBody>
      </p:sp>
      <p:sp>
        <p:nvSpPr>
          <p:cNvPr id="160" name="Google Shape;160;p16"/>
          <p:cNvSpPr txBox="1">
            <a:spLocks noGrp="1"/>
          </p:cNvSpPr>
          <p:nvPr>
            <p:ph type="body" idx="13"/>
          </p:nvPr>
        </p:nvSpPr>
        <p:spPr>
          <a:xfrm>
            <a:off x="415600" y="2132600"/>
            <a:ext cx="3250500" cy="8340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SzPts val="1400"/>
              <a:buChar char="●"/>
              <a:defRPr sz="1400"/>
            </a:lvl1pPr>
            <a:lvl2pPr marL="914400" lvl="1" indent="-317500" rtl="0">
              <a:spcBef>
                <a:spcPts val="2100"/>
              </a:spcBef>
              <a:spcAft>
                <a:spcPts val="0"/>
              </a:spcAft>
              <a:buSzPts val="1400"/>
              <a:buChar char="○"/>
              <a:defRPr sz="1400"/>
            </a:lvl2pPr>
            <a:lvl3pPr marL="1371600" lvl="2" indent="-317500" rtl="0">
              <a:spcBef>
                <a:spcPts val="2100"/>
              </a:spcBef>
              <a:spcAft>
                <a:spcPts val="0"/>
              </a:spcAft>
              <a:buSzPts val="1400"/>
              <a:buChar char="■"/>
              <a:defRPr sz="1400"/>
            </a:lvl3pPr>
            <a:lvl4pPr marL="1828800" lvl="3" indent="-317500" rtl="0">
              <a:spcBef>
                <a:spcPts val="2100"/>
              </a:spcBef>
              <a:spcAft>
                <a:spcPts val="0"/>
              </a:spcAft>
              <a:buSzPts val="1400"/>
              <a:buChar char="●"/>
              <a:defRPr sz="1400"/>
            </a:lvl4pPr>
            <a:lvl5pPr marL="2286000" lvl="4" indent="-317500" rtl="0">
              <a:spcBef>
                <a:spcPts val="2100"/>
              </a:spcBef>
              <a:spcAft>
                <a:spcPts val="0"/>
              </a:spcAft>
              <a:buSzPts val="1400"/>
              <a:buChar char="○"/>
              <a:defRPr sz="1400"/>
            </a:lvl5pPr>
            <a:lvl6pPr marL="2743200" lvl="5" indent="-317500" rtl="0">
              <a:spcBef>
                <a:spcPts val="2100"/>
              </a:spcBef>
              <a:spcAft>
                <a:spcPts val="0"/>
              </a:spcAft>
              <a:buSzPts val="1400"/>
              <a:buChar char="■"/>
              <a:defRPr sz="1400"/>
            </a:lvl6pPr>
            <a:lvl7pPr marL="3200400" lvl="6" indent="-317500" rtl="0">
              <a:spcBef>
                <a:spcPts val="2100"/>
              </a:spcBef>
              <a:spcAft>
                <a:spcPts val="0"/>
              </a:spcAft>
              <a:buSzPts val="1400"/>
              <a:buChar char="●"/>
              <a:defRPr sz="1400"/>
            </a:lvl7pPr>
            <a:lvl8pPr marL="3657600" lvl="7" indent="-317500" rtl="0">
              <a:spcBef>
                <a:spcPts val="2100"/>
              </a:spcBef>
              <a:spcAft>
                <a:spcPts val="0"/>
              </a:spcAft>
              <a:buSzPts val="1400"/>
              <a:buChar char="○"/>
              <a:defRPr sz="1400"/>
            </a:lvl8pPr>
            <a:lvl9pPr marL="4114800" lvl="8" indent="-317500" rtl="0">
              <a:spcBef>
                <a:spcPts val="2100"/>
              </a:spcBef>
              <a:spcAft>
                <a:spcPts val="2100"/>
              </a:spcAft>
              <a:buSzPts val="1400"/>
              <a:buChar char="■"/>
              <a:defRPr sz="1400"/>
            </a:lvl9pPr>
          </a:lstStyle>
          <a:p>
            <a:endParaRPr/>
          </a:p>
        </p:txBody>
      </p:sp>
      <p:sp>
        <p:nvSpPr>
          <p:cNvPr id="161" name="Google Shape;161;p16"/>
          <p:cNvSpPr txBox="1">
            <a:spLocks noGrp="1"/>
          </p:cNvSpPr>
          <p:nvPr>
            <p:ph type="body" idx="14"/>
          </p:nvPr>
        </p:nvSpPr>
        <p:spPr>
          <a:xfrm>
            <a:off x="8340400" y="2132600"/>
            <a:ext cx="3250500" cy="8340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SzPts val="1400"/>
              <a:buChar char="●"/>
              <a:defRPr sz="1400"/>
            </a:lvl1pPr>
            <a:lvl2pPr marL="914400" lvl="1" indent="-317500" rtl="0">
              <a:spcBef>
                <a:spcPts val="2100"/>
              </a:spcBef>
              <a:spcAft>
                <a:spcPts val="0"/>
              </a:spcAft>
              <a:buSzPts val="1400"/>
              <a:buChar char="○"/>
              <a:defRPr sz="1400"/>
            </a:lvl2pPr>
            <a:lvl3pPr marL="1371600" lvl="2" indent="-317500" rtl="0">
              <a:spcBef>
                <a:spcPts val="2100"/>
              </a:spcBef>
              <a:spcAft>
                <a:spcPts val="0"/>
              </a:spcAft>
              <a:buSzPts val="1400"/>
              <a:buChar char="■"/>
              <a:defRPr sz="1400"/>
            </a:lvl3pPr>
            <a:lvl4pPr marL="1828800" lvl="3" indent="-317500" rtl="0">
              <a:spcBef>
                <a:spcPts val="2100"/>
              </a:spcBef>
              <a:spcAft>
                <a:spcPts val="0"/>
              </a:spcAft>
              <a:buSzPts val="1400"/>
              <a:buChar char="●"/>
              <a:defRPr sz="1400"/>
            </a:lvl4pPr>
            <a:lvl5pPr marL="2286000" lvl="4" indent="-317500" rtl="0">
              <a:spcBef>
                <a:spcPts val="2100"/>
              </a:spcBef>
              <a:spcAft>
                <a:spcPts val="0"/>
              </a:spcAft>
              <a:buSzPts val="1400"/>
              <a:buChar char="○"/>
              <a:defRPr sz="1400"/>
            </a:lvl5pPr>
            <a:lvl6pPr marL="2743200" lvl="5" indent="-317500" rtl="0">
              <a:spcBef>
                <a:spcPts val="2100"/>
              </a:spcBef>
              <a:spcAft>
                <a:spcPts val="0"/>
              </a:spcAft>
              <a:buSzPts val="1400"/>
              <a:buChar char="■"/>
              <a:defRPr sz="1400"/>
            </a:lvl6pPr>
            <a:lvl7pPr marL="3200400" lvl="6" indent="-317500" rtl="0">
              <a:spcBef>
                <a:spcPts val="2100"/>
              </a:spcBef>
              <a:spcAft>
                <a:spcPts val="0"/>
              </a:spcAft>
              <a:buSzPts val="1400"/>
              <a:buChar char="●"/>
              <a:defRPr sz="1400"/>
            </a:lvl7pPr>
            <a:lvl8pPr marL="3657600" lvl="7" indent="-317500" rtl="0">
              <a:spcBef>
                <a:spcPts val="2100"/>
              </a:spcBef>
              <a:spcAft>
                <a:spcPts val="0"/>
              </a:spcAft>
              <a:buSzPts val="1400"/>
              <a:buChar char="○"/>
              <a:defRPr sz="1400"/>
            </a:lvl8pPr>
            <a:lvl9pPr marL="4114800" lvl="8" indent="-317500" rtl="0">
              <a:spcBef>
                <a:spcPts val="2100"/>
              </a:spcBef>
              <a:spcAft>
                <a:spcPts val="2100"/>
              </a:spcAft>
              <a:buSzPts val="1400"/>
              <a:buChar char="■"/>
              <a:defRPr sz="1400"/>
            </a:lvl9pPr>
          </a:lstStyle>
          <a:p>
            <a:endParaRPr/>
          </a:p>
        </p:txBody>
      </p:sp>
      <p:sp>
        <p:nvSpPr>
          <p:cNvPr id="162" name="Google Shape;162;p16"/>
          <p:cNvSpPr txBox="1">
            <a:spLocks noGrp="1"/>
          </p:cNvSpPr>
          <p:nvPr>
            <p:ph type="body" idx="15"/>
          </p:nvPr>
        </p:nvSpPr>
        <p:spPr>
          <a:xfrm>
            <a:off x="415600" y="3580400"/>
            <a:ext cx="3250500" cy="8340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SzPts val="1400"/>
              <a:buChar char="●"/>
              <a:defRPr sz="1400"/>
            </a:lvl1pPr>
            <a:lvl2pPr marL="914400" lvl="1" indent="-317500" rtl="0">
              <a:spcBef>
                <a:spcPts val="2100"/>
              </a:spcBef>
              <a:spcAft>
                <a:spcPts val="0"/>
              </a:spcAft>
              <a:buSzPts val="1400"/>
              <a:buChar char="○"/>
              <a:defRPr sz="1400"/>
            </a:lvl2pPr>
            <a:lvl3pPr marL="1371600" lvl="2" indent="-317500" rtl="0">
              <a:spcBef>
                <a:spcPts val="2100"/>
              </a:spcBef>
              <a:spcAft>
                <a:spcPts val="0"/>
              </a:spcAft>
              <a:buSzPts val="1400"/>
              <a:buChar char="■"/>
              <a:defRPr sz="1400"/>
            </a:lvl3pPr>
            <a:lvl4pPr marL="1828800" lvl="3" indent="-317500" rtl="0">
              <a:spcBef>
                <a:spcPts val="2100"/>
              </a:spcBef>
              <a:spcAft>
                <a:spcPts val="0"/>
              </a:spcAft>
              <a:buSzPts val="1400"/>
              <a:buChar char="●"/>
              <a:defRPr sz="1400"/>
            </a:lvl4pPr>
            <a:lvl5pPr marL="2286000" lvl="4" indent="-317500" rtl="0">
              <a:spcBef>
                <a:spcPts val="2100"/>
              </a:spcBef>
              <a:spcAft>
                <a:spcPts val="0"/>
              </a:spcAft>
              <a:buSzPts val="1400"/>
              <a:buChar char="○"/>
              <a:defRPr sz="1400"/>
            </a:lvl5pPr>
            <a:lvl6pPr marL="2743200" lvl="5" indent="-317500" rtl="0">
              <a:spcBef>
                <a:spcPts val="2100"/>
              </a:spcBef>
              <a:spcAft>
                <a:spcPts val="0"/>
              </a:spcAft>
              <a:buSzPts val="1400"/>
              <a:buChar char="■"/>
              <a:defRPr sz="1400"/>
            </a:lvl6pPr>
            <a:lvl7pPr marL="3200400" lvl="6" indent="-317500" rtl="0">
              <a:spcBef>
                <a:spcPts val="2100"/>
              </a:spcBef>
              <a:spcAft>
                <a:spcPts val="0"/>
              </a:spcAft>
              <a:buSzPts val="1400"/>
              <a:buChar char="●"/>
              <a:defRPr sz="1400"/>
            </a:lvl7pPr>
            <a:lvl8pPr marL="3657600" lvl="7" indent="-317500" rtl="0">
              <a:spcBef>
                <a:spcPts val="2100"/>
              </a:spcBef>
              <a:spcAft>
                <a:spcPts val="0"/>
              </a:spcAft>
              <a:buSzPts val="1400"/>
              <a:buChar char="○"/>
              <a:defRPr sz="1400"/>
            </a:lvl8pPr>
            <a:lvl9pPr marL="4114800" lvl="8" indent="-317500" rtl="0">
              <a:spcBef>
                <a:spcPts val="2100"/>
              </a:spcBef>
              <a:spcAft>
                <a:spcPts val="2100"/>
              </a:spcAft>
              <a:buSzPts val="1400"/>
              <a:buChar char="■"/>
              <a:defRPr sz="1400"/>
            </a:lvl9pPr>
          </a:lstStyle>
          <a:p>
            <a:endParaRPr/>
          </a:p>
        </p:txBody>
      </p:sp>
      <p:pic>
        <p:nvPicPr>
          <p:cNvPr id="163" name="Google Shape;163;p16"/>
          <p:cNvPicPr preferRelativeResize="0"/>
          <p:nvPr/>
        </p:nvPicPr>
        <p:blipFill>
          <a:blip r:embed="rId3">
            <a:alphaModFix/>
          </a:blip>
          <a:stretch>
            <a:fillRect/>
          </a:stretch>
        </p:blipFill>
        <p:spPr>
          <a:xfrm>
            <a:off x="-50" y="5028206"/>
            <a:ext cx="12191999" cy="186908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15 Timeline">
  <p:cSld name="CUSTOM_14">
    <p:spTree>
      <p:nvGrpSpPr>
        <p:cNvPr id="1" name="Shape 164"/>
        <p:cNvGrpSpPr/>
        <p:nvPr/>
      </p:nvGrpSpPr>
      <p:grpSpPr>
        <a:xfrm>
          <a:off x="0" y="0"/>
          <a:ext cx="0" cy="0"/>
          <a:chOff x="0" y="0"/>
          <a:chExt cx="0" cy="0"/>
        </a:xfrm>
      </p:grpSpPr>
      <p:sp>
        <p:nvSpPr>
          <p:cNvPr id="165" name="Google Shape;165;p17"/>
          <p:cNvSpPr txBox="1">
            <a:spLocks noGrp="1"/>
          </p:cNvSpPr>
          <p:nvPr>
            <p:ph type="subTitle" idx="1"/>
          </p:nvPr>
        </p:nvSpPr>
        <p:spPr>
          <a:xfrm>
            <a:off x="415600"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166" name="Google Shape;166;p17"/>
          <p:cNvSpPr txBox="1">
            <a:spLocks noGrp="1"/>
          </p:cNvSpPr>
          <p:nvPr>
            <p:ph type="subTitle" idx="2"/>
          </p:nvPr>
        </p:nvSpPr>
        <p:spPr>
          <a:xfrm>
            <a:off x="2775377"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167" name="Google Shape;167;p17"/>
          <p:cNvSpPr txBox="1">
            <a:spLocks noGrp="1"/>
          </p:cNvSpPr>
          <p:nvPr>
            <p:ph type="subTitle" idx="3"/>
          </p:nvPr>
        </p:nvSpPr>
        <p:spPr>
          <a:xfrm>
            <a:off x="5135153" y="23425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168" name="Google Shape;168;p17"/>
          <p:cNvSpPr txBox="1">
            <a:spLocks noGrp="1"/>
          </p:cNvSpPr>
          <p:nvPr>
            <p:ph type="subTitle" idx="4"/>
          </p:nvPr>
        </p:nvSpPr>
        <p:spPr>
          <a:xfrm>
            <a:off x="7494930" y="23425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169" name="Google Shape;169;p17"/>
          <p:cNvSpPr txBox="1">
            <a:spLocks noGrp="1"/>
          </p:cNvSpPr>
          <p:nvPr>
            <p:ph type="subTitle" idx="5"/>
          </p:nvPr>
        </p:nvSpPr>
        <p:spPr>
          <a:xfrm>
            <a:off x="9854707"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170" name="Google Shape;170;p17"/>
          <p:cNvSpPr txBox="1">
            <a:spLocks noGrp="1"/>
          </p:cNvSpPr>
          <p:nvPr>
            <p:ph type="title"/>
          </p:nvPr>
        </p:nvSpPr>
        <p:spPr>
          <a:xfrm>
            <a:off x="415600" y="974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71" name="Google Shape;171;p17"/>
          <p:cNvSpPr txBox="1">
            <a:spLocks noGrp="1"/>
          </p:cNvSpPr>
          <p:nvPr>
            <p:ph type="body" idx="6"/>
          </p:nvPr>
        </p:nvSpPr>
        <p:spPr>
          <a:xfrm>
            <a:off x="415600" y="3238625"/>
            <a:ext cx="1997700" cy="23301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172" name="Google Shape;172;p17"/>
          <p:cNvSpPr txBox="1">
            <a:spLocks noGrp="1"/>
          </p:cNvSpPr>
          <p:nvPr>
            <p:ph type="body" idx="7"/>
          </p:nvPr>
        </p:nvSpPr>
        <p:spPr>
          <a:xfrm>
            <a:off x="2775375" y="3238625"/>
            <a:ext cx="19977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73" name="Google Shape;173;p17"/>
          <p:cNvSpPr txBox="1">
            <a:spLocks noGrp="1"/>
          </p:cNvSpPr>
          <p:nvPr>
            <p:ph type="body" idx="8"/>
          </p:nvPr>
        </p:nvSpPr>
        <p:spPr>
          <a:xfrm>
            <a:off x="5135150" y="3238625"/>
            <a:ext cx="19977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74" name="Google Shape;174;p17"/>
          <p:cNvSpPr txBox="1">
            <a:spLocks noGrp="1"/>
          </p:cNvSpPr>
          <p:nvPr>
            <p:ph type="body" idx="9"/>
          </p:nvPr>
        </p:nvSpPr>
        <p:spPr>
          <a:xfrm>
            <a:off x="7494925" y="3238625"/>
            <a:ext cx="19977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75" name="Google Shape;175;p17"/>
          <p:cNvSpPr txBox="1">
            <a:spLocks noGrp="1"/>
          </p:cNvSpPr>
          <p:nvPr>
            <p:ph type="body" idx="13"/>
          </p:nvPr>
        </p:nvSpPr>
        <p:spPr>
          <a:xfrm>
            <a:off x="9854700" y="3238625"/>
            <a:ext cx="19977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grpSp>
        <p:nvGrpSpPr>
          <p:cNvPr id="176" name="Google Shape;176;p17"/>
          <p:cNvGrpSpPr/>
          <p:nvPr/>
        </p:nvGrpSpPr>
        <p:grpSpPr>
          <a:xfrm flipH="1">
            <a:off x="148450" y="4323600"/>
            <a:ext cx="12043550" cy="2379899"/>
            <a:chOff x="148450" y="4323600"/>
            <a:chExt cx="12043550" cy="2379899"/>
          </a:xfrm>
        </p:grpSpPr>
        <p:pic>
          <p:nvPicPr>
            <p:cNvPr id="177" name="Google Shape;177;p17" descr="A picture containing indoor, vegetable, plastic&#10;&#10;Description automatically generated"/>
            <p:cNvPicPr preferRelativeResize="0"/>
            <p:nvPr/>
          </p:nvPicPr>
          <p:blipFill rotWithShape="1">
            <a:blip r:embed="rId2">
              <a:alphaModFix/>
            </a:blip>
            <a:srcRect/>
            <a:stretch/>
          </p:blipFill>
          <p:spPr>
            <a:xfrm>
              <a:off x="148450" y="4323600"/>
              <a:ext cx="6270837" cy="2379899"/>
            </a:xfrm>
            <a:prstGeom prst="rect">
              <a:avLst/>
            </a:prstGeom>
            <a:noFill/>
            <a:ln>
              <a:noFill/>
            </a:ln>
          </p:spPr>
        </p:pic>
        <p:pic>
          <p:nvPicPr>
            <p:cNvPr id="178" name="Google Shape;178;p17" descr="A picture containing indoor&#10;&#10;Description automatically generated"/>
            <p:cNvPicPr preferRelativeResize="0"/>
            <p:nvPr/>
          </p:nvPicPr>
          <p:blipFill rotWithShape="1">
            <a:blip r:embed="rId3">
              <a:alphaModFix/>
            </a:blip>
            <a:srcRect/>
            <a:stretch/>
          </p:blipFill>
          <p:spPr>
            <a:xfrm flipH="1">
              <a:off x="5836851" y="4926394"/>
              <a:ext cx="6355149" cy="1700906"/>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6 Title and text left">
  <p:cSld name="CUSTOM_15">
    <p:spTree>
      <p:nvGrpSpPr>
        <p:cNvPr id="1" name="Shape 179"/>
        <p:cNvGrpSpPr/>
        <p:nvPr/>
      </p:nvGrpSpPr>
      <p:grpSpPr>
        <a:xfrm>
          <a:off x="0" y="0"/>
          <a:ext cx="0" cy="0"/>
          <a:chOff x="0" y="0"/>
          <a:chExt cx="0" cy="0"/>
        </a:xfrm>
      </p:grpSpPr>
      <p:sp>
        <p:nvSpPr>
          <p:cNvPr id="180" name="Google Shape;180;p18"/>
          <p:cNvSpPr txBox="1">
            <a:spLocks noGrp="1"/>
          </p:cNvSpPr>
          <p:nvPr>
            <p:ph type="title"/>
          </p:nvPr>
        </p:nvSpPr>
        <p:spPr>
          <a:xfrm>
            <a:off x="644200" y="974375"/>
            <a:ext cx="5581500" cy="7635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81" name="Google Shape;181;p18"/>
          <p:cNvSpPr txBox="1">
            <a:spLocks noGrp="1"/>
          </p:cNvSpPr>
          <p:nvPr>
            <p:ph type="body" idx="1"/>
          </p:nvPr>
        </p:nvSpPr>
        <p:spPr>
          <a:xfrm>
            <a:off x="644050" y="2097700"/>
            <a:ext cx="5581500" cy="3565800"/>
          </a:xfrm>
          <a:prstGeom prst="rect">
            <a:avLst/>
          </a:prstGeom>
        </p:spPr>
        <p:txBody>
          <a:bodyPr spcFirstLastPara="1" wrap="square" lIns="121900" tIns="121900" rIns="121900" bIns="121900" anchor="t" anchorCtr="0">
            <a:noAutofit/>
          </a:bodyPr>
          <a:lstStyle>
            <a:lvl1pPr marL="457200" lvl="0" indent="-349250" algn="r">
              <a:spcBef>
                <a:spcPts val="0"/>
              </a:spcBef>
              <a:spcAft>
                <a:spcPts val="0"/>
              </a:spcAft>
              <a:buSzPts val="1900"/>
              <a:buChar char="●"/>
              <a:defRPr/>
            </a:lvl1pPr>
            <a:lvl2pPr marL="914400" lvl="1" indent="-349250" algn="r">
              <a:spcBef>
                <a:spcPts val="2100"/>
              </a:spcBef>
              <a:spcAft>
                <a:spcPts val="0"/>
              </a:spcAft>
              <a:buSzPts val="1900"/>
              <a:buChar char="○"/>
              <a:defRPr/>
            </a:lvl2pPr>
            <a:lvl3pPr marL="1371600" lvl="2" indent="-349250" algn="r">
              <a:spcBef>
                <a:spcPts val="2100"/>
              </a:spcBef>
              <a:spcAft>
                <a:spcPts val="0"/>
              </a:spcAft>
              <a:buSzPts val="1900"/>
              <a:buChar char="■"/>
              <a:defRPr/>
            </a:lvl3pPr>
            <a:lvl4pPr marL="1828800" lvl="3" indent="-349250" algn="r">
              <a:spcBef>
                <a:spcPts val="2100"/>
              </a:spcBef>
              <a:spcAft>
                <a:spcPts val="0"/>
              </a:spcAft>
              <a:buSzPts val="1900"/>
              <a:buChar char="●"/>
              <a:defRPr/>
            </a:lvl4pPr>
            <a:lvl5pPr marL="2286000" lvl="4" indent="-349250" algn="r">
              <a:spcBef>
                <a:spcPts val="2100"/>
              </a:spcBef>
              <a:spcAft>
                <a:spcPts val="0"/>
              </a:spcAft>
              <a:buSzPts val="1900"/>
              <a:buChar char="○"/>
              <a:defRPr/>
            </a:lvl5pPr>
            <a:lvl6pPr marL="2743200" lvl="5" indent="-349250" algn="r">
              <a:spcBef>
                <a:spcPts val="2100"/>
              </a:spcBef>
              <a:spcAft>
                <a:spcPts val="0"/>
              </a:spcAft>
              <a:buSzPts val="1900"/>
              <a:buChar char="■"/>
              <a:defRPr/>
            </a:lvl6pPr>
            <a:lvl7pPr marL="3200400" lvl="6" indent="-349250" algn="r">
              <a:spcBef>
                <a:spcPts val="2100"/>
              </a:spcBef>
              <a:spcAft>
                <a:spcPts val="0"/>
              </a:spcAft>
              <a:buSzPts val="1900"/>
              <a:buChar char="●"/>
              <a:defRPr/>
            </a:lvl7pPr>
            <a:lvl8pPr marL="3657600" lvl="7" indent="-349250" algn="r">
              <a:spcBef>
                <a:spcPts val="2100"/>
              </a:spcBef>
              <a:spcAft>
                <a:spcPts val="0"/>
              </a:spcAft>
              <a:buSzPts val="1900"/>
              <a:buChar char="○"/>
              <a:defRPr/>
            </a:lvl8pPr>
            <a:lvl9pPr marL="4114800" lvl="8" indent="-349250" algn="r">
              <a:spcBef>
                <a:spcPts val="2100"/>
              </a:spcBef>
              <a:spcAft>
                <a:spcPts val="2100"/>
              </a:spcAft>
              <a:buSzPts val="19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17 Title and text right">
  <p:cSld name="CUSTOM_16">
    <p:spTree>
      <p:nvGrpSpPr>
        <p:cNvPr id="1" name="Shape 182"/>
        <p:cNvGrpSpPr/>
        <p:nvPr/>
      </p:nvGrpSpPr>
      <p:grpSpPr>
        <a:xfrm>
          <a:off x="0" y="0"/>
          <a:ext cx="0" cy="0"/>
          <a:chOff x="0" y="0"/>
          <a:chExt cx="0" cy="0"/>
        </a:xfrm>
      </p:grpSpPr>
      <p:sp>
        <p:nvSpPr>
          <p:cNvPr id="183" name="Google Shape;183;p19"/>
          <p:cNvSpPr txBox="1">
            <a:spLocks noGrp="1"/>
          </p:cNvSpPr>
          <p:nvPr>
            <p:ph type="title"/>
          </p:nvPr>
        </p:nvSpPr>
        <p:spPr>
          <a:xfrm>
            <a:off x="5978200" y="974375"/>
            <a:ext cx="55815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84" name="Google Shape;184;p19"/>
          <p:cNvSpPr txBox="1">
            <a:spLocks noGrp="1"/>
          </p:cNvSpPr>
          <p:nvPr>
            <p:ph type="body" idx="1"/>
          </p:nvPr>
        </p:nvSpPr>
        <p:spPr>
          <a:xfrm>
            <a:off x="5978300" y="2508425"/>
            <a:ext cx="5581500" cy="31068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18 Custom Layout 1">
  <p:cSld name="CUSTOM_17">
    <p:spTree>
      <p:nvGrpSpPr>
        <p:cNvPr id="1" name="Shape 185"/>
        <p:cNvGrpSpPr/>
        <p:nvPr/>
      </p:nvGrpSpPr>
      <p:grpSpPr>
        <a:xfrm>
          <a:off x="0" y="0"/>
          <a:ext cx="0" cy="0"/>
          <a:chOff x="0" y="0"/>
          <a:chExt cx="0" cy="0"/>
        </a:xfrm>
      </p:grpSpPr>
      <p:sp>
        <p:nvSpPr>
          <p:cNvPr id="186" name="Google Shape;186;p20"/>
          <p:cNvSpPr txBox="1">
            <a:spLocks noGrp="1"/>
          </p:cNvSpPr>
          <p:nvPr>
            <p:ph type="subTitle" idx="1"/>
          </p:nvPr>
        </p:nvSpPr>
        <p:spPr>
          <a:xfrm>
            <a:off x="6130600" y="2516825"/>
            <a:ext cx="55815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87" name="Google Shape;187;p20"/>
          <p:cNvSpPr txBox="1">
            <a:spLocks noGrp="1"/>
          </p:cNvSpPr>
          <p:nvPr>
            <p:ph type="title"/>
          </p:nvPr>
        </p:nvSpPr>
        <p:spPr>
          <a:xfrm>
            <a:off x="6130600" y="974375"/>
            <a:ext cx="55815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a:endParaRPr/>
          </a:p>
        </p:txBody>
      </p:sp>
      <p:sp>
        <p:nvSpPr>
          <p:cNvPr id="188" name="Google Shape;188;p20"/>
          <p:cNvSpPr txBox="1">
            <a:spLocks noGrp="1"/>
          </p:cNvSpPr>
          <p:nvPr>
            <p:ph type="body" idx="2"/>
          </p:nvPr>
        </p:nvSpPr>
        <p:spPr>
          <a:xfrm>
            <a:off x="6130650" y="3381625"/>
            <a:ext cx="5581500" cy="1341600"/>
          </a:xfrm>
          <a:prstGeom prst="rect">
            <a:avLst/>
          </a:prstGeom>
        </p:spPr>
        <p:txBody>
          <a:bodyPr spcFirstLastPara="1" wrap="square" lIns="121900" tIns="121900" rIns="121900" bIns="121900" anchor="t" anchorCtr="0">
            <a:noAutofit/>
          </a:bodyPr>
          <a:lstStyle>
            <a:lvl1pPr marL="457200" lvl="0" indent="-349250">
              <a:lnSpc>
                <a:spcPct val="100000"/>
              </a:lnSpc>
              <a:spcBef>
                <a:spcPts val="0"/>
              </a:spcBef>
              <a:spcAft>
                <a:spcPts val="0"/>
              </a:spcAft>
              <a:buSzPts val="1900"/>
              <a:buChar char="●"/>
              <a:defRPr/>
            </a:lvl1pPr>
            <a:lvl2pPr marL="914400" lvl="1" indent="-349250">
              <a:lnSpc>
                <a:spcPct val="100000"/>
              </a:lnSpc>
              <a:spcBef>
                <a:spcPts val="0"/>
              </a:spcBef>
              <a:spcAft>
                <a:spcPts val="0"/>
              </a:spcAft>
              <a:buSzPts val="1900"/>
              <a:buChar char="○"/>
              <a:defRPr/>
            </a:lvl2pPr>
            <a:lvl3pPr marL="1371600" lvl="2" indent="-349250">
              <a:lnSpc>
                <a:spcPct val="100000"/>
              </a:lnSpc>
              <a:spcBef>
                <a:spcPts val="0"/>
              </a:spcBef>
              <a:spcAft>
                <a:spcPts val="0"/>
              </a:spcAft>
              <a:buSzPts val="1900"/>
              <a:buChar char="■"/>
              <a:defRPr/>
            </a:lvl3pPr>
            <a:lvl4pPr marL="1828800" lvl="3" indent="-349250">
              <a:lnSpc>
                <a:spcPct val="100000"/>
              </a:lnSpc>
              <a:spcBef>
                <a:spcPts val="0"/>
              </a:spcBef>
              <a:spcAft>
                <a:spcPts val="0"/>
              </a:spcAft>
              <a:buSzPts val="1900"/>
              <a:buChar char="●"/>
              <a:defRPr/>
            </a:lvl4pPr>
            <a:lvl5pPr marL="2286000" lvl="4" indent="-349250">
              <a:lnSpc>
                <a:spcPct val="100000"/>
              </a:lnSpc>
              <a:spcBef>
                <a:spcPts val="0"/>
              </a:spcBef>
              <a:spcAft>
                <a:spcPts val="0"/>
              </a:spcAft>
              <a:buSzPts val="1900"/>
              <a:buChar char="○"/>
              <a:defRPr/>
            </a:lvl5pPr>
            <a:lvl6pPr marL="2743200" lvl="5" indent="-349250">
              <a:lnSpc>
                <a:spcPct val="100000"/>
              </a:lnSpc>
              <a:spcBef>
                <a:spcPts val="0"/>
              </a:spcBef>
              <a:spcAft>
                <a:spcPts val="0"/>
              </a:spcAft>
              <a:buSzPts val="1900"/>
              <a:buChar char="■"/>
              <a:defRPr/>
            </a:lvl6pPr>
            <a:lvl7pPr marL="3200400" lvl="6" indent="-349250">
              <a:lnSpc>
                <a:spcPct val="100000"/>
              </a:lnSpc>
              <a:spcBef>
                <a:spcPts val="0"/>
              </a:spcBef>
              <a:spcAft>
                <a:spcPts val="0"/>
              </a:spcAft>
              <a:buSzPts val="1900"/>
              <a:buChar char="●"/>
              <a:defRPr/>
            </a:lvl7pPr>
            <a:lvl8pPr marL="3657600" lvl="7" indent="-349250">
              <a:lnSpc>
                <a:spcPct val="100000"/>
              </a:lnSpc>
              <a:spcBef>
                <a:spcPts val="0"/>
              </a:spcBef>
              <a:spcAft>
                <a:spcPts val="0"/>
              </a:spcAft>
              <a:buSzPts val="1900"/>
              <a:buChar char="○"/>
              <a:defRPr/>
            </a:lvl8pPr>
            <a:lvl9pPr marL="4114800" lvl="8" indent="-349250">
              <a:lnSpc>
                <a:spcPct val="100000"/>
              </a:lnSpc>
              <a:spcBef>
                <a:spcPts val="0"/>
              </a:spcBef>
              <a:spcAft>
                <a:spcPts val="0"/>
              </a:spcAft>
              <a:buSzPts val="1900"/>
              <a:buChar char="■"/>
              <a:defRPr/>
            </a:lvl9pPr>
          </a:lstStyle>
          <a:p>
            <a:endParaRPr/>
          </a:p>
        </p:txBody>
      </p:sp>
      <p:pic>
        <p:nvPicPr>
          <p:cNvPr id="189" name="Google Shape;189;p20" descr="A picture containing indoor, decorated, footwear&#10;&#10;Description automatically generated"/>
          <p:cNvPicPr preferRelativeResize="0"/>
          <p:nvPr/>
        </p:nvPicPr>
        <p:blipFill rotWithShape="1">
          <a:blip r:embed="rId2">
            <a:alphaModFix/>
          </a:blip>
          <a:srcRect/>
          <a:stretch/>
        </p:blipFill>
        <p:spPr>
          <a:xfrm flipH="1">
            <a:off x="400288" y="4998559"/>
            <a:ext cx="6133109" cy="185944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Just title">
  <p:cSld name="CUSTOM_18">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15650" y="421105"/>
            <a:ext cx="11360700" cy="12306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5000"/>
              <a:buNone/>
              <a:defRPr sz="5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00 DO NOT REMOVE · SlidesMania">
  <p:cSld name="CUSTOM_19">
    <p:spTree>
      <p:nvGrpSpPr>
        <p:cNvPr id="1" name="Shape 24"/>
        <p:cNvGrpSpPr/>
        <p:nvPr/>
      </p:nvGrpSpPr>
      <p:grpSpPr>
        <a:xfrm>
          <a:off x="0" y="0"/>
          <a:ext cx="0" cy="0"/>
          <a:chOff x="0" y="0"/>
          <a:chExt cx="0" cy="0"/>
        </a:xfrm>
      </p:grpSpPr>
      <p:grpSp>
        <p:nvGrpSpPr>
          <p:cNvPr id="25" name="Google Shape;25;p4"/>
          <p:cNvGrpSpPr/>
          <p:nvPr/>
        </p:nvGrpSpPr>
        <p:grpSpPr>
          <a:xfrm>
            <a:off x="0" y="0"/>
            <a:ext cx="12192000" cy="6858000"/>
            <a:chOff x="0" y="0"/>
            <a:chExt cx="12192000" cy="6858000"/>
          </a:xfrm>
        </p:grpSpPr>
        <p:sp>
          <p:nvSpPr>
            <p:cNvPr id="26" name="Google Shape;26;p4"/>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Google Shape;27;p4">
              <a:hlinkClick r:id="rId2"/>
            </p:cNvPr>
            <p:cNvPicPr preferRelativeResize="0"/>
            <p:nvPr/>
          </p:nvPicPr>
          <p:blipFill rotWithShape="1">
            <a:blip r:embed="rId3">
              <a:alphaModFix/>
            </a:blip>
            <a:srcRect/>
            <a:stretch/>
          </p:blipFill>
          <p:spPr>
            <a:xfrm>
              <a:off x="465600" y="331100"/>
              <a:ext cx="5101466" cy="2201299"/>
            </a:xfrm>
            <a:prstGeom prst="rect">
              <a:avLst/>
            </a:prstGeom>
            <a:noFill/>
            <a:ln>
              <a:noFill/>
            </a:ln>
          </p:spPr>
        </p:pic>
        <p:sp>
          <p:nvSpPr>
            <p:cNvPr id="28" name="Google Shape;28;p4"/>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600" b="1">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lang="en" sz="3600" b="1">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lang="en" sz="3600" b="1">
                  <a:solidFill>
                    <a:srgbClr val="3F3F3F"/>
                  </a:solidFill>
                  <a:latin typeface="Poppins"/>
                  <a:ea typeface="Poppins"/>
                  <a:cs typeface="Poppins"/>
                  <a:sym typeface="Poppins"/>
                </a:rPr>
                <a:t>PowerPoint</a:t>
              </a: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r>
                <a:rPr lang="en" sz="3000" b="1">
                  <a:solidFill>
                    <a:srgbClr val="FFCB25"/>
                  </a:solidFill>
                  <a:latin typeface="Poppins"/>
                  <a:ea typeface="Poppins"/>
                  <a:cs typeface="Poppins"/>
                  <a:sym typeface="Poppins"/>
                </a:rPr>
                <a:t>NOT to be sold as is or modified!</a:t>
              </a:r>
              <a:endParaRPr sz="3000" b="1">
                <a:solidFill>
                  <a:srgbClr val="FFCB25"/>
                </a:solidFill>
                <a:latin typeface="Poppins"/>
                <a:ea typeface="Poppins"/>
                <a:cs typeface="Poppins"/>
                <a:sym typeface="Poppins"/>
              </a:endParaRPr>
            </a:p>
            <a:p>
              <a:pPr marL="0" lvl="0" indent="0" algn="l" rtl="0">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FAQ</a:t>
              </a:r>
              <a:r>
                <a:rPr lang="en" sz="4400" b="1">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marL="0" lvl="0" indent="0" algn="l" rtl="0">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29" name="Google Shape;29;p4"/>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30" name="Google Shape;30;p4">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31" name="Google Shape;31;p4">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32" name="Google Shape;32;p4">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33" name="Google Shape;33;p4">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34" name="Google Shape;34;p4"/>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b="1">
                  <a:solidFill>
                    <a:srgbClr val="252525"/>
                  </a:solidFill>
                  <a:latin typeface="Homemade Apple"/>
                  <a:ea typeface="Homemade Apple"/>
                  <a:cs typeface="Homemade Apple"/>
                  <a:sym typeface="Homemade Apple"/>
                </a:rPr>
                <a:t>Sharing is caring!</a:t>
              </a:r>
              <a:endParaRPr sz="2400" b="1">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35"/>
        <p:cNvGrpSpPr/>
        <p:nvPr/>
      </p:nvGrpSpPr>
      <p:grpSpPr>
        <a:xfrm>
          <a:off x="0" y="0"/>
          <a:ext cx="0" cy="0"/>
          <a:chOff x="0" y="0"/>
          <a:chExt cx="0" cy="0"/>
        </a:xfrm>
      </p:grpSpPr>
      <p:pic>
        <p:nvPicPr>
          <p:cNvPr id="36" name="Google Shape;36;p5" descr="A red and white checkered floor&#10;&#10;Description automatically generated with medium confidence"/>
          <p:cNvPicPr preferRelativeResize="0"/>
          <p:nvPr/>
        </p:nvPicPr>
        <p:blipFill rotWithShape="1">
          <a:blip r:embed="rId2">
            <a:alphaModFix/>
          </a:blip>
          <a:srcRect l="31086"/>
          <a:stretch/>
        </p:blipFill>
        <p:spPr>
          <a:xfrm flipH="1">
            <a:off x="6223001" y="5353104"/>
            <a:ext cx="5968999" cy="1504895"/>
          </a:xfrm>
          <a:prstGeom prst="rect">
            <a:avLst/>
          </a:prstGeom>
          <a:noFill/>
          <a:ln>
            <a:noFill/>
          </a:ln>
          <a:effectLst>
            <a:outerShdw blurRad="50800" dist="38100" dir="16200000" rotWithShape="0">
              <a:srgbClr val="000000">
                <a:alpha val="40000"/>
              </a:srgbClr>
            </a:outerShdw>
          </a:effectLst>
        </p:spPr>
      </p:pic>
      <p:sp>
        <p:nvSpPr>
          <p:cNvPr id="37" name="Google Shape;37;p5"/>
          <p:cNvSpPr txBox="1">
            <a:spLocks noGrp="1"/>
          </p:cNvSpPr>
          <p:nvPr>
            <p:ph type="title"/>
          </p:nvPr>
        </p:nvSpPr>
        <p:spPr>
          <a:xfrm>
            <a:off x="6580098" y="1583975"/>
            <a:ext cx="4815300" cy="13248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7000"/>
              <a:buFont typeface="Aldrich"/>
              <a:buNone/>
              <a:defRPr sz="7000"/>
            </a:lvl1pPr>
            <a:lvl2pPr lvl="1"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38" name="Google Shape;38;p5"/>
          <p:cNvSpPr txBox="1">
            <a:spLocks noGrp="1"/>
          </p:cNvSpPr>
          <p:nvPr>
            <p:ph type="body" idx="1"/>
          </p:nvPr>
        </p:nvSpPr>
        <p:spPr>
          <a:xfrm>
            <a:off x="6580075" y="2988275"/>
            <a:ext cx="4815300" cy="2235900"/>
          </a:xfrm>
          <a:prstGeom prst="rect">
            <a:avLst/>
          </a:prstGeom>
        </p:spPr>
        <p:txBody>
          <a:bodyPr spcFirstLastPara="1" wrap="square" lIns="121900" tIns="121900" rIns="121900" bIns="121900" anchor="t" anchorCtr="0">
            <a:noAutofit/>
          </a:bodyPr>
          <a:lstStyle>
            <a:lvl1pPr marL="457200" lvl="0" indent="-349250" algn="r">
              <a:spcBef>
                <a:spcPts val="0"/>
              </a:spcBef>
              <a:spcAft>
                <a:spcPts val="0"/>
              </a:spcAft>
              <a:buSzPts val="1900"/>
              <a:buChar char="●"/>
              <a:defRPr/>
            </a:lvl1pPr>
            <a:lvl2pPr marL="914400" lvl="1" indent="-349250" algn="r">
              <a:spcBef>
                <a:spcPts val="2100"/>
              </a:spcBef>
              <a:spcAft>
                <a:spcPts val="0"/>
              </a:spcAft>
              <a:buSzPts val="1900"/>
              <a:buChar char="○"/>
              <a:defRPr/>
            </a:lvl2pPr>
            <a:lvl3pPr marL="1371600" lvl="2" indent="-349250" algn="r">
              <a:spcBef>
                <a:spcPts val="2100"/>
              </a:spcBef>
              <a:spcAft>
                <a:spcPts val="0"/>
              </a:spcAft>
              <a:buSzPts val="1900"/>
              <a:buChar char="■"/>
              <a:defRPr/>
            </a:lvl3pPr>
            <a:lvl4pPr marL="1828800" lvl="3" indent="-349250" algn="r">
              <a:spcBef>
                <a:spcPts val="2100"/>
              </a:spcBef>
              <a:spcAft>
                <a:spcPts val="0"/>
              </a:spcAft>
              <a:buSzPts val="1900"/>
              <a:buChar char="●"/>
              <a:defRPr/>
            </a:lvl4pPr>
            <a:lvl5pPr marL="2286000" lvl="4" indent="-349250" algn="r">
              <a:spcBef>
                <a:spcPts val="2100"/>
              </a:spcBef>
              <a:spcAft>
                <a:spcPts val="0"/>
              </a:spcAft>
              <a:buSzPts val="1900"/>
              <a:buChar char="○"/>
              <a:defRPr/>
            </a:lvl5pPr>
            <a:lvl6pPr marL="2743200" lvl="5" indent="-349250" algn="r">
              <a:spcBef>
                <a:spcPts val="2100"/>
              </a:spcBef>
              <a:spcAft>
                <a:spcPts val="0"/>
              </a:spcAft>
              <a:buSzPts val="1900"/>
              <a:buChar char="■"/>
              <a:defRPr/>
            </a:lvl6pPr>
            <a:lvl7pPr marL="3200400" lvl="6" indent="-349250" algn="r">
              <a:spcBef>
                <a:spcPts val="2100"/>
              </a:spcBef>
              <a:spcAft>
                <a:spcPts val="0"/>
              </a:spcAft>
              <a:buSzPts val="1900"/>
              <a:buChar char="●"/>
              <a:defRPr/>
            </a:lvl7pPr>
            <a:lvl8pPr marL="3657600" lvl="7" indent="-349250" algn="r">
              <a:spcBef>
                <a:spcPts val="2100"/>
              </a:spcBef>
              <a:spcAft>
                <a:spcPts val="0"/>
              </a:spcAft>
              <a:buSzPts val="1900"/>
              <a:buChar char="○"/>
              <a:defRPr/>
            </a:lvl8pPr>
            <a:lvl9pPr marL="4114800" lvl="8" indent="-349250" algn="r">
              <a:spcBef>
                <a:spcPts val="2100"/>
              </a:spcBef>
              <a:spcAft>
                <a:spcPts val="2100"/>
              </a:spcAft>
              <a:buSzPts val="1900"/>
              <a:buChar char="■"/>
              <a:defRPr/>
            </a:lvl9pPr>
          </a:lstStyle>
          <a:p>
            <a:endParaRPr/>
          </a:p>
        </p:txBody>
      </p:sp>
      <p:pic>
        <p:nvPicPr>
          <p:cNvPr id="39" name="Google Shape;39;p5" descr="A picture containing indoor, vegetable, plastic&#10;&#10;Description automatically generated"/>
          <p:cNvPicPr preferRelativeResize="0"/>
          <p:nvPr/>
        </p:nvPicPr>
        <p:blipFill rotWithShape="1">
          <a:blip r:embed="rId3">
            <a:alphaModFix/>
          </a:blip>
          <a:srcRect/>
          <a:stretch/>
        </p:blipFill>
        <p:spPr>
          <a:xfrm>
            <a:off x="-121535" y="3932640"/>
            <a:ext cx="7420787" cy="28162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40"/>
        <p:cNvGrpSpPr/>
        <p:nvPr/>
      </p:nvGrpSpPr>
      <p:grpSpPr>
        <a:xfrm>
          <a:off x="0" y="0"/>
          <a:ext cx="0" cy="0"/>
          <a:chOff x="0" y="0"/>
          <a:chExt cx="0" cy="0"/>
        </a:xfrm>
      </p:grpSpPr>
      <p:pic>
        <p:nvPicPr>
          <p:cNvPr id="41" name="Google Shape;41;p6" descr="A red and white checkered floor&#10;&#10;Description automatically generated with medium confidence"/>
          <p:cNvPicPr preferRelativeResize="0"/>
          <p:nvPr/>
        </p:nvPicPr>
        <p:blipFill rotWithShape="1">
          <a:blip r:embed="rId2">
            <a:alphaModFix/>
          </a:blip>
          <a:srcRect l="31086"/>
          <a:stretch/>
        </p:blipFill>
        <p:spPr>
          <a:xfrm>
            <a:off x="0" y="5353104"/>
            <a:ext cx="5968999" cy="1504895"/>
          </a:xfrm>
          <a:prstGeom prst="rect">
            <a:avLst/>
          </a:prstGeom>
          <a:noFill/>
          <a:ln>
            <a:noFill/>
          </a:ln>
          <a:effectLst>
            <a:outerShdw blurRad="50800" dist="38100" dir="16200000" rotWithShape="0">
              <a:srgbClr val="000000">
                <a:alpha val="40000"/>
              </a:srgbClr>
            </a:outerShdw>
          </a:effectLst>
        </p:spPr>
      </p:pic>
      <p:pic>
        <p:nvPicPr>
          <p:cNvPr id="42" name="Google Shape;42;p6" descr="A picture containing indoor, chessman&#10;&#10;Description automatically generated"/>
          <p:cNvPicPr preferRelativeResize="0"/>
          <p:nvPr/>
        </p:nvPicPr>
        <p:blipFill rotWithShape="1">
          <a:blip r:embed="rId3">
            <a:alphaModFix/>
          </a:blip>
          <a:srcRect/>
          <a:stretch/>
        </p:blipFill>
        <p:spPr>
          <a:xfrm>
            <a:off x="9058940" y="4435737"/>
            <a:ext cx="2743200" cy="1985502"/>
          </a:xfrm>
          <a:prstGeom prst="rect">
            <a:avLst/>
          </a:prstGeom>
          <a:noFill/>
          <a:ln>
            <a:noFill/>
          </a:ln>
        </p:spPr>
      </p:pic>
      <p:sp>
        <p:nvSpPr>
          <p:cNvPr id="43" name="Google Shape;43;p6"/>
          <p:cNvSpPr txBox="1">
            <a:spLocks noGrp="1"/>
          </p:cNvSpPr>
          <p:nvPr>
            <p:ph type="title"/>
          </p:nvPr>
        </p:nvSpPr>
        <p:spPr>
          <a:xfrm>
            <a:off x="415650" y="61151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4" name="Google Shape;44;p6"/>
          <p:cNvSpPr txBox="1">
            <a:spLocks noGrp="1"/>
          </p:cNvSpPr>
          <p:nvPr>
            <p:ph type="body" idx="1"/>
          </p:nvPr>
        </p:nvSpPr>
        <p:spPr>
          <a:xfrm>
            <a:off x="2657025" y="1857500"/>
            <a:ext cx="8955600" cy="29925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45"/>
        <p:cNvGrpSpPr/>
        <p:nvPr/>
      </p:nvGrpSpPr>
      <p:grpSpPr>
        <a:xfrm>
          <a:off x="0" y="0"/>
          <a:ext cx="0" cy="0"/>
          <a:chOff x="0" y="0"/>
          <a:chExt cx="0" cy="0"/>
        </a:xfrm>
      </p:grpSpPr>
      <p:pic>
        <p:nvPicPr>
          <p:cNvPr id="46" name="Google Shape;46;p7" descr="A picture containing indoor, decorated, footwear&#10;&#10;Description automatically generated"/>
          <p:cNvPicPr preferRelativeResize="0"/>
          <p:nvPr/>
        </p:nvPicPr>
        <p:blipFill rotWithShape="1">
          <a:blip r:embed="rId2">
            <a:alphaModFix/>
          </a:blip>
          <a:srcRect/>
          <a:stretch/>
        </p:blipFill>
        <p:spPr>
          <a:xfrm>
            <a:off x="6006563" y="4998559"/>
            <a:ext cx="6133109" cy="1859441"/>
          </a:xfrm>
          <a:prstGeom prst="rect">
            <a:avLst/>
          </a:prstGeom>
          <a:noFill/>
          <a:ln>
            <a:noFill/>
          </a:ln>
        </p:spPr>
      </p:pic>
      <p:sp>
        <p:nvSpPr>
          <p:cNvPr id="47" name="Google Shape;47;p7"/>
          <p:cNvSpPr txBox="1">
            <a:spLocks noGrp="1"/>
          </p:cNvSpPr>
          <p:nvPr>
            <p:ph type="title"/>
          </p:nvPr>
        </p:nvSpPr>
        <p:spPr>
          <a:xfrm>
            <a:off x="481867" y="965000"/>
            <a:ext cx="3653700" cy="4678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15000"/>
              <a:buNone/>
              <a:defRPr sz="15000"/>
            </a:lvl1pPr>
            <a:lvl2pPr lvl="1" algn="r" rtl="0">
              <a:spcBef>
                <a:spcPts val="0"/>
              </a:spcBef>
              <a:spcAft>
                <a:spcPts val="0"/>
              </a:spcAft>
              <a:buSzPts val="15000"/>
              <a:buNone/>
              <a:defRPr sz="15000"/>
            </a:lvl2pPr>
            <a:lvl3pPr lvl="2" algn="r" rtl="0">
              <a:spcBef>
                <a:spcPts val="0"/>
              </a:spcBef>
              <a:spcAft>
                <a:spcPts val="0"/>
              </a:spcAft>
              <a:buSzPts val="15000"/>
              <a:buNone/>
              <a:defRPr sz="15000"/>
            </a:lvl3pPr>
            <a:lvl4pPr lvl="3" algn="r" rtl="0">
              <a:spcBef>
                <a:spcPts val="0"/>
              </a:spcBef>
              <a:spcAft>
                <a:spcPts val="0"/>
              </a:spcAft>
              <a:buSzPts val="15000"/>
              <a:buNone/>
              <a:defRPr sz="15000"/>
            </a:lvl4pPr>
            <a:lvl5pPr lvl="4" algn="r" rtl="0">
              <a:spcBef>
                <a:spcPts val="0"/>
              </a:spcBef>
              <a:spcAft>
                <a:spcPts val="0"/>
              </a:spcAft>
              <a:buSzPts val="15000"/>
              <a:buNone/>
              <a:defRPr sz="15000"/>
            </a:lvl5pPr>
            <a:lvl6pPr lvl="5" algn="r" rtl="0">
              <a:spcBef>
                <a:spcPts val="0"/>
              </a:spcBef>
              <a:spcAft>
                <a:spcPts val="0"/>
              </a:spcAft>
              <a:buSzPts val="15000"/>
              <a:buNone/>
              <a:defRPr sz="15000"/>
            </a:lvl6pPr>
            <a:lvl7pPr lvl="6" algn="r" rtl="0">
              <a:spcBef>
                <a:spcPts val="0"/>
              </a:spcBef>
              <a:spcAft>
                <a:spcPts val="0"/>
              </a:spcAft>
              <a:buSzPts val="15000"/>
              <a:buNone/>
              <a:defRPr sz="15000"/>
            </a:lvl7pPr>
            <a:lvl8pPr lvl="7" algn="r" rtl="0">
              <a:spcBef>
                <a:spcPts val="0"/>
              </a:spcBef>
              <a:spcAft>
                <a:spcPts val="0"/>
              </a:spcAft>
              <a:buSzPts val="15000"/>
              <a:buNone/>
              <a:defRPr sz="15000"/>
            </a:lvl8pPr>
            <a:lvl9pPr lvl="8" algn="r" rtl="0">
              <a:spcBef>
                <a:spcPts val="0"/>
              </a:spcBef>
              <a:spcAft>
                <a:spcPts val="0"/>
              </a:spcAft>
              <a:buSzPts val="15000"/>
              <a:buNone/>
              <a:defRPr sz="15000"/>
            </a:lvl9pPr>
          </a:lstStyle>
          <a:p>
            <a:endParaRPr/>
          </a:p>
        </p:txBody>
      </p:sp>
      <p:sp>
        <p:nvSpPr>
          <p:cNvPr id="48" name="Google Shape;48;p7"/>
          <p:cNvSpPr txBox="1">
            <a:spLocks noGrp="1"/>
          </p:cNvSpPr>
          <p:nvPr>
            <p:ph type="subTitle" idx="1"/>
          </p:nvPr>
        </p:nvSpPr>
        <p:spPr>
          <a:xfrm>
            <a:off x="4406700" y="2031800"/>
            <a:ext cx="68319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3600"/>
              <a:buNone/>
              <a:defRPr sz="3600" b="1"/>
            </a:lvl1pPr>
            <a:lvl2pPr lvl="1" rtl="0">
              <a:spcBef>
                <a:spcPts val="2100"/>
              </a:spcBef>
              <a:spcAft>
                <a:spcPts val="0"/>
              </a:spcAft>
              <a:buSzPts val="3600"/>
              <a:buNone/>
              <a:defRPr sz="3600" b="1"/>
            </a:lvl2pPr>
            <a:lvl3pPr lvl="2" rtl="0">
              <a:spcBef>
                <a:spcPts val="2100"/>
              </a:spcBef>
              <a:spcAft>
                <a:spcPts val="0"/>
              </a:spcAft>
              <a:buSzPts val="3600"/>
              <a:buNone/>
              <a:defRPr sz="3600" b="1"/>
            </a:lvl3pPr>
            <a:lvl4pPr lvl="3" rtl="0">
              <a:spcBef>
                <a:spcPts val="2100"/>
              </a:spcBef>
              <a:spcAft>
                <a:spcPts val="0"/>
              </a:spcAft>
              <a:buSzPts val="3600"/>
              <a:buNone/>
              <a:defRPr sz="3600" b="1"/>
            </a:lvl4pPr>
            <a:lvl5pPr lvl="4" rtl="0">
              <a:spcBef>
                <a:spcPts val="2100"/>
              </a:spcBef>
              <a:spcAft>
                <a:spcPts val="0"/>
              </a:spcAft>
              <a:buSzPts val="3600"/>
              <a:buNone/>
              <a:defRPr sz="3600" b="1"/>
            </a:lvl5pPr>
            <a:lvl6pPr lvl="5" rtl="0">
              <a:spcBef>
                <a:spcPts val="2100"/>
              </a:spcBef>
              <a:spcAft>
                <a:spcPts val="0"/>
              </a:spcAft>
              <a:buSzPts val="3600"/>
              <a:buNone/>
              <a:defRPr sz="3600" b="1"/>
            </a:lvl6pPr>
            <a:lvl7pPr lvl="6" rtl="0">
              <a:spcBef>
                <a:spcPts val="2100"/>
              </a:spcBef>
              <a:spcAft>
                <a:spcPts val="0"/>
              </a:spcAft>
              <a:buSzPts val="3600"/>
              <a:buNone/>
              <a:defRPr sz="3600" b="1"/>
            </a:lvl7pPr>
            <a:lvl8pPr lvl="7" rtl="0">
              <a:spcBef>
                <a:spcPts val="2100"/>
              </a:spcBef>
              <a:spcAft>
                <a:spcPts val="0"/>
              </a:spcAft>
              <a:buSzPts val="3600"/>
              <a:buNone/>
              <a:defRPr sz="3600" b="1"/>
            </a:lvl8pPr>
            <a:lvl9pPr lvl="8" rtl="0">
              <a:spcBef>
                <a:spcPts val="2100"/>
              </a:spcBef>
              <a:spcAft>
                <a:spcPts val="2100"/>
              </a:spcAft>
              <a:buSzPts val="3600"/>
              <a:buNone/>
              <a:defRPr sz="3600" b="1"/>
            </a:lvl9pPr>
          </a:lstStyle>
          <a:p>
            <a:endParaRPr/>
          </a:p>
        </p:txBody>
      </p:sp>
      <p:sp>
        <p:nvSpPr>
          <p:cNvPr id="49" name="Google Shape;49;p7"/>
          <p:cNvSpPr txBox="1">
            <a:spLocks noGrp="1"/>
          </p:cNvSpPr>
          <p:nvPr>
            <p:ph type="body" idx="2"/>
          </p:nvPr>
        </p:nvSpPr>
        <p:spPr>
          <a:xfrm>
            <a:off x="4386975" y="2965625"/>
            <a:ext cx="6820500" cy="2075100"/>
          </a:xfrm>
          <a:prstGeom prst="rect">
            <a:avLst/>
          </a:prstGeom>
        </p:spPr>
        <p:txBody>
          <a:bodyPr spcFirstLastPara="1" wrap="square" lIns="121900" tIns="121900" rIns="121900" bIns="121900" anchor="ctr"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50"/>
        <p:cNvGrpSpPr/>
        <p:nvPr/>
      </p:nvGrpSpPr>
      <p:grpSpPr>
        <a:xfrm>
          <a:off x="0" y="0"/>
          <a:ext cx="0" cy="0"/>
          <a:chOff x="0" y="0"/>
          <a:chExt cx="0" cy="0"/>
        </a:xfrm>
      </p:grpSpPr>
      <p:pic>
        <p:nvPicPr>
          <p:cNvPr id="51" name="Google Shape;51;p8" descr="A red and white checkered floor&#10;&#10;Description automatically generated with medium confidence"/>
          <p:cNvPicPr preferRelativeResize="0"/>
          <p:nvPr/>
        </p:nvPicPr>
        <p:blipFill rotWithShape="1">
          <a:blip r:embed="rId2">
            <a:alphaModFix/>
          </a:blip>
          <a:srcRect l="31086"/>
          <a:stretch/>
        </p:blipFill>
        <p:spPr>
          <a:xfrm flipH="1">
            <a:off x="6223001" y="5353104"/>
            <a:ext cx="5968999" cy="1504895"/>
          </a:xfrm>
          <a:prstGeom prst="rect">
            <a:avLst/>
          </a:prstGeom>
          <a:noFill/>
          <a:ln>
            <a:noFill/>
          </a:ln>
          <a:effectLst>
            <a:outerShdw blurRad="50800" dist="38100" dir="16200000" rotWithShape="0">
              <a:srgbClr val="000000">
                <a:alpha val="40000"/>
              </a:srgbClr>
            </a:outerShdw>
          </a:effectLst>
        </p:spPr>
      </p:pic>
      <p:pic>
        <p:nvPicPr>
          <p:cNvPr id="52" name="Google Shape;52;p8"/>
          <p:cNvPicPr preferRelativeResize="0"/>
          <p:nvPr/>
        </p:nvPicPr>
        <p:blipFill rotWithShape="1">
          <a:blip r:embed="rId3">
            <a:alphaModFix/>
          </a:blip>
          <a:srcRect l="11339" t="38850" b="32186"/>
          <a:stretch/>
        </p:blipFill>
        <p:spPr>
          <a:xfrm>
            <a:off x="7775610" y="5013520"/>
            <a:ext cx="4300298" cy="1986250"/>
          </a:xfrm>
          <a:prstGeom prst="rect">
            <a:avLst/>
          </a:prstGeom>
          <a:noFill/>
          <a:ln>
            <a:noFill/>
          </a:ln>
          <a:effectLst>
            <a:outerShdw blurRad="50800" dist="38100" dir="18900000" algn="bl" rotWithShape="0">
              <a:srgbClr val="000000">
                <a:alpha val="40000"/>
              </a:srgbClr>
            </a:outerShdw>
          </a:effectLst>
        </p:spPr>
      </p:pic>
      <p:pic>
        <p:nvPicPr>
          <p:cNvPr id="53" name="Google Shape;53;p8" descr="A picture containing dark&#10;&#10;Description automatically generated"/>
          <p:cNvPicPr preferRelativeResize="0"/>
          <p:nvPr/>
        </p:nvPicPr>
        <p:blipFill rotWithShape="1">
          <a:blip r:embed="rId4">
            <a:alphaModFix/>
          </a:blip>
          <a:srcRect/>
          <a:stretch/>
        </p:blipFill>
        <p:spPr>
          <a:xfrm>
            <a:off x="8867098" y="5105201"/>
            <a:ext cx="2347163" cy="1304657"/>
          </a:xfrm>
          <a:prstGeom prst="rect">
            <a:avLst/>
          </a:prstGeom>
          <a:noFill/>
          <a:ln>
            <a:noFill/>
          </a:ln>
        </p:spPr>
      </p:pic>
      <p:pic>
        <p:nvPicPr>
          <p:cNvPr id="54" name="Google Shape;54;p8" descr="A picture containing indoor&#10;&#10;Description automatically generated"/>
          <p:cNvPicPr preferRelativeResize="0"/>
          <p:nvPr/>
        </p:nvPicPr>
        <p:blipFill rotWithShape="1">
          <a:blip r:embed="rId5">
            <a:alphaModFix/>
          </a:blip>
          <a:srcRect/>
          <a:stretch/>
        </p:blipFill>
        <p:spPr>
          <a:xfrm>
            <a:off x="231847" y="4784083"/>
            <a:ext cx="7084165" cy="1896020"/>
          </a:xfrm>
          <a:prstGeom prst="rect">
            <a:avLst/>
          </a:prstGeom>
          <a:noFill/>
          <a:ln>
            <a:noFill/>
          </a:ln>
        </p:spPr>
      </p:pic>
      <p:sp>
        <p:nvSpPr>
          <p:cNvPr id="55" name="Google Shape;55;p8"/>
          <p:cNvSpPr txBox="1">
            <a:spLocks noGrp="1"/>
          </p:cNvSpPr>
          <p:nvPr>
            <p:ph type="subTitle" idx="1"/>
          </p:nvPr>
        </p:nvSpPr>
        <p:spPr>
          <a:xfrm>
            <a:off x="448867" y="1643167"/>
            <a:ext cx="39897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56" name="Google Shape;56;p8"/>
          <p:cNvSpPr txBox="1">
            <a:spLocks noGrp="1"/>
          </p:cNvSpPr>
          <p:nvPr>
            <p:ph type="subTitle" idx="2"/>
          </p:nvPr>
        </p:nvSpPr>
        <p:spPr>
          <a:xfrm>
            <a:off x="6096467" y="1643167"/>
            <a:ext cx="39897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57" name="Google Shape;57;p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58" name="Google Shape;58;p8"/>
          <p:cNvSpPr txBox="1">
            <a:spLocks noGrp="1"/>
          </p:cNvSpPr>
          <p:nvPr>
            <p:ph type="body" idx="3"/>
          </p:nvPr>
        </p:nvSpPr>
        <p:spPr>
          <a:xfrm>
            <a:off x="1327200" y="2653999"/>
            <a:ext cx="4410300" cy="24813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59" name="Google Shape;59;p8"/>
          <p:cNvSpPr txBox="1">
            <a:spLocks noGrp="1"/>
          </p:cNvSpPr>
          <p:nvPr>
            <p:ph type="body" idx="4"/>
          </p:nvPr>
        </p:nvSpPr>
        <p:spPr>
          <a:xfrm>
            <a:off x="6770524" y="2644650"/>
            <a:ext cx="4410600" cy="24813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60"/>
        <p:cNvGrpSpPr/>
        <p:nvPr/>
      </p:nvGrpSpPr>
      <p:grpSpPr>
        <a:xfrm>
          <a:off x="0" y="0"/>
          <a:ext cx="0" cy="0"/>
          <a:chOff x="0" y="0"/>
          <a:chExt cx="0" cy="0"/>
        </a:xfrm>
      </p:grpSpPr>
      <p:pic>
        <p:nvPicPr>
          <p:cNvPr id="61" name="Google Shape;61;p9" descr="Icon&#10;&#10;Description automatically generated"/>
          <p:cNvPicPr preferRelativeResize="0"/>
          <p:nvPr/>
        </p:nvPicPr>
        <p:blipFill rotWithShape="1">
          <a:blip r:embed="rId2">
            <a:alphaModFix/>
          </a:blip>
          <a:srcRect/>
          <a:stretch/>
        </p:blipFill>
        <p:spPr>
          <a:xfrm>
            <a:off x="-877589" y="5111729"/>
            <a:ext cx="7888907" cy="3048264"/>
          </a:xfrm>
          <a:prstGeom prst="rect">
            <a:avLst/>
          </a:prstGeom>
          <a:noFill/>
          <a:ln>
            <a:noFill/>
          </a:ln>
        </p:spPr>
      </p:pic>
      <p:pic>
        <p:nvPicPr>
          <p:cNvPr id="62" name="Google Shape;62;p9"/>
          <p:cNvPicPr preferRelativeResize="0"/>
          <p:nvPr/>
        </p:nvPicPr>
        <p:blipFill rotWithShape="1">
          <a:blip r:embed="rId3">
            <a:alphaModFix/>
          </a:blip>
          <a:srcRect/>
          <a:stretch/>
        </p:blipFill>
        <p:spPr>
          <a:xfrm>
            <a:off x="561410" y="5353361"/>
            <a:ext cx="5108890" cy="1865538"/>
          </a:xfrm>
          <a:prstGeom prst="rect">
            <a:avLst/>
          </a:prstGeom>
          <a:noFill/>
          <a:ln>
            <a:noFill/>
          </a:ln>
        </p:spPr>
      </p:pic>
      <p:pic>
        <p:nvPicPr>
          <p:cNvPr id="63" name="Google Shape;63;p9" descr="A picture containing orange, carrot&#10;&#10;Description automatically generated"/>
          <p:cNvPicPr preferRelativeResize="0"/>
          <p:nvPr/>
        </p:nvPicPr>
        <p:blipFill rotWithShape="1">
          <a:blip r:embed="rId4">
            <a:alphaModFix/>
          </a:blip>
          <a:srcRect/>
          <a:stretch/>
        </p:blipFill>
        <p:spPr>
          <a:xfrm>
            <a:off x="7171614" y="5056575"/>
            <a:ext cx="4334633" cy="1316850"/>
          </a:xfrm>
          <a:prstGeom prst="rect">
            <a:avLst/>
          </a:prstGeom>
          <a:noFill/>
          <a:ln>
            <a:noFill/>
          </a:ln>
        </p:spPr>
      </p:pic>
      <p:sp>
        <p:nvSpPr>
          <p:cNvPr id="64" name="Google Shape;64;p9"/>
          <p:cNvSpPr txBox="1">
            <a:spLocks noGrp="1"/>
          </p:cNvSpPr>
          <p:nvPr>
            <p:ph type="subTitle" idx="1"/>
          </p:nvPr>
        </p:nvSpPr>
        <p:spPr>
          <a:xfrm>
            <a:off x="753677" y="1871775"/>
            <a:ext cx="47688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65" name="Google Shape;65;p9"/>
          <p:cNvSpPr txBox="1">
            <a:spLocks noGrp="1"/>
          </p:cNvSpPr>
          <p:nvPr>
            <p:ph type="title"/>
          </p:nvPr>
        </p:nvSpPr>
        <p:spPr>
          <a:xfrm>
            <a:off x="720400" y="440975"/>
            <a:ext cx="55815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66" name="Google Shape;66;p9"/>
          <p:cNvSpPr txBox="1">
            <a:spLocks noGrp="1"/>
          </p:cNvSpPr>
          <p:nvPr>
            <p:ph type="body" idx="2"/>
          </p:nvPr>
        </p:nvSpPr>
        <p:spPr>
          <a:xfrm>
            <a:off x="1533450" y="2531950"/>
            <a:ext cx="4907400" cy="24273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7 Quote">
  <p:cSld name="CUSTOM_6">
    <p:spTree>
      <p:nvGrpSpPr>
        <p:cNvPr id="1" name="Shape 67"/>
        <p:cNvGrpSpPr/>
        <p:nvPr/>
      </p:nvGrpSpPr>
      <p:grpSpPr>
        <a:xfrm>
          <a:off x="0" y="0"/>
          <a:ext cx="0" cy="0"/>
          <a:chOff x="0" y="0"/>
          <a:chExt cx="0" cy="0"/>
        </a:xfrm>
      </p:grpSpPr>
      <p:pic>
        <p:nvPicPr>
          <p:cNvPr id="68" name="Google Shape;68;p10" descr="Coach's whistle with a blackboard background"/>
          <p:cNvPicPr preferRelativeResize="0"/>
          <p:nvPr/>
        </p:nvPicPr>
        <p:blipFill rotWithShape="1">
          <a:blip r:embed="rId2">
            <a:alphaModFix/>
          </a:blip>
          <a:srcRect l="20178" b="32637"/>
          <a:stretch/>
        </p:blipFill>
        <p:spPr>
          <a:xfrm>
            <a:off x="0" y="0"/>
            <a:ext cx="12192000" cy="6857999"/>
          </a:xfrm>
          <a:prstGeom prst="rect">
            <a:avLst/>
          </a:prstGeom>
          <a:noFill/>
          <a:ln>
            <a:noFill/>
          </a:ln>
        </p:spPr>
      </p:pic>
      <p:sp>
        <p:nvSpPr>
          <p:cNvPr id="69" name="Google Shape;69;p10"/>
          <p:cNvSpPr txBox="1">
            <a:spLocks noGrp="1"/>
          </p:cNvSpPr>
          <p:nvPr>
            <p:ph type="title"/>
          </p:nvPr>
        </p:nvSpPr>
        <p:spPr>
          <a:xfrm>
            <a:off x="558100" y="1873525"/>
            <a:ext cx="110955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70" name="Google Shape;70;p10"/>
          <p:cNvSpPr txBox="1">
            <a:spLocks noGrp="1"/>
          </p:cNvSpPr>
          <p:nvPr>
            <p:ph type="subTitle" idx="1"/>
          </p:nvPr>
        </p:nvSpPr>
        <p:spPr>
          <a:xfrm>
            <a:off x="632875" y="5919475"/>
            <a:ext cx="113799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sp>
        <p:nvSpPr>
          <p:cNvPr id="71" name="Google Shape;71;p10"/>
          <p:cNvSpPr/>
          <p:nvPr/>
        </p:nvSpPr>
        <p:spPr>
          <a:xfrm rot="-2291367">
            <a:off x="10780895" y="-65730"/>
            <a:ext cx="586931" cy="3115434"/>
          </a:xfrm>
          <a:custGeom>
            <a:avLst/>
            <a:gdLst/>
            <a:ahLst/>
            <a:cxnLst/>
            <a:rect l="l" t="t" r="r" b="b"/>
            <a:pathLst>
              <a:path w="587657" h="3119287" extrusionOk="0">
                <a:moveTo>
                  <a:pt x="265006" y="1718386"/>
                </a:moveTo>
                <a:lnTo>
                  <a:pt x="263759" y="1709657"/>
                </a:lnTo>
                <a:cubicBezTo>
                  <a:pt x="251290" y="1599929"/>
                  <a:pt x="235081" y="1452794"/>
                  <a:pt x="197673" y="1271369"/>
                </a:cubicBezTo>
                <a:cubicBezTo>
                  <a:pt x="181463" y="1192190"/>
                  <a:pt x="160266" y="1106777"/>
                  <a:pt x="137198" y="1013882"/>
                </a:cubicBezTo>
                <a:cubicBezTo>
                  <a:pt x="102908" y="876722"/>
                  <a:pt x="64877" y="723976"/>
                  <a:pt x="33705" y="553773"/>
                </a:cubicBezTo>
                <a:cubicBezTo>
                  <a:pt x="20612" y="483322"/>
                  <a:pt x="9390" y="417859"/>
                  <a:pt x="3779" y="359878"/>
                </a:cubicBezTo>
                <a:cubicBezTo>
                  <a:pt x="-1832" y="301273"/>
                  <a:pt x="-1832" y="248903"/>
                  <a:pt x="8143" y="205885"/>
                </a:cubicBezTo>
                <a:cubicBezTo>
                  <a:pt x="23729" y="138552"/>
                  <a:pt x="57396" y="88052"/>
                  <a:pt x="101661" y="54385"/>
                </a:cubicBezTo>
                <a:cubicBezTo>
                  <a:pt x="143433" y="21966"/>
                  <a:pt x="193933" y="4509"/>
                  <a:pt x="246926" y="768"/>
                </a:cubicBezTo>
                <a:cubicBezTo>
                  <a:pt x="299296" y="-2972"/>
                  <a:pt x="354160" y="7003"/>
                  <a:pt x="404037" y="29447"/>
                </a:cubicBezTo>
                <a:cubicBezTo>
                  <a:pt x="466382" y="57503"/>
                  <a:pt x="521246" y="104885"/>
                  <a:pt x="554913" y="170348"/>
                </a:cubicBezTo>
                <a:cubicBezTo>
                  <a:pt x="574863" y="208379"/>
                  <a:pt x="585462" y="252021"/>
                  <a:pt x="587332" y="300027"/>
                </a:cubicBezTo>
                <a:cubicBezTo>
                  <a:pt x="589203" y="347409"/>
                  <a:pt x="582968" y="400403"/>
                  <a:pt x="569252" y="457137"/>
                </a:cubicBezTo>
                <a:cubicBezTo>
                  <a:pt x="558030" y="536316"/>
                  <a:pt x="537456" y="652278"/>
                  <a:pt x="506907" y="803778"/>
                </a:cubicBezTo>
                <a:cubicBezTo>
                  <a:pt x="476357" y="955277"/>
                  <a:pt x="436456" y="1141690"/>
                  <a:pt x="386580" y="1364887"/>
                </a:cubicBezTo>
                <a:lnTo>
                  <a:pt x="386580" y="1364887"/>
                </a:lnTo>
                <a:cubicBezTo>
                  <a:pt x="374111" y="1425362"/>
                  <a:pt x="362889" y="1492695"/>
                  <a:pt x="352290" y="1567510"/>
                </a:cubicBezTo>
                <a:cubicBezTo>
                  <a:pt x="345432" y="1614892"/>
                  <a:pt x="339197" y="1665392"/>
                  <a:pt x="332963" y="1719009"/>
                </a:cubicBezTo>
                <a:lnTo>
                  <a:pt x="335457" y="1719009"/>
                </a:lnTo>
                <a:cubicBezTo>
                  <a:pt x="339821" y="1719009"/>
                  <a:pt x="343562" y="1722750"/>
                  <a:pt x="343562" y="1727737"/>
                </a:cubicBezTo>
                <a:lnTo>
                  <a:pt x="343562" y="1773250"/>
                </a:lnTo>
                <a:lnTo>
                  <a:pt x="367876" y="1773250"/>
                </a:lnTo>
                <a:cubicBezTo>
                  <a:pt x="384710" y="1773250"/>
                  <a:pt x="398426" y="1788213"/>
                  <a:pt x="398426" y="1805669"/>
                </a:cubicBezTo>
                <a:lnTo>
                  <a:pt x="399673" y="2973400"/>
                </a:lnTo>
                <a:cubicBezTo>
                  <a:pt x="399673" y="2982128"/>
                  <a:pt x="396555" y="2989610"/>
                  <a:pt x="391568" y="2995844"/>
                </a:cubicBezTo>
                <a:cubicBezTo>
                  <a:pt x="385333" y="3065671"/>
                  <a:pt x="347302" y="3119288"/>
                  <a:pt x="301790" y="3119288"/>
                </a:cubicBezTo>
                <a:cubicBezTo>
                  <a:pt x="255655" y="3119288"/>
                  <a:pt x="218247" y="3065048"/>
                  <a:pt x="212013" y="2995221"/>
                </a:cubicBezTo>
                <a:cubicBezTo>
                  <a:pt x="207025" y="2989610"/>
                  <a:pt x="204531" y="2982128"/>
                  <a:pt x="204531" y="2974023"/>
                </a:cubicBezTo>
                <a:lnTo>
                  <a:pt x="203284" y="1806293"/>
                </a:lnTo>
                <a:cubicBezTo>
                  <a:pt x="203284" y="1788213"/>
                  <a:pt x="217000" y="1773250"/>
                  <a:pt x="233834" y="1773873"/>
                </a:cubicBezTo>
                <a:lnTo>
                  <a:pt x="254408" y="1774497"/>
                </a:lnTo>
                <a:lnTo>
                  <a:pt x="254408" y="1728984"/>
                </a:lnTo>
                <a:cubicBezTo>
                  <a:pt x="254408" y="1723997"/>
                  <a:pt x="258148" y="1720256"/>
                  <a:pt x="262513" y="1720256"/>
                </a:cubicBezTo>
                <a:lnTo>
                  <a:pt x="263759" y="1720256"/>
                </a:lnTo>
                <a:close/>
                <a:moveTo>
                  <a:pt x="366629" y="3004572"/>
                </a:moveTo>
                <a:lnTo>
                  <a:pt x="241939" y="3004572"/>
                </a:lnTo>
                <a:cubicBezTo>
                  <a:pt x="250043" y="3051332"/>
                  <a:pt x="274982" y="3084998"/>
                  <a:pt x="304284" y="3084998"/>
                </a:cubicBezTo>
                <a:cubicBezTo>
                  <a:pt x="333586" y="3084998"/>
                  <a:pt x="358525" y="3050708"/>
                  <a:pt x="366629" y="3004572"/>
                </a:cubicBezTo>
                <a:close/>
                <a:moveTo>
                  <a:pt x="331093" y="1498306"/>
                </a:moveTo>
                <a:cubicBezTo>
                  <a:pt x="336080" y="1454664"/>
                  <a:pt x="341691" y="1414140"/>
                  <a:pt x="347302" y="1376109"/>
                </a:cubicBezTo>
                <a:lnTo>
                  <a:pt x="347302" y="1376109"/>
                </a:lnTo>
                <a:cubicBezTo>
                  <a:pt x="382839" y="1159770"/>
                  <a:pt x="411518" y="978969"/>
                  <a:pt x="432716" y="833704"/>
                </a:cubicBezTo>
                <a:cubicBezTo>
                  <a:pt x="454537" y="687192"/>
                  <a:pt x="468876" y="575593"/>
                  <a:pt x="476981" y="498909"/>
                </a:cubicBezTo>
                <a:lnTo>
                  <a:pt x="476981" y="498285"/>
                </a:lnTo>
                <a:cubicBezTo>
                  <a:pt x="486956" y="444045"/>
                  <a:pt x="491320" y="394792"/>
                  <a:pt x="489450" y="349903"/>
                </a:cubicBezTo>
                <a:cubicBezTo>
                  <a:pt x="488203" y="305638"/>
                  <a:pt x="480722" y="265737"/>
                  <a:pt x="467629" y="230823"/>
                </a:cubicBezTo>
                <a:cubicBezTo>
                  <a:pt x="445808" y="174089"/>
                  <a:pt x="411518" y="131694"/>
                  <a:pt x="372241" y="106132"/>
                </a:cubicBezTo>
                <a:cubicBezTo>
                  <a:pt x="380969" y="129823"/>
                  <a:pt x="388450" y="157879"/>
                  <a:pt x="394061" y="190299"/>
                </a:cubicBezTo>
                <a:cubicBezTo>
                  <a:pt x="400296" y="227082"/>
                  <a:pt x="404037" y="269477"/>
                  <a:pt x="404660" y="316236"/>
                </a:cubicBezTo>
                <a:cubicBezTo>
                  <a:pt x="405284" y="362995"/>
                  <a:pt x="403413" y="414742"/>
                  <a:pt x="399049" y="470230"/>
                </a:cubicBezTo>
                <a:lnTo>
                  <a:pt x="399049" y="470230"/>
                </a:lnTo>
                <a:cubicBezTo>
                  <a:pt x="395308" y="549408"/>
                  <a:pt x="388450" y="663501"/>
                  <a:pt x="379099" y="812506"/>
                </a:cubicBezTo>
                <a:cubicBezTo>
                  <a:pt x="369123" y="962135"/>
                  <a:pt x="356031" y="1147301"/>
                  <a:pt x="339821" y="1367381"/>
                </a:cubicBezTo>
                <a:lnTo>
                  <a:pt x="339821" y="1367381"/>
                </a:lnTo>
                <a:cubicBezTo>
                  <a:pt x="337327" y="1407905"/>
                  <a:pt x="334210" y="1450924"/>
                  <a:pt x="332339" y="1497683"/>
                </a:cubicBezTo>
                <a:close/>
                <a:moveTo>
                  <a:pt x="344185" y="91169"/>
                </a:moveTo>
                <a:cubicBezTo>
                  <a:pt x="320494" y="80571"/>
                  <a:pt x="295556" y="76206"/>
                  <a:pt x="271241" y="78077"/>
                </a:cubicBezTo>
                <a:cubicBezTo>
                  <a:pt x="264383" y="78700"/>
                  <a:pt x="258148" y="79324"/>
                  <a:pt x="251914" y="80571"/>
                </a:cubicBezTo>
                <a:cubicBezTo>
                  <a:pt x="238198" y="111743"/>
                  <a:pt x="226976" y="159749"/>
                  <a:pt x="221988" y="225835"/>
                </a:cubicBezTo>
                <a:cubicBezTo>
                  <a:pt x="218871" y="267607"/>
                  <a:pt x="218871" y="317483"/>
                  <a:pt x="220741" y="374841"/>
                </a:cubicBezTo>
                <a:cubicBezTo>
                  <a:pt x="222611" y="431575"/>
                  <a:pt x="226352" y="496415"/>
                  <a:pt x="230716" y="566242"/>
                </a:cubicBezTo>
                <a:cubicBezTo>
                  <a:pt x="240692" y="733327"/>
                  <a:pt x="253161" y="884827"/>
                  <a:pt x="264383" y="1020740"/>
                </a:cubicBezTo>
                <a:cubicBezTo>
                  <a:pt x="271864" y="1112388"/>
                  <a:pt x="278722" y="1196554"/>
                  <a:pt x="284333" y="1275733"/>
                </a:cubicBezTo>
                <a:cubicBezTo>
                  <a:pt x="294309" y="1427232"/>
                  <a:pt x="299920" y="1555664"/>
                  <a:pt x="303661" y="1657287"/>
                </a:cubicBezTo>
                <a:cubicBezTo>
                  <a:pt x="304907" y="1626738"/>
                  <a:pt x="306154" y="1596812"/>
                  <a:pt x="307401" y="1568133"/>
                </a:cubicBezTo>
                <a:cubicBezTo>
                  <a:pt x="311142" y="1493319"/>
                  <a:pt x="314883" y="1426609"/>
                  <a:pt x="318623" y="1367381"/>
                </a:cubicBezTo>
                <a:lnTo>
                  <a:pt x="318623" y="1367381"/>
                </a:lnTo>
                <a:cubicBezTo>
                  <a:pt x="334833" y="1146678"/>
                  <a:pt x="347926" y="961512"/>
                  <a:pt x="357901" y="812506"/>
                </a:cubicBezTo>
                <a:cubicBezTo>
                  <a:pt x="367876" y="662877"/>
                  <a:pt x="374734" y="548161"/>
                  <a:pt x="377852" y="470230"/>
                </a:cubicBezTo>
                <a:lnTo>
                  <a:pt x="377852" y="470230"/>
                </a:lnTo>
                <a:cubicBezTo>
                  <a:pt x="382216" y="414742"/>
                  <a:pt x="384086" y="363619"/>
                  <a:pt x="383463" y="317483"/>
                </a:cubicBezTo>
                <a:cubicBezTo>
                  <a:pt x="382839" y="271348"/>
                  <a:pt x="379722" y="230200"/>
                  <a:pt x="373487" y="194039"/>
                </a:cubicBezTo>
                <a:cubicBezTo>
                  <a:pt x="366006" y="151644"/>
                  <a:pt x="356031" y="117978"/>
                  <a:pt x="344185" y="92416"/>
                </a:cubicBezTo>
                <a:close/>
                <a:moveTo>
                  <a:pt x="227599" y="88052"/>
                </a:moveTo>
                <a:cubicBezTo>
                  <a:pt x="215753" y="93040"/>
                  <a:pt x="203908" y="99898"/>
                  <a:pt x="193309" y="108003"/>
                </a:cubicBezTo>
                <a:cubicBezTo>
                  <a:pt x="155902" y="137305"/>
                  <a:pt x="125976" y="187805"/>
                  <a:pt x="113507" y="261996"/>
                </a:cubicBezTo>
                <a:cubicBezTo>
                  <a:pt x="106649" y="302520"/>
                  <a:pt x="106649" y="351150"/>
                  <a:pt x="110390" y="406637"/>
                </a:cubicBezTo>
                <a:cubicBezTo>
                  <a:pt x="114130" y="462125"/>
                  <a:pt x="122235" y="525094"/>
                  <a:pt x="131587" y="593050"/>
                </a:cubicBezTo>
                <a:cubicBezTo>
                  <a:pt x="154031" y="757642"/>
                  <a:pt x="180840" y="904777"/>
                  <a:pt x="205155" y="1036950"/>
                </a:cubicBezTo>
                <a:cubicBezTo>
                  <a:pt x="221365" y="1126727"/>
                  <a:pt x="236951" y="1209647"/>
                  <a:pt x="248173" y="1286332"/>
                </a:cubicBezTo>
                <a:cubicBezTo>
                  <a:pt x="261266" y="1372992"/>
                  <a:pt x="270617" y="1450924"/>
                  <a:pt x="278099" y="1520751"/>
                </a:cubicBezTo>
                <a:cubicBezTo>
                  <a:pt x="274982" y="1447806"/>
                  <a:pt x="270617" y="1366134"/>
                  <a:pt x="264383" y="1275733"/>
                </a:cubicBezTo>
                <a:cubicBezTo>
                  <a:pt x="259395" y="1197801"/>
                  <a:pt x="251914" y="1113011"/>
                  <a:pt x="244432" y="1020740"/>
                </a:cubicBezTo>
                <a:cubicBezTo>
                  <a:pt x="233210" y="885450"/>
                  <a:pt x="220741" y="734574"/>
                  <a:pt x="210766" y="566242"/>
                </a:cubicBezTo>
                <a:cubicBezTo>
                  <a:pt x="206402" y="497038"/>
                  <a:pt x="202661" y="432199"/>
                  <a:pt x="200791" y="374841"/>
                </a:cubicBezTo>
                <a:cubicBezTo>
                  <a:pt x="198920" y="316860"/>
                  <a:pt x="198920" y="266360"/>
                  <a:pt x="202037" y="223965"/>
                </a:cubicBezTo>
                <a:cubicBezTo>
                  <a:pt x="206402" y="165360"/>
                  <a:pt x="215753" y="119848"/>
                  <a:pt x="227599" y="87429"/>
                </a:cubicBezTo>
                <a:close/>
                <a:moveTo>
                  <a:pt x="237574" y="64984"/>
                </a:moveTo>
                <a:cubicBezTo>
                  <a:pt x="242562" y="55632"/>
                  <a:pt x="247550" y="47527"/>
                  <a:pt x="253161" y="41293"/>
                </a:cubicBezTo>
                <a:cubicBezTo>
                  <a:pt x="264383" y="28200"/>
                  <a:pt x="276852" y="20719"/>
                  <a:pt x="290568" y="19472"/>
                </a:cubicBezTo>
                <a:cubicBezTo>
                  <a:pt x="276852" y="18225"/>
                  <a:pt x="263136" y="18225"/>
                  <a:pt x="250043" y="19472"/>
                </a:cubicBezTo>
                <a:cubicBezTo>
                  <a:pt x="201414" y="23213"/>
                  <a:pt x="154655" y="38799"/>
                  <a:pt x="116624" y="68725"/>
                </a:cubicBezTo>
                <a:cubicBezTo>
                  <a:pt x="76100" y="99898"/>
                  <a:pt x="44303" y="146657"/>
                  <a:pt x="29964" y="210249"/>
                </a:cubicBezTo>
                <a:cubicBezTo>
                  <a:pt x="20612" y="251397"/>
                  <a:pt x="20612" y="301897"/>
                  <a:pt x="26223" y="359255"/>
                </a:cubicBezTo>
                <a:cubicBezTo>
                  <a:pt x="31834" y="417236"/>
                  <a:pt x="43057" y="482075"/>
                  <a:pt x="56149" y="551902"/>
                </a:cubicBezTo>
                <a:cubicBezTo>
                  <a:pt x="87322" y="721482"/>
                  <a:pt x="125353" y="874228"/>
                  <a:pt x="159643" y="1010765"/>
                </a:cubicBezTo>
                <a:cubicBezTo>
                  <a:pt x="182710" y="1103659"/>
                  <a:pt x="203908" y="1189696"/>
                  <a:pt x="220118" y="1268875"/>
                </a:cubicBezTo>
                <a:cubicBezTo>
                  <a:pt x="228846" y="1310023"/>
                  <a:pt x="236327" y="1349924"/>
                  <a:pt x="242562" y="1387331"/>
                </a:cubicBezTo>
                <a:cubicBezTo>
                  <a:pt x="238198" y="1355535"/>
                  <a:pt x="233834" y="1323115"/>
                  <a:pt x="228846" y="1288825"/>
                </a:cubicBezTo>
                <a:cubicBezTo>
                  <a:pt x="217624" y="1212764"/>
                  <a:pt x="202037" y="1129845"/>
                  <a:pt x="185828" y="1040067"/>
                </a:cubicBezTo>
                <a:cubicBezTo>
                  <a:pt x="161513" y="907271"/>
                  <a:pt x="134704" y="759513"/>
                  <a:pt x="112260" y="594921"/>
                </a:cubicBezTo>
                <a:cubicBezTo>
                  <a:pt x="102908" y="526964"/>
                  <a:pt x="94803" y="463995"/>
                  <a:pt x="91063" y="407261"/>
                </a:cubicBezTo>
                <a:cubicBezTo>
                  <a:pt x="87322" y="350526"/>
                  <a:pt x="87322" y="300650"/>
                  <a:pt x="94180" y="258879"/>
                </a:cubicBezTo>
                <a:cubicBezTo>
                  <a:pt x="107272" y="179700"/>
                  <a:pt x="140315" y="125459"/>
                  <a:pt x="181463" y="93663"/>
                </a:cubicBezTo>
                <a:cubicBezTo>
                  <a:pt x="199544" y="79947"/>
                  <a:pt x="218871" y="69972"/>
                  <a:pt x="239445" y="64361"/>
                </a:cubicBezTo>
                <a:close/>
                <a:moveTo>
                  <a:pt x="306154" y="21342"/>
                </a:moveTo>
                <a:cubicBezTo>
                  <a:pt x="314883" y="23836"/>
                  <a:pt x="324235" y="29447"/>
                  <a:pt x="332339" y="36929"/>
                </a:cubicBezTo>
                <a:cubicBezTo>
                  <a:pt x="342315" y="46281"/>
                  <a:pt x="351667" y="59997"/>
                  <a:pt x="360395" y="77453"/>
                </a:cubicBezTo>
                <a:cubicBezTo>
                  <a:pt x="362265" y="78077"/>
                  <a:pt x="364136" y="79324"/>
                  <a:pt x="366006" y="79947"/>
                </a:cubicBezTo>
                <a:cubicBezTo>
                  <a:pt x="415882" y="105509"/>
                  <a:pt x="460771" y="154762"/>
                  <a:pt x="487580" y="223965"/>
                </a:cubicBezTo>
                <a:cubicBezTo>
                  <a:pt x="501919" y="260749"/>
                  <a:pt x="509401" y="302520"/>
                  <a:pt x="510647" y="348656"/>
                </a:cubicBezTo>
                <a:cubicBezTo>
                  <a:pt x="511894" y="394792"/>
                  <a:pt x="507530" y="445291"/>
                  <a:pt x="497555" y="500155"/>
                </a:cubicBezTo>
                <a:cubicBezTo>
                  <a:pt x="489450" y="577464"/>
                  <a:pt x="475111" y="689062"/>
                  <a:pt x="453290" y="834951"/>
                </a:cubicBezTo>
                <a:cubicBezTo>
                  <a:pt x="433963" y="967123"/>
                  <a:pt x="409024" y="1126104"/>
                  <a:pt x="378475" y="1311893"/>
                </a:cubicBezTo>
                <a:cubicBezTo>
                  <a:pt x="423364" y="1110517"/>
                  <a:pt x="459524" y="939067"/>
                  <a:pt x="488203" y="799414"/>
                </a:cubicBezTo>
                <a:cubicBezTo>
                  <a:pt x="518752" y="648538"/>
                  <a:pt x="539326" y="533199"/>
                  <a:pt x="549925" y="453396"/>
                </a:cubicBezTo>
                <a:lnTo>
                  <a:pt x="549925" y="452773"/>
                </a:lnTo>
                <a:cubicBezTo>
                  <a:pt x="563641" y="397285"/>
                  <a:pt x="569876" y="346162"/>
                  <a:pt x="567382" y="300027"/>
                </a:cubicBezTo>
                <a:cubicBezTo>
                  <a:pt x="565512" y="254514"/>
                  <a:pt x="555536" y="213366"/>
                  <a:pt x="536833" y="177206"/>
                </a:cubicBezTo>
                <a:cubicBezTo>
                  <a:pt x="505036" y="116107"/>
                  <a:pt x="453290" y="71219"/>
                  <a:pt x="395308" y="45034"/>
                </a:cubicBezTo>
                <a:cubicBezTo>
                  <a:pt x="366629" y="31941"/>
                  <a:pt x="336080" y="23836"/>
                  <a:pt x="305531" y="20095"/>
                </a:cubicBezTo>
                <a:close/>
                <a:moveTo>
                  <a:pt x="331093" y="66231"/>
                </a:moveTo>
                <a:cubicBezTo>
                  <a:pt x="326728" y="59373"/>
                  <a:pt x="321741" y="53762"/>
                  <a:pt x="317377" y="49398"/>
                </a:cubicBezTo>
                <a:cubicBezTo>
                  <a:pt x="308648" y="41293"/>
                  <a:pt x="300543" y="37552"/>
                  <a:pt x="293062" y="37552"/>
                </a:cubicBezTo>
                <a:cubicBezTo>
                  <a:pt x="285580" y="38176"/>
                  <a:pt x="277475" y="42540"/>
                  <a:pt x="269371" y="51892"/>
                </a:cubicBezTo>
                <a:cubicBezTo>
                  <a:pt x="267500" y="54385"/>
                  <a:pt x="265630" y="56879"/>
                  <a:pt x="263759" y="59373"/>
                </a:cubicBezTo>
                <a:cubicBezTo>
                  <a:pt x="266253" y="59373"/>
                  <a:pt x="268124" y="58750"/>
                  <a:pt x="270617" y="58750"/>
                </a:cubicBezTo>
                <a:cubicBezTo>
                  <a:pt x="290568" y="57503"/>
                  <a:pt x="311142" y="59997"/>
                  <a:pt x="331093" y="65608"/>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10"/>
          <p:cNvSpPr/>
          <p:nvPr/>
        </p:nvSpPr>
        <p:spPr>
          <a:xfrm>
            <a:off x="820870" y="3854200"/>
            <a:ext cx="274954" cy="2745015"/>
          </a:xfrm>
          <a:custGeom>
            <a:avLst/>
            <a:gdLst/>
            <a:ahLst/>
            <a:cxnLst/>
            <a:rect l="l" t="t" r="r" b="b"/>
            <a:pathLst>
              <a:path w="564009" h="5630801" extrusionOk="0">
                <a:moveTo>
                  <a:pt x="364452" y="16523"/>
                </a:moveTo>
                <a:cubicBezTo>
                  <a:pt x="399243" y="-4876"/>
                  <a:pt x="437588" y="-7929"/>
                  <a:pt x="477993" y="21970"/>
                </a:cubicBezTo>
                <a:lnTo>
                  <a:pt x="477993" y="2999301"/>
                </a:lnTo>
                <a:cubicBezTo>
                  <a:pt x="477993" y="2999301"/>
                  <a:pt x="478615" y="3008625"/>
                  <a:pt x="479236" y="3025408"/>
                </a:cubicBezTo>
                <a:lnTo>
                  <a:pt x="477123" y="3025408"/>
                </a:lnTo>
                <a:lnTo>
                  <a:pt x="482266" y="3159102"/>
                </a:lnTo>
                <a:cubicBezTo>
                  <a:pt x="503478" y="3715870"/>
                  <a:pt x="561813" y="5274035"/>
                  <a:pt x="563989" y="5392063"/>
                </a:cubicBezTo>
                <a:cubicBezTo>
                  <a:pt x="567097" y="5563627"/>
                  <a:pt x="221481" y="5830299"/>
                  <a:pt x="68564" y="5392063"/>
                </a:cubicBezTo>
                <a:cubicBezTo>
                  <a:pt x="51781" y="5107987"/>
                  <a:pt x="246345" y="3617985"/>
                  <a:pt x="199102" y="3026833"/>
                </a:cubicBezTo>
                <a:lnTo>
                  <a:pt x="198682" y="3025408"/>
                </a:lnTo>
                <a:lnTo>
                  <a:pt x="191431" y="3025408"/>
                </a:lnTo>
                <a:cubicBezTo>
                  <a:pt x="159106" y="2955166"/>
                  <a:pt x="65865" y="2861924"/>
                  <a:pt x="13028" y="2799763"/>
                </a:cubicBezTo>
                <a:cubicBezTo>
                  <a:pt x="-50376" y="2726413"/>
                  <a:pt x="135486" y="341602"/>
                  <a:pt x="187701" y="310024"/>
                </a:cubicBezTo>
                <a:cubicBezTo>
                  <a:pt x="187701" y="310024"/>
                  <a:pt x="260080" y="80720"/>
                  <a:pt x="364452" y="16523"/>
                </a:cubicBezTo>
                <a:close/>
              </a:path>
            </a:pathLst>
          </a:custGeom>
          <a:noFill/>
          <a:ln w="15875" cap="flat" cmpd="sng">
            <a:solidFill>
              <a:srgbClr val="D8D8D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10"/>
          <p:cNvSpPr/>
          <p:nvPr/>
        </p:nvSpPr>
        <p:spPr>
          <a:xfrm>
            <a:off x="347303" y="4297564"/>
            <a:ext cx="305041" cy="2300572"/>
          </a:xfrm>
          <a:custGeom>
            <a:avLst/>
            <a:gdLst/>
            <a:ahLst/>
            <a:cxnLst/>
            <a:rect l="l" t="t" r="r" b="b"/>
            <a:pathLst>
              <a:path w="625725" h="4719122" extrusionOk="0">
                <a:moveTo>
                  <a:pt x="406942" y="2876745"/>
                </a:moveTo>
                <a:cubicBezTo>
                  <a:pt x="401969" y="2813340"/>
                  <a:pt x="375240" y="1766547"/>
                  <a:pt x="454184" y="1640360"/>
                </a:cubicBezTo>
                <a:cubicBezTo>
                  <a:pt x="533130" y="1514173"/>
                  <a:pt x="582859" y="1480606"/>
                  <a:pt x="607101" y="1345716"/>
                </a:cubicBezTo>
                <a:cubicBezTo>
                  <a:pt x="665532" y="1014397"/>
                  <a:pt x="546805" y="923"/>
                  <a:pt x="546805" y="923"/>
                </a:cubicBezTo>
                <a:cubicBezTo>
                  <a:pt x="543697" y="923"/>
                  <a:pt x="536859" y="923"/>
                  <a:pt x="524426" y="-9"/>
                </a:cubicBezTo>
                <a:cubicBezTo>
                  <a:pt x="484644" y="-2372"/>
                  <a:pt x="515724" y="1077802"/>
                  <a:pt x="505157" y="1162341"/>
                </a:cubicBezTo>
                <a:cubicBezTo>
                  <a:pt x="494589" y="1246259"/>
                  <a:pt x="447347" y="1209583"/>
                  <a:pt x="441752" y="1188448"/>
                </a:cubicBezTo>
                <a:cubicBezTo>
                  <a:pt x="436780" y="1167314"/>
                  <a:pt x="385807" y="-134"/>
                  <a:pt x="385807" y="-134"/>
                </a:cubicBezTo>
                <a:cubicBezTo>
                  <a:pt x="381456" y="488"/>
                  <a:pt x="347267" y="-1004"/>
                  <a:pt x="347267" y="-1004"/>
                </a:cubicBezTo>
                <a:cubicBezTo>
                  <a:pt x="347267" y="-1004"/>
                  <a:pt x="358457" y="1167936"/>
                  <a:pt x="347267" y="1190314"/>
                </a:cubicBezTo>
                <a:cubicBezTo>
                  <a:pt x="310593" y="1264285"/>
                  <a:pt x="281998" y="1182855"/>
                  <a:pt x="283863" y="1195287"/>
                </a:cubicBezTo>
                <a:cubicBezTo>
                  <a:pt x="271431" y="1151774"/>
                  <a:pt x="262729" y="-9"/>
                  <a:pt x="262729" y="-9"/>
                </a:cubicBezTo>
                <a:cubicBezTo>
                  <a:pt x="262729" y="-9"/>
                  <a:pt x="225432" y="612"/>
                  <a:pt x="221080" y="-9"/>
                </a:cubicBezTo>
                <a:cubicBezTo>
                  <a:pt x="221080" y="-9"/>
                  <a:pt x="183783" y="1167314"/>
                  <a:pt x="178812" y="1188448"/>
                </a:cubicBezTo>
                <a:cubicBezTo>
                  <a:pt x="173216" y="1209583"/>
                  <a:pt x="125975" y="1246259"/>
                  <a:pt x="115406" y="1162341"/>
                </a:cubicBezTo>
                <a:cubicBezTo>
                  <a:pt x="104839" y="1077802"/>
                  <a:pt x="116650" y="-2744"/>
                  <a:pt x="76866" y="-382"/>
                </a:cubicBezTo>
                <a:cubicBezTo>
                  <a:pt x="64434" y="364"/>
                  <a:pt x="57597" y="612"/>
                  <a:pt x="54489" y="612"/>
                </a:cubicBezTo>
                <a:cubicBezTo>
                  <a:pt x="54489" y="612"/>
                  <a:pt x="-43726" y="1015020"/>
                  <a:pt x="17813" y="1345716"/>
                </a:cubicBezTo>
                <a:cubicBezTo>
                  <a:pt x="42678" y="1480606"/>
                  <a:pt x="91164" y="1514173"/>
                  <a:pt x="170108" y="1640360"/>
                </a:cubicBezTo>
                <a:cubicBezTo>
                  <a:pt x="249052" y="1766547"/>
                  <a:pt x="222945" y="2813340"/>
                  <a:pt x="217351" y="2876745"/>
                </a:cubicBezTo>
                <a:cubicBezTo>
                  <a:pt x="212378" y="2940149"/>
                  <a:pt x="96758" y="4134263"/>
                  <a:pt x="86191" y="4175912"/>
                </a:cubicBezTo>
                <a:cubicBezTo>
                  <a:pt x="75624" y="4218181"/>
                  <a:pt x="-97805" y="4728523"/>
                  <a:pt x="312458" y="4717956"/>
                </a:cubicBezTo>
                <a:cubicBezTo>
                  <a:pt x="722721" y="4728523"/>
                  <a:pt x="549291" y="4218181"/>
                  <a:pt x="538724" y="4175912"/>
                </a:cubicBezTo>
                <a:cubicBezTo>
                  <a:pt x="528157" y="4134263"/>
                  <a:pt x="411916" y="2940149"/>
                  <a:pt x="406942" y="2876745"/>
                </a:cubicBezTo>
                <a:close/>
              </a:path>
            </a:pathLst>
          </a:custGeom>
          <a:noFill/>
          <a:ln w="15875" cap="flat" cmpd="sng">
            <a:solidFill>
              <a:srgbClr val="D8D8D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10"/>
          <p:cNvSpPr/>
          <p:nvPr/>
        </p:nvSpPr>
        <p:spPr>
          <a:xfrm>
            <a:off x="1261005" y="4212607"/>
            <a:ext cx="562593" cy="2365331"/>
          </a:xfrm>
          <a:custGeom>
            <a:avLst/>
            <a:gdLst/>
            <a:ahLst/>
            <a:cxnLst/>
            <a:rect l="l" t="t" r="r" b="b"/>
            <a:pathLst>
              <a:path w="1154037" h="4851960" extrusionOk="0">
                <a:moveTo>
                  <a:pt x="786736" y="1672501"/>
                </a:moveTo>
                <a:cubicBezTo>
                  <a:pt x="944004" y="1496585"/>
                  <a:pt x="1141676" y="1210644"/>
                  <a:pt x="1151000" y="871866"/>
                </a:cubicBezTo>
                <a:cubicBezTo>
                  <a:pt x="1167161" y="305578"/>
                  <a:pt x="781763" y="-1000"/>
                  <a:pt x="592793" y="-1000"/>
                </a:cubicBezTo>
                <a:lnTo>
                  <a:pt x="556740" y="-1000"/>
                </a:lnTo>
                <a:cubicBezTo>
                  <a:pt x="367771" y="-1000"/>
                  <a:pt x="-17628" y="305578"/>
                  <a:pt x="-2088" y="871866"/>
                </a:cubicBezTo>
                <a:cubicBezTo>
                  <a:pt x="7857" y="1223076"/>
                  <a:pt x="220448" y="1518342"/>
                  <a:pt x="380823" y="1692393"/>
                </a:cubicBezTo>
                <a:cubicBezTo>
                  <a:pt x="396986" y="1715392"/>
                  <a:pt x="414391" y="1741500"/>
                  <a:pt x="434903" y="1773202"/>
                </a:cubicBezTo>
                <a:cubicBezTo>
                  <a:pt x="513227" y="1899389"/>
                  <a:pt x="487120" y="2946182"/>
                  <a:pt x="482146" y="3009587"/>
                </a:cubicBezTo>
                <a:cubicBezTo>
                  <a:pt x="476552" y="3072369"/>
                  <a:pt x="360932" y="4267105"/>
                  <a:pt x="350365" y="4308754"/>
                </a:cubicBezTo>
                <a:cubicBezTo>
                  <a:pt x="339798" y="4351023"/>
                  <a:pt x="166368" y="4861365"/>
                  <a:pt x="576631" y="4850798"/>
                </a:cubicBezTo>
                <a:cubicBezTo>
                  <a:pt x="986894" y="4861365"/>
                  <a:pt x="813465" y="4351023"/>
                  <a:pt x="802898" y="4308754"/>
                </a:cubicBezTo>
                <a:cubicBezTo>
                  <a:pt x="792330" y="4267105"/>
                  <a:pt x="676711" y="3072369"/>
                  <a:pt x="671116" y="3009587"/>
                </a:cubicBezTo>
                <a:cubicBezTo>
                  <a:pt x="666144" y="2946182"/>
                  <a:pt x="640035" y="1899389"/>
                  <a:pt x="718981" y="1773202"/>
                </a:cubicBezTo>
                <a:cubicBezTo>
                  <a:pt x="744466" y="1732176"/>
                  <a:pt x="766845" y="1700473"/>
                  <a:pt x="786736" y="1672501"/>
                </a:cubicBezTo>
                <a:close/>
              </a:path>
            </a:pathLst>
          </a:custGeom>
          <a:noFill/>
          <a:ln w="15875" cap="flat" cmpd="sng">
            <a:solidFill>
              <a:srgbClr val="D8D8D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 name="Google Shape;75;p10" descr="A picture containing text&#10;&#10;Description automatically generated"/>
          <p:cNvPicPr preferRelativeResize="0"/>
          <p:nvPr/>
        </p:nvPicPr>
        <p:blipFill rotWithShape="1">
          <a:blip r:embed="rId3">
            <a:alphaModFix/>
          </a:blip>
          <a:srcRect/>
          <a:stretch/>
        </p:blipFill>
        <p:spPr>
          <a:xfrm>
            <a:off x="-72954" y="-41394"/>
            <a:ext cx="323116" cy="156071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descr="Coach's whistle with a blackboard background"/>
          <p:cNvPicPr preferRelativeResize="0"/>
          <p:nvPr/>
        </p:nvPicPr>
        <p:blipFill rotWithShape="1">
          <a:blip r:embed="rId21">
            <a:alphaModFix/>
          </a:blip>
          <a:srcRect l="20178" b="32637"/>
          <a:stretch/>
        </p:blipFill>
        <p:spPr>
          <a:xfrm>
            <a:off x="0" y="0"/>
            <a:ext cx="12192000" cy="6857999"/>
          </a:xfrm>
          <a:prstGeom prst="rect">
            <a:avLst/>
          </a:prstGeom>
          <a:noFill/>
          <a:ln>
            <a:noFill/>
          </a:ln>
        </p:spPr>
      </p:pic>
      <p:pic>
        <p:nvPicPr>
          <p:cNvPr id="7" name="Google Shape;7;p1" descr="A close-up of a wood surface&#10;&#10;Description automatically generated with low confidence"/>
          <p:cNvPicPr preferRelativeResize="0"/>
          <p:nvPr/>
        </p:nvPicPr>
        <p:blipFill rotWithShape="1">
          <a:blip r:embed="rId22">
            <a:alphaModFix/>
          </a:blip>
          <a:srcRect l="17699" r="18541"/>
          <a:stretch/>
        </p:blipFill>
        <p:spPr>
          <a:xfrm>
            <a:off x="0" y="5359400"/>
            <a:ext cx="12191998" cy="1498600"/>
          </a:xfrm>
          <a:prstGeom prst="rect">
            <a:avLst/>
          </a:prstGeom>
          <a:noFill/>
          <a:ln>
            <a:noFill/>
          </a:ln>
          <a:effectLst>
            <a:outerShdw blurRad="215900" dist="139700" dir="16200000" rotWithShape="0">
              <a:srgbClr val="000000">
                <a:alpha val="40000"/>
              </a:srgbClr>
            </a:outerShdw>
          </a:effectLst>
        </p:spPr>
      </p:pic>
      <p:sp>
        <p:nvSpPr>
          <p:cNvPr id="8" name="Google Shape;8;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2"/>
              </a:buClr>
              <a:buSzPts val="4000"/>
              <a:buFont typeface="Lobster"/>
              <a:buNone/>
              <a:defRPr sz="4000">
                <a:solidFill>
                  <a:schemeClr val="dk2"/>
                </a:solidFill>
                <a:latin typeface="Lobster"/>
                <a:ea typeface="Lobster"/>
                <a:cs typeface="Lobster"/>
                <a:sym typeface="Lobster"/>
              </a:defRPr>
            </a:lvl1pPr>
            <a:lvl2pPr lvl="1">
              <a:spcBef>
                <a:spcPts val="0"/>
              </a:spcBef>
              <a:spcAft>
                <a:spcPts val="0"/>
              </a:spcAft>
              <a:buClr>
                <a:schemeClr val="dk2"/>
              </a:buClr>
              <a:buSzPts val="4000"/>
              <a:buFont typeface="Lobster"/>
              <a:buNone/>
              <a:defRPr sz="4000">
                <a:solidFill>
                  <a:schemeClr val="dk2"/>
                </a:solidFill>
                <a:latin typeface="Lobster"/>
                <a:ea typeface="Lobster"/>
                <a:cs typeface="Lobster"/>
                <a:sym typeface="Lobster"/>
              </a:defRPr>
            </a:lvl2pPr>
            <a:lvl3pPr lvl="2">
              <a:spcBef>
                <a:spcPts val="0"/>
              </a:spcBef>
              <a:spcAft>
                <a:spcPts val="0"/>
              </a:spcAft>
              <a:buClr>
                <a:schemeClr val="dk2"/>
              </a:buClr>
              <a:buSzPts val="4000"/>
              <a:buFont typeface="Lobster"/>
              <a:buNone/>
              <a:defRPr sz="4000">
                <a:solidFill>
                  <a:schemeClr val="dk2"/>
                </a:solidFill>
                <a:latin typeface="Lobster"/>
                <a:ea typeface="Lobster"/>
                <a:cs typeface="Lobster"/>
                <a:sym typeface="Lobster"/>
              </a:defRPr>
            </a:lvl3pPr>
            <a:lvl4pPr lvl="3">
              <a:spcBef>
                <a:spcPts val="0"/>
              </a:spcBef>
              <a:spcAft>
                <a:spcPts val="0"/>
              </a:spcAft>
              <a:buClr>
                <a:schemeClr val="dk2"/>
              </a:buClr>
              <a:buSzPts val="4000"/>
              <a:buFont typeface="Lobster"/>
              <a:buNone/>
              <a:defRPr sz="4000">
                <a:solidFill>
                  <a:schemeClr val="dk2"/>
                </a:solidFill>
                <a:latin typeface="Lobster"/>
                <a:ea typeface="Lobster"/>
                <a:cs typeface="Lobster"/>
                <a:sym typeface="Lobster"/>
              </a:defRPr>
            </a:lvl4pPr>
            <a:lvl5pPr lvl="4">
              <a:spcBef>
                <a:spcPts val="0"/>
              </a:spcBef>
              <a:spcAft>
                <a:spcPts val="0"/>
              </a:spcAft>
              <a:buClr>
                <a:schemeClr val="dk2"/>
              </a:buClr>
              <a:buSzPts val="4000"/>
              <a:buFont typeface="Lobster"/>
              <a:buNone/>
              <a:defRPr sz="4000">
                <a:solidFill>
                  <a:schemeClr val="dk2"/>
                </a:solidFill>
                <a:latin typeface="Lobster"/>
                <a:ea typeface="Lobster"/>
                <a:cs typeface="Lobster"/>
                <a:sym typeface="Lobster"/>
              </a:defRPr>
            </a:lvl5pPr>
            <a:lvl6pPr lvl="5">
              <a:spcBef>
                <a:spcPts val="0"/>
              </a:spcBef>
              <a:spcAft>
                <a:spcPts val="0"/>
              </a:spcAft>
              <a:buClr>
                <a:schemeClr val="dk2"/>
              </a:buClr>
              <a:buSzPts val="4000"/>
              <a:buFont typeface="Lobster"/>
              <a:buNone/>
              <a:defRPr sz="4000">
                <a:solidFill>
                  <a:schemeClr val="dk2"/>
                </a:solidFill>
                <a:latin typeface="Lobster"/>
                <a:ea typeface="Lobster"/>
                <a:cs typeface="Lobster"/>
                <a:sym typeface="Lobster"/>
              </a:defRPr>
            </a:lvl6pPr>
            <a:lvl7pPr lvl="6">
              <a:spcBef>
                <a:spcPts val="0"/>
              </a:spcBef>
              <a:spcAft>
                <a:spcPts val="0"/>
              </a:spcAft>
              <a:buClr>
                <a:schemeClr val="dk2"/>
              </a:buClr>
              <a:buSzPts val="4000"/>
              <a:buFont typeface="Lobster"/>
              <a:buNone/>
              <a:defRPr sz="4000">
                <a:solidFill>
                  <a:schemeClr val="dk2"/>
                </a:solidFill>
                <a:latin typeface="Lobster"/>
                <a:ea typeface="Lobster"/>
                <a:cs typeface="Lobster"/>
                <a:sym typeface="Lobster"/>
              </a:defRPr>
            </a:lvl7pPr>
            <a:lvl8pPr lvl="7">
              <a:spcBef>
                <a:spcPts val="0"/>
              </a:spcBef>
              <a:spcAft>
                <a:spcPts val="0"/>
              </a:spcAft>
              <a:buClr>
                <a:schemeClr val="dk2"/>
              </a:buClr>
              <a:buSzPts val="4000"/>
              <a:buFont typeface="Lobster"/>
              <a:buNone/>
              <a:defRPr sz="4000">
                <a:solidFill>
                  <a:schemeClr val="dk2"/>
                </a:solidFill>
                <a:latin typeface="Lobster"/>
                <a:ea typeface="Lobster"/>
                <a:cs typeface="Lobster"/>
                <a:sym typeface="Lobster"/>
              </a:defRPr>
            </a:lvl8pPr>
            <a:lvl9pPr lvl="8">
              <a:spcBef>
                <a:spcPts val="0"/>
              </a:spcBef>
              <a:spcAft>
                <a:spcPts val="0"/>
              </a:spcAft>
              <a:buClr>
                <a:schemeClr val="dk2"/>
              </a:buClr>
              <a:buSzPts val="4000"/>
              <a:buFont typeface="Lobster"/>
              <a:buNone/>
              <a:defRPr sz="4000">
                <a:solidFill>
                  <a:schemeClr val="dk2"/>
                </a:solidFill>
                <a:latin typeface="Lobster"/>
                <a:ea typeface="Lobster"/>
                <a:cs typeface="Lobster"/>
                <a:sym typeface="Lobster"/>
              </a:defRPr>
            </a:lvl9pPr>
          </a:lstStyle>
          <a:p>
            <a:endParaRPr/>
          </a:p>
        </p:txBody>
      </p:sp>
      <p:sp>
        <p:nvSpPr>
          <p:cNvPr id="9" name="Google Shape;9;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Cairo"/>
              <a:buChar char="●"/>
              <a:defRPr sz="1900">
                <a:solidFill>
                  <a:schemeClr val="dk2"/>
                </a:solidFill>
                <a:latin typeface="Cairo"/>
                <a:ea typeface="Cairo"/>
                <a:cs typeface="Cairo"/>
                <a:sym typeface="Cairo"/>
              </a:defRPr>
            </a:lvl1pPr>
            <a:lvl2pPr marL="914400" lvl="1" indent="-349250">
              <a:lnSpc>
                <a:spcPct val="115000"/>
              </a:lnSpc>
              <a:spcBef>
                <a:spcPts val="2100"/>
              </a:spcBef>
              <a:spcAft>
                <a:spcPts val="0"/>
              </a:spcAft>
              <a:buClr>
                <a:schemeClr val="dk2"/>
              </a:buClr>
              <a:buSzPts val="1900"/>
              <a:buFont typeface="Cairo"/>
              <a:buChar char="○"/>
              <a:defRPr sz="1900">
                <a:solidFill>
                  <a:schemeClr val="dk2"/>
                </a:solidFill>
                <a:latin typeface="Cairo"/>
                <a:ea typeface="Cairo"/>
                <a:cs typeface="Cairo"/>
                <a:sym typeface="Cairo"/>
              </a:defRPr>
            </a:lvl2pPr>
            <a:lvl3pPr marL="1371600" lvl="2" indent="-349250">
              <a:lnSpc>
                <a:spcPct val="115000"/>
              </a:lnSpc>
              <a:spcBef>
                <a:spcPts val="2100"/>
              </a:spcBef>
              <a:spcAft>
                <a:spcPts val="0"/>
              </a:spcAft>
              <a:buClr>
                <a:schemeClr val="dk2"/>
              </a:buClr>
              <a:buSzPts val="1900"/>
              <a:buFont typeface="Cairo"/>
              <a:buChar char="■"/>
              <a:defRPr sz="1900">
                <a:solidFill>
                  <a:schemeClr val="dk2"/>
                </a:solidFill>
                <a:latin typeface="Cairo"/>
                <a:ea typeface="Cairo"/>
                <a:cs typeface="Cairo"/>
                <a:sym typeface="Cairo"/>
              </a:defRPr>
            </a:lvl3pPr>
            <a:lvl4pPr marL="1828800" lvl="3" indent="-349250">
              <a:lnSpc>
                <a:spcPct val="115000"/>
              </a:lnSpc>
              <a:spcBef>
                <a:spcPts val="2100"/>
              </a:spcBef>
              <a:spcAft>
                <a:spcPts val="0"/>
              </a:spcAft>
              <a:buClr>
                <a:schemeClr val="dk2"/>
              </a:buClr>
              <a:buSzPts val="1900"/>
              <a:buFont typeface="Cairo"/>
              <a:buChar char="●"/>
              <a:defRPr sz="1900">
                <a:solidFill>
                  <a:schemeClr val="dk2"/>
                </a:solidFill>
                <a:latin typeface="Cairo"/>
                <a:ea typeface="Cairo"/>
                <a:cs typeface="Cairo"/>
                <a:sym typeface="Cairo"/>
              </a:defRPr>
            </a:lvl4pPr>
            <a:lvl5pPr marL="2286000" lvl="4" indent="-349250">
              <a:lnSpc>
                <a:spcPct val="115000"/>
              </a:lnSpc>
              <a:spcBef>
                <a:spcPts val="2100"/>
              </a:spcBef>
              <a:spcAft>
                <a:spcPts val="0"/>
              </a:spcAft>
              <a:buClr>
                <a:schemeClr val="dk2"/>
              </a:buClr>
              <a:buSzPts val="1900"/>
              <a:buFont typeface="Cairo"/>
              <a:buChar char="○"/>
              <a:defRPr sz="1900">
                <a:solidFill>
                  <a:schemeClr val="dk2"/>
                </a:solidFill>
                <a:latin typeface="Cairo"/>
                <a:ea typeface="Cairo"/>
                <a:cs typeface="Cairo"/>
                <a:sym typeface="Cairo"/>
              </a:defRPr>
            </a:lvl5pPr>
            <a:lvl6pPr marL="2743200" lvl="5" indent="-349250">
              <a:lnSpc>
                <a:spcPct val="115000"/>
              </a:lnSpc>
              <a:spcBef>
                <a:spcPts val="2100"/>
              </a:spcBef>
              <a:spcAft>
                <a:spcPts val="0"/>
              </a:spcAft>
              <a:buClr>
                <a:schemeClr val="dk2"/>
              </a:buClr>
              <a:buSzPts val="1900"/>
              <a:buFont typeface="Cairo"/>
              <a:buChar char="■"/>
              <a:defRPr sz="1900">
                <a:solidFill>
                  <a:schemeClr val="dk2"/>
                </a:solidFill>
                <a:latin typeface="Cairo"/>
                <a:ea typeface="Cairo"/>
                <a:cs typeface="Cairo"/>
                <a:sym typeface="Cairo"/>
              </a:defRPr>
            </a:lvl6pPr>
            <a:lvl7pPr marL="3200400" lvl="6" indent="-349250">
              <a:lnSpc>
                <a:spcPct val="115000"/>
              </a:lnSpc>
              <a:spcBef>
                <a:spcPts val="2100"/>
              </a:spcBef>
              <a:spcAft>
                <a:spcPts val="0"/>
              </a:spcAft>
              <a:buClr>
                <a:schemeClr val="dk2"/>
              </a:buClr>
              <a:buSzPts val="1900"/>
              <a:buFont typeface="Cairo"/>
              <a:buChar char="●"/>
              <a:defRPr sz="1900">
                <a:solidFill>
                  <a:schemeClr val="dk2"/>
                </a:solidFill>
                <a:latin typeface="Cairo"/>
                <a:ea typeface="Cairo"/>
                <a:cs typeface="Cairo"/>
                <a:sym typeface="Cairo"/>
              </a:defRPr>
            </a:lvl7pPr>
            <a:lvl8pPr marL="3657600" lvl="7" indent="-349250">
              <a:lnSpc>
                <a:spcPct val="115000"/>
              </a:lnSpc>
              <a:spcBef>
                <a:spcPts val="2100"/>
              </a:spcBef>
              <a:spcAft>
                <a:spcPts val="0"/>
              </a:spcAft>
              <a:buClr>
                <a:schemeClr val="dk2"/>
              </a:buClr>
              <a:buSzPts val="1900"/>
              <a:buFont typeface="Cairo"/>
              <a:buChar char="○"/>
              <a:defRPr sz="1900">
                <a:solidFill>
                  <a:schemeClr val="dk2"/>
                </a:solidFill>
                <a:latin typeface="Cairo"/>
                <a:ea typeface="Cairo"/>
                <a:cs typeface="Cairo"/>
                <a:sym typeface="Cairo"/>
              </a:defRPr>
            </a:lvl8pPr>
            <a:lvl9pPr marL="4114800" lvl="8" indent="-349250">
              <a:lnSpc>
                <a:spcPct val="115000"/>
              </a:lnSpc>
              <a:spcBef>
                <a:spcPts val="2100"/>
              </a:spcBef>
              <a:spcAft>
                <a:spcPts val="2100"/>
              </a:spcAft>
              <a:buClr>
                <a:schemeClr val="dk2"/>
              </a:buClr>
              <a:buSzPts val="1900"/>
              <a:buFont typeface="Cairo"/>
              <a:buChar char="■"/>
              <a:defRPr sz="1900">
                <a:solidFill>
                  <a:schemeClr val="dk2"/>
                </a:solidFill>
                <a:latin typeface="Cairo"/>
                <a:ea typeface="Cairo"/>
                <a:cs typeface="Cairo"/>
                <a:sym typeface="Cairo"/>
              </a:defRPr>
            </a:lvl9pPr>
          </a:lstStyle>
          <a:p>
            <a:endParaRPr/>
          </a:p>
        </p:txBody>
      </p:sp>
      <p:sp>
        <p:nvSpPr>
          <p:cNvPr id="10" name="Google Shape;10;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1"/>
          <p:cNvSpPr txBox="1"/>
          <p:nvPr/>
        </p:nvSpPr>
        <p:spPr>
          <a:xfrm rot="5400000">
            <a:off x="-603150" y="44592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pic>
        <p:nvPicPr>
          <p:cNvPr id="12" name="Google Shape;12;p1" descr="A picture containing text&#10;&#10;Description automatically generated"/>
          <p:cNvPicPr preferRelativeResize="0"/>
          <p:nvPr/>
        </p:nvPicPr>
        <p:blipFill rotWithShape="1">
          <a:blip r:embed="rId23">
            <a:alphaModFix/>
          </a:blip>
          <a:srcRect/>
          <a:stretch/>
        </p:blipFill>
        <p:spPr>
          <a:xfrm>
            <a:off x="-72954" y="-41394"/>
            <a:ext cx="323116" cy="156071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0.xml.rels><?xml version="1.0" encoding="UTF-8" standalone="yes"?>
<Relationships xmlns="http://schemas.openxmlformats.org/package/2006/relationships"><Relationship Id="rId3" Type="http://schemas.openxmlformats.org/officeDocument/2006/relationships/hyperlink" Target="http://www.scool.scholastic.com.au/schoolzone/toolkit/assets/pdfs/Getting_to_Know_You_Scav_Hunt_BLM.pdf"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slide" Target="slide3.xml"/><Relationship Id="rId5" Type="http://schemas.openxmlformats.org/officeDocument/2006/relationships/image" Target="../media/image35.png"/><Relationship Id="rId4" Type="http://schemas.openxmlformats.org/officeDocument/2006/relationships/hyperlink" Target="https://arpdc.ab.ca/wp-content/uploads/2024/06/Find-Someone-Who-.doc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post.org/before-i-come-to-your-classroom-let-me-show-you-mine/"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slide" Target="slide5.xml"/><Relationship Id="rId5" Type="http://schemas.openxmlformats.org/officeDocument/2006/relationships/image" Target="../media/image35.png"/><Relationship Id="rId4" Type="http://schemas.openxmlformats.org/officeDocument/2006/relationships/hyperlink" Target="https://arpdc.ab.ca/wp-content/uploads/2024/06/IDENTITY.pdf"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cultofpedagogy.com/one-pagers/" TargetMode="External"/><Relationship Id="rId7" Type="http://schemas.openxmlformats.org/officeDocument/2006/relationships/hyperlink" Target="https://arpdc.ab.ca/wp-content/uploads/2024/06/Copy-of-Copy-of-Sketchnotes-Templates.pdf"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hyperlink" Target="https://slidesmania.com/free-infographics-for-google-slides-or-powerpoint-presentations/" TargetMode="External"/><Relationship Id="rId5" Type="http://schemas.openxmlformats.org/officeDocument/2006/relationships/hyperlink" Target="https://nowsparkcreativity.com/2018/03/one-pagers-roundup-examples-to-inspire.html" TargetMode="External"/><Relationship Id="rId4" Type="http://schemas.openxmlformats.org/officeDocument/2006/relationships/hyperlink" Target="https://blog.hubspot.com/marketing/best-infographics-2016" TargetMode="External"/><Relationship Id="rId9" Type="http://schemas.openxmlformats.org/officeDocument/2006/relationships/slide" Target="slide5.xml"/></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post.org/before-i-come-to-your-classroom-let-me-show-you-mine/"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slide" Target="slide5.xml"/><Relationship Id="rId5" Type="http://schemas.openxmlformats.org/officeDocument/2006/relationships/image" Target="../media/image35.png"/><Relationship Id="rId4" Type="http://schemas.openxmlformats.org/officeDocument/2006/relationships/hyperlink" Target="https://drive.google.com/file/d/0BwkJnLDZMJwVTHA2Sm5tbVM4bXc/view?resourcekey=0-SycznroSHIFCS9TL31WK0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arpdc.ab.ca/wp-content/uploads/2024/06/Student-Reflection-Prompts.pdf" TargetMode="External"/><Relationship Id="rId7"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hyperlink" Target="https://laurarandazzo.com/2020/01/15/its-beginning-to-look-a-lot-like-20time-2020/" TargetMode="External"/><Relationship Id="rId4" Type="http://schemas.openxmlformats.org/officeDocument/2006/relationships/hyperlink" Target="https://www.weareteachers.com/what-is-genius-hour/"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developgoodhabits.com/vision-board-kids/" TargetMode="External"/><Relationship Id="rId7"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hyperlink" Target="https://media.centervention.com/pdf/Vision-Board-older-worksheet-interactive.pdf" TargetMode="External"/><Relationship Id="rId4" Type="http://schemas.openxmlformats.org/officeDocument/2006/relationships/hyperlink" Target="https://www.developgoodhabits.com/vision-board-ideas/"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edutopia.org/blog/morning-meeting-changing-classroom-culture-lisa-dabbs" TargetMode="External"/><Relationship Id="rId7" Type="http://schemas.openxmlformats.org/officeDocument/2006/relationships/hyperlink" Target="https://teachingwithamountainview.com/making-morning-meeting-work-in-your/"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hyperlink" Target="https://www.centervention.com/morning-meeting-questions/" TargetMode="External"/><Relationship Id="rId5" Type="http://schemas.openxmlformats.org/officeDocument/2006/relationships/hyperlink" Target="https://www.responsiveclassroom.org/sites/default/files/pdf_files/SMMbooklet.pdf" TargetMode="External"/><Relationship Id="rId4" Type="http://schemas.openxmlformats.org/officeDocument/2006/relationships/hyperlink" Target="https://www.responsiveclassroom.org/what-is-morning-meeting/" TargetMode="External"/><Relationship Id="rId9"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hyperlink" Target="https://www.teachthought.com/pedagogy/inspiring-messages-for-students/"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slide" Target="slide6.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hyperlink" Target="https://icebreakerideas.com/would-you-rather-questions/"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slide" Target="slide6.xml"/><Relationship Id="rId5" Type="http://schemas.openxmlformats.org/officeDocument/2006/relationships/image" Target="../media/image35.png"/><Relationship Id="rId4" Type="http://schemas.openxmlformats.org/officeDocument/2006/relationships/hyperlink" Target="https://teens.lovetoknow.com/teen-activities-things-do/200-would-you-rather-questio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20.xml.rels><?xml version="1.0" encoding="UTF-8" standalone="yes"?>
<Relationships xmlns="http://schemas.openxmlformats.org/package/2006/relationships"><Relationship Id="rId3" Type="http://schemas.openxmlformats.org/officeDocument/2006/relationships/hyperlink" Target="https://arpdc.ab.ca/wp-content/uploads/2024/06/Celebrate-Learning-Tent-Card.pdf"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slide" Target="slide7.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hyperlink" Target="https://pernillesripp.com/2013/07/24/my-beginning-of-the-year-parent-questionnaire/"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slide" Target="slide7.xml"/><Relationship Id="rId5" Type="http://schemas.openxmlformats.org/officeDocument/2006/relationships/image" Target="../media/image35.png"/><Relationship Id="rId4" Type="http://schemas.openxmlformats.org/officeDocument/2006/relationships/hyperlink" Target="https://assets.ctfassets.net/p0qf7j048i0q/2vT2eH10u4Nyh08d2O9E4T/41f568817d22075ade3f328cba76022b/Family_Questionnaire_Understood.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middleweb.com/2611/parents-in-a-million-words-or-less/" TargetMode="External"/><Relationship Id="rId7"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hyperlink" Target="http://www.youtube.com/watch?v=8IVj2q8WZsg" TargetMode="External"/><Relationship Id="rId5" Type="http://schemas.openxmlformats.org/officeDocument/2006/relationships/slide" Target="slide7.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hyperlink" Target="https://slidesmania.com/" TargetMode="External"/><Relationship Id="rId13" Type="http://schemas.openxmlformats.org/officeDocument/2006/relationships/image" Target="../media/image29.png"/><Relationship Id="rId3" Type="http://schemas.openxmlformats.org/officeDocument/2006/relationships/hyperlink" Target="https://www.middleweb.com/40716/bonding-with-students-right-from-the-start/" TargetMode="External"/><Relationship Id="rId7" Type="http://schemas.openxmlformats.org/officeDocument/2006/relationships/hyperlink" Target="https://www.understood.org/articles/en/questionnaires-for-connecting-with-students-and-families" TargetMode="External"/><Relationship Id="rId12"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hyperlink" Target="https://www.cultofpedagogy.com/one-pagers/" TargetMode="External"/><Relationship Id="rId11" Type="http://schemas.openxmlformats.org/officeDocument/2006/relationships/image" Target="../media/image26.png"/><Relationship Id="rId5" Type="http://schemas.openxmlformats.org/officeDocument/2006/relationships/hyperlink" Target="https://nowsparkcreativity.com/" TargetMode="External"/><Relationship Id="rId10" Type="http://schemas.openxmlformats.org/officeDocument/2006/relationships/hyperlink" Target="https://www.pexels.com/photo/man-in-white-dress-shirt-wearing-eyeglasses-3814446/" TargetMode="External"/><Relationship Id="rId4" Type="http://schemas.openxmlformats.org/officeDocument/2006/relationships/hyperlink" Target="https://www.edutopia.org/article/6-strategies-building-better-student-relationships" TargetMode="External"/><Relationship Id="rId9" Type="http://schemas.openxmlformats.org/officeDocument/2006/relationships/hyperlink" Target="https://unsplash.com/" TargetMode="External"/></Relationships>
</file>

<file path=ppt/slides/_rels/slide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slide" Target="slide10.xml"/><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slide" Target="slide16.xml"/><Relationship Id="rId5" Type="http://schemas.openxmlformats.org/officeDocument/2006/relationships/slide" Target="slide17.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slide" Target="slide14.xml"/><Relationship Id="rId5" Type="http://schemas.openxmlformats.org/officeDocument/2006/relationships/image" Target="../media/image34.png"/><Relationship Id="rId4" Type="http://schemas.openxmlformats.org/officeDocument/2006/relationships/slide" Target="slide12.xml"/></Relationships>
</file>

<file path=ppt/slides/_rels/slide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slide" Target="slide19.xml"/></Relationships>
</file>

<file path=ppt/slides/_rels/slide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slide" Target="slide20.xml"/><Relationship Id="rId5" Type="http://schemas.openxmlformats.org/officeDocument/2006/relationships/image" Target="../media/image34.png"/><Relationship Id="rId4" Type="http://schemas.openxmlformats.org/officeDocument/2006/relationships/slide" Target="slide21.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hyperlink" Target="https://padlet.com/"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slide" Target="slide3.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1"/>
          <p:cNvSpPr txBox="1">
            <a:spLocks noGrp="1"/>
          </p:cNvSpPr>
          <p:nvPr>
            <p:ph type="title"/>
          </p:nvPr>
        </p:nvSpPr>
        <p:spPr>
          <a:xfrm>
            <a:off x="671400" y="1825225"/>
            <a:ext cx="5615400" cy="19800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Relationship</a:t>
            </a:r>
            <a:endParaRPr/>
          </a:p>
          <a:p>
            <a:pPr marL="0" lvl="0" indent="0" algn="l" rtl="0">
              <a:spcBef>
                <a:spcPts val="0"/>
              </a:spcBef>
              <a:spcAft>
                <a:spcPts val="0"/>
              </a:spcAft>
              <a:buNone/>
            </a:pPr>
            <a:r>
              <a:rPr lang="en"/>
              <a:t>Bistro</a:t>
            </a:r>
            <a:endParaRPr/>
          </a:p>
        </p:txBody>
      </p:sp>
      <p:sp>
        <p:nvSpPr>
          <p:cNvPr id="195" name="Google Shape;195;p21"/>
          <p:cNvSpPr txBox="1">
            <a:spLocks noGrp="1"/>
          </p:cNvSpPr>
          <p:nvPr>
            <p:ph type="subTitle" idx="1"/>
          </p:nvPr>
        </p:nvSpPr>
        <p:spPr>
          <a:xfrm>
            <a:off x="671400" y="3904525"/>
            <a:ext cx="5615400" cy="717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A  </a:t>
            </a:r>
            <a:r>
              <a:rPr lang="en" b="1"/>
              <a:t>MENU </a:t>
            </a:r>
            <a:r>
              <a:rPr lang="en"/>
              <a:t>of options to build connections with your students throughout the year</a:t>
            </a:r>
            <a:endParaRPr/>
          </a:p>
        </p:txBody>
      </p:sp>
      <p:pic>
        <p:nvPicPr>
          <p:cNvPr id="196" name="Google Shape;196;p21"/>
          <p:cNvPicPr preferRelativeResize="0"/>
          <p:nvPr/>
        </p:nvPicPr>
        <p:blipFill>
          <a:blip r:embed="rId3">
            <a:alphaModFix/>
          </a:blip>
          <a:stretch>
            <a:fillRect/>
          </a:stretch>
        </p:blipFill>
        <p:spPr>
          <a:xfrm rot="975765">
            <a:off x="5453062" y="647550"/>
            <a:ext cx="1285875" cy="846150"/>
          </a:xfrm>
          <a:prstGeom prst="rect">
            <a:avLst/>
          </a:prstGeom>
          <a:noFill/>
          <a:ln>
            <a:noFill/>
          </a:ln>
          <a:effectLst>
            <a:outerShdw blurRad="57150" dist="19050" dir="5400000" algn="bl" rotWithShape="0">
              <a:srgbClr val="000000">
                <a:alpha val="50000"/>
              </a:srgbClr>
            </a:outerShdw>
          </a:effectLst>
        </p:spPr>
      </p:pic>
      <p:pic>
        <p:nvPicPr>
          <p:cNvPr id="197" name="Google Shape;197;p21"/>
          <p:cNvPicPr preferRelativeResize="0"/>
          <p:nvPr/>
        </p:nvPicPr>
        <p:blipFill>
          <a:blip r:embed="rId4">
            <a:alphaModFix/>
          </a:blip>
          <a:stretch>
            <a:fillRect/>
          </a:stretch>
        </p:blipFill>
        <p:spPr>
          <a:xfrm rot="-5011416">
            <a:off x="4120720" y="89176"/>
            <a:ext cx="1426873" cy="1426876"/>
          </a:xfrm>
          <a:prstGeom prst="rect">
            <a:avLst/>
          </a:prstGeom>
          <a:noFill/>
          <a:ln>
            <a:noFill/>
          </a:ln>
          <a:effectLst>
            <a:outerShdw blurRad="57150" dist="19050" dir="5400000" algn="bl" rotWithShape="0">
              <a:srgbClr val="000000">
                <a:alpha val="50000"/>
              </a:srgbClr>
            </a:outerShdw>
          </a:effectLst>
        </p:spPr>
      </p:pic>
      <p:pic>
        <p:nvPicPr>
          <p:cNvPr id="198" name="Google Shape;198;p21"/>
          <p:cNvPicPr preferRelativeResize="0"/>
          <p:nvPr/>
        </p:nvPicPr>
        <p:blipFill>
          <a:blip r:embed="rId4">
            <a:alphaModFix/>
          </a:blip>
          <a:stretch>
            <a:fillRect/>
          </a:stretch>
        </p:blipFill>
        <p:spPr>
          <a:xfrm rot="693145">
            <a:off x="4683195" y="-51045"/>
            <a:ext cx="1426876" cy="1426876"/>
          </a:xfrm>
          <a:prstGeom prst="rect">
            <a:avLst/>
          </a:prstGeom>
          <a:noFill/>
          <a:ln>
            <a:noFill/>
          </a:ln>
          <a:effectLst>
            <a:outerShdw blurRad="57150" dist="19050" dir="5400000" algn="bl" rotWithShape="0">
              <a:srgbClr val="000000">
                <a:alpha val="50000"/>
              </a:srgbClr>
            </a:outerShdw>
          </a:effectLst>
        </p:spPr>
      </p:pic>
      <p:pic>
        <p:nvPicPr>
          <p:cNvPr id="199" name="Google Shape;199;p21"/>
          <p:cNvPicPr preferRelativeResize="0"/>
          <p:nvPr/>
        </p:nvPicPr>
        <p:blipFill>
          <a:blip r:embed="rId5">
            <a:alphaModFix/>
          </a:blip>
          <a:stretch>
            <a:fillRect/>
          </a:stretch>
        </p:blipFill>
        <p:spPr>
          <a:xfrm>
            <a:off x="434925" y="657400"/>
            <a:ext cx="2599951" cy="8264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0"/>
          <p:cNvSpPr/>
          <p:nvPr/>
        </p:nvSpPr>
        <p:spPr>
          <a:xfrm rot="261121">
            <a:off x="149529" y="616417"/>
            <a:ext cx="7056094" cy="5722613"/>
          </a:xfrm>
          <a:custGeom>
            <a:avLst/>
            <a:gdLst/>
            <a:ahLst/>
            <a:cxnLst/>
            <a:rect l="l" t="t" r="r" b="b"/>
            <a:pathLst>
              <a:path w="4283561" h="3474041" extrusionOk="0">
                <a:moveTo>
                  <a:pt x="135" y="258562"/>
                </a:moveTo>
                <a:cubicBezTo>
                  <a:pt x="-1605" y="219901"/>
                  <a:pt x="9787" y="185565"/>
                  <a:pt x="34419" y="155711"/>
                </a:cubicBezTo>
                <a:cubicBezTo>
                  <a:pt x="59050" y="127599"/>
                  <a:pt x="90697" y="111775"/>
                  <a:pt x="129358" y="108241"/>
                </a:cubicBezTo>
                <a:lnTo>
                  <a:pt x="1548177" y="116"/>
                </a:lnTo>
                <a:cubicBezTo>
                  <a:pt x="1588632" y="-1625"/>
                  <a:pt x="1623760" y="9821"/>
                  <a:pt x="1653665" y="34400"/>
                </a:cubicBezTo>
                <a:cubicBezTo>
                  <a:pt x="1683519" y="60772"/>
                  <a:pt x="1699395" y="93262"/>
                  <a:pt x="1701135" y="131977"/>
                </a:cubicBezTo>
                <a:lnTo>
                  <a:pt x="1722233" y="414158"/>
                </a:lnTo>
                <a:lnTo>
                  <a:pt x="3932215" y="248014"/>
                </a:lnTo>
                <a:cubicBezTo>
                  <a:pt x="3970876" y="246273"/>
                  <a:pt x="4005160" y="257718"/>
                  <a:pt x="4035013" y="282297"/>
                </a:cubicBezTo>
                <a:cubicBezTo>
                  <a:pt x="4064919" y="306929"/>
                  <a:pt x="4080743" y="338576"/>
                  <a:pt x="4082483" y="377237"/>
                </a:cubicBezTo>
                <a:lnTo>
                  <a:pt x="4282911" y="3038182"/>
                </a:lnTo>
                <a:cubicBezTo>
                  <a:pt x="4286392" y="3078636"/>
                  <a:pt x="4275052" y="3113764"/>
                  <a:pt x="4248680" y="3143670"/>
                </a:cubicBezTo>
                <a:cubicBezTo>
                  <a:pt x="4222308" y="3173523"/>
                  <a:pt x="4189765" y="3189346"/>
                  <a:pt x="4151051" y="3191087"/>
                </a:cubicBezTo>
                <a:lnTo>
                  <a:pt x="3391587" y="3249158"/>
                </a:lnTo>
                <a:lnTo>
                  <a:pt x="3378401" y="3064554"/>
                </a:lnTo>
                <a:cubicBezTo>
                  <a:pt x="3410047" y="3025892"/>
                  <a:pt x="3424974" y="2982747"/>
                  <a:pt x="3423233" y="2935330"/>
                </a:cubicBezTo>
                <a:cubicBezTo>
                  <a:pt x="3419752" y="2887861"/>
                  <a:pt x="3399499" y="2848303"/>
                  <a:pt x="3362577" y="2816656"/>
                </a:cubicBezTo>
                <a:cubicBezTo>
                  <a:pt x="3327450" y="2786803"/>
                  <a:pt x="3286151" y="2773617"/>
                  <a:pt x="3238629" y="2777098"/>
                </a:cubicBezTo>
                <a:cubicBezTo>
                  <a:pt x="3191106" y="2780579"/>
                  <a:pt x="3151601" y="2800833"/>
                  <a:pt x="3119954" y="2837701"/>
                </a:cubicBezTo>
                <a:cubicBezTo>
                  <a:pt x="3090101" y="2872881"/>
                  <a:pt x="3076018" y="2914180"/>
                  <a:pt x="3077759" y="2961702"/>
                </a:cubicBezTo>
                <a:cubicBezTo>
                  <a:pt x="3083033" y="3010966"/>
                  <a:pt x="3104131" y="3051368"/>
                  <a:pt x="3141052" y="3083014"/>
                </a:cubicBezTo>
                <a:lnTo>
                  <a:pt x="3154238" y="3264981"/>
                </a:lnTo>
                <a:lnTo>
                  <a:pt x="1389944" y="3399479"/>
                </a:lnTo>
                <a:lnTo>
                  <a:pt x="1376758" y="3214875"/>
                </a:lnTo>
                <a:cubicBezTo>
                  <a:pt x="1410146" y="3176213"/>
                  <a:pt x="1424228" y="3133121"/>
                  <a:pt x="1418954" y="3085651"/>
                </a:cubicBezTo>
                <a:cubicBezTo>
                  <a:pt x="1417213" y="3038234"/>
                  <a:pt x="1397856" y="2998676"/>
                  <a:pt x="1360935" y="2966977"/>
                </a:cubicBezTo>
                <a:cubicBezTo>
                  <a:pt x="1324014" y="2937124"/>
                  <a:pt x="1281819" y="2923938"/>
                  <a:pt x="1234349" y="2927419"/>
                </a:cubicBezTo>
                <a:cubicBezTo>
                  <a:pt x="1186879" y="2930900"/>
                  <a:pt x="1147321" y="2951154"/>
                  <a:pt x="1115675" y="2988074"/>
                </a:cubicBezTo>
                <a:cubicBezTo>
                  <a:pt x="1085769" y="3023202"/>
                  <a:pt x="1072583" y="3064554"/>
                  <a:pt x="1076117" y="3112024"/>
                </a:cubicBezTo>
                <a:cubicBezTo>
                  <a:pt x="1079651" y="3161287"/>
                  <a:pt x="1100748" y="3201689"/>
                  <a:pt x="1139409" y="3233335"/>
                </a:cubicBezTo>
                <a:lnTo>
                  <a:pt x="1152596" y="3415303"/>
                </a:lnTo>
                <a:lnTo>
                  <a:pt x="382530" y="3473374"/>
                </a:lnTo>
                <a:cubicBezTo>
                  <a:pt x="343869" y="3476855"/>
                  <a:pt x="309585" y="3465462"/>
                  <a:pt x="279679" y="3439090"/>
                </a:cubicBezTo>
                <a:cubicBezTo>
                  <a:pt x="251567" y="3414458"/>
                  <a:pt x="235743" y="3382865"/>
                  <a:pt x="232209" y="3344150"/>
                </a:cubicBezTo>
                <a:lnTo>
                  <a:pt x="135" y="258615"/>
                </a:lnTo>
                <a:close/>
              </a:path>
            </a:pathLst>
          </a:custGeom>
          <a:solidFill>
            <a:srgbClr val="FEF8EE"/>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7" name="Google Shape;347;p30"/>
          <p:cNvSpPr txBox="1">
            <a:spLocks noGrp="1"/>
          </p:cNvSpPr>
          <p:nvPr>
            <p:ph type="title"/>
          </p:nvPr>
        </p:nvSpPr>
        <p:spPr>
          <a:xfrm>
            <a:off x="415600" y="593375"/>
            <a:ext cx="2730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500">
                <a:solidFill>
                  <a:schemeClr val="dk1"/>
                </a:solidFill>
              </a:rPr>
              <a:t>Find Someone Who</a:t>
            </a:r>
            <a:endParaRPr sz="2300">
              <a:solidFill>
                <a:schemeClr val="dk1"/>
              </a:solidFill>
            </a:endParaRPr>
          </a:p>
        </p:txBody>
      </p:sp>
      <p:sp>
        <p:nvSpPr>
          <p:cNvPr id="348" name="Google Shape;348;p30"/>
          <p:cNvSpPr txBox="1">
            <a:spLocks noGrp="1"/>
          </p:cNvSpPr>
          <p:nvPr>
            <p:ph type="subTitle" idx="1"/>
          </p:nvPr>
        </p:nvSpPr>
        <p:spPr>
          <a:xfrm>
            <a:off x="415606" y="1513050"/>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solidFill>
                  <a:schemeClr val="dk1"/>
                </a:solidFill>
              </a:rPr>
              <a:t>Supplies</a:t>
            </a:r>
            <a:endParaRPr>
              <a:solidFill>
                <a:schemeClr val="dk1"/>
              </a:solidFill>
            </a:endParaRPr>
          </a:p>
        </p:txBody>
      </p:sp>
      <p:sp>
        <p:nvSpPr>
          <p:cNvPr id="349" name="Google Shape;349;p30"/>
          <p:cNvSpPr txBox="1">
            <a:spLocks noGrp="1"/>
          </p:cNvSpPr>
          <p:nvPr>
            <p:ph type="body" idx="5"/>
          </p:nvPr>
        </p:nvSpPr>
        <p:spPr>
          <a:xfrm>
            <a:off x="415600" y="2726838"/>
            <a:ext cx="6406800" cy="923400"/>
          </a:xfrm>
          <a:prstGeom prst="rect">
            <a:avLst/>
          </a:prstGeom>
        </p:spPr>
        <p:txBody>
          <a:bodyPr spcFirstLastPara="1" wrap="square" lIns="121900" tIns="121900" rIns="121900" bIns="121900" anchor="t" anchorCtr="0">
            <a:noAutofit/>
          </a:bodyPr>
          <a:lstStyle/>
          <a:p>
            <a:pPr marL="457200" lvl="0" indent="-317500" algn="l" rtl="0">
              <a:lnSpc>
                <a:spcPct val="100000"/>
              </a:lnSpc>
              <a:spcBef>
                <a:spcPts val="0"/>
              </a:spcBef>
              <a:spcAft>
                <a:spcPts val="0"/>
              </a:spcAft>
              <a:buClr>
                <a:schemeClr val="dk1"/>
              </a:buClr>
              <a:buSzPts val="1400"/>
              <a:buAutoNum type="arabicPeriod"/>
            </a:pPr>
            <a:r>
              <a:rPr lang="en">
                <a:solidFill>
                  <a:schemeClr val="dk1"/>
                </a:solidFill>
              </a:rPr>
              <a:t>Give each student a copy of the “Find Someone Who” sheet. You can </a:t>
            </a:r>
            <a:r>
              <a:rPr lang="en" u="sng">
                <a:solidFill>
                  <a:schemeClr val="dk1"/>
                </a:solidFill>
                <a:hlinkClick r:id="rId3">
                  <a:extLst>
                    <a:ext uri="{A12FA001-AC4F-418D-AE19-62706E023703}">
                      <ahyp:hlinkClr xmlns:ahyp="http://schemas.microsoft.com/office/drawing/2018/hyperlinkcolor" val="tx"/>
                    </a:ext>
                  </a:extLst>
                </a:hlinkClick>
              </a:rPr>
              <a:t>use this one</a:t>
            </a:r>
            <a:r>
              <a:rPr lang="en">
                <a:solidFill>
                  <a:schemeClr val="dk1"/>
                </a:solidFill>
              </a:rPr>
              <a:t>, or </a:t>
            </a:r>
            <a:r>
              <a:rPr lang="en" u="sng">
                <a:solidFill>
                  <a:schemeClr val="dk1"/>
                </a:solidFill>
                <a:hlinkClick r:id="rId4">
                  <a:extLst>
                    <a:ext uri="{A12FA001-AC4F-418D-AE19-62706E023703}">
                      <ahyp:hlinkClr xmlns:ahyp="http://schemas.microsoft.com/office/drawing/2018/hyperlinkcolor" val="tx"/>
                    </a:ext>
                  </a:extLst>
                </a:hlinkClick>
              </a:rPr>
              <a:t>make one yourself.</a:t>
            </a:r>
            <a:endParaRPr>
              <a:solidFill>
                <a:schemeClr val="dk1"/>
              </a:solidFill>
            </a:endParaRPr>
          </a:p>
          <a:p>
            <a:pPr marL="457200" lvl="0" indent="-317500" algn="l" rtl="0">
              <a:lnSpc>
                <a:spcPct val="100000"/>
              </a:lnSpc>
              <a:spcBef>
                <a:spcPts val="0"/>
              </a:spcBef>
              <a:spcAft>
                <a:spcPts val="0"/>
              </a:spcAft>
              <a:buClr>
                <a:schemeClr val="dk1"/>
              </a:buClr>
              <a:buSzPts val="1400"/>
              <a:buAutoNum type="arabicPeriod"/>
            </a:pPr>
            <a:r>
              <a:rPr lang="en">
                <a:solidFill>
                  <a:schemeClr val="dk1"/>
                </a:solidFill>
              </a:rPr>
              <a:t>Set a timer and have students see which connections they can make.</a:t>
            </a:r>
            <a:endParaRPr>
              <a:solidFill>
                <a:schemeClr val="dk1"/>
              </a:solidFill>
            </a:endParaRPr>
          </a:p>
          <a:p>
            <a:pPr marL="0" lvl="0" indent="0" algn="l" rtl="0">
              <a:spcBef>
                <a:spcPts val="2100"/>
              </a:spcBef>
              <a:spcAft>
                <a:spcPts val="0"/>
              </a:spcAft>
              <a:buNone/>
            </a:pPr>
            <a:endParaRPr>
              <a:solidFill>
                <a:schemeClr val="dk1"/>
              </a:solidFill>
            </a:endParaRPr>
          </a:p>
          <a:p>
            <a:pPr marL="0" lvl="0" indent="0" algn="l" rtl="0">
              <a:spcBef>
                <a:spcPts val="2100"/>
              </a:spcBef>
              <a:spcAft>
                <a:spcPts val="2100"/>
              </a:spcAft>
              <a:buNone/>
            </a:pPr>
            <a:endParaRPr>
              <a:solidFill>
                <a:schemeClr val="dk1"/>
              </a:solidFill>
            </a:endParaRPr>
          </a:p>
        </p:txBody>
      </p:sp>
      <p:sp>
        <p:nvSpPr>
          <p:cNvPr id="350" name="Google Shape;350;p30"/>
          <p:cNvSpPr txBox="1">
            <a:spLocks noGrp="1"/>
          </p:cNvSpPr>
          <p:nvPr>
            <p:ph type="subTitle" idx="2"/>
          </p:nvPr>
        </p:nvSpPr>
        <p:spPr>
          <a:xfrm>
            <a:off x="415606" y="2500943"/>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solidFill>
                  <a:schemeClr val="dk1"/>
                </a:solidFill>
              </a:rPr>
              <a:t>Instructions</a:t>
            </a:r>
            <a:endParaRPr>
              <a:solidFill>
                <a:schemeClr val="dk1"/>
              </a:solidFill>
            </a:endParaRPr>
          </a:p>
        </p:txBody>
      </p:sp>
      <p:sp>
        <p:nvSpPr>
          <p:cNvPr id="351" name="Google Shape;351;p30"/>
          <p:cNvSpPr txBox="1">
            <a:spLocks noGrp="1"/>
          </p:cNvSpPr>
          <p:nvPr>
            <p:ph type="body" idx="4"/>
          </p:nvPr>
        </p:nvSpPr>
        <p:spPr>
          <a:xfrm>
            <a:off x="415600" y="1804350"/>
            <a:ext cx="6406800" cy="9252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
                <a:solidFill>
                  <a:schemeClr val="dk1"/>
                </a:solidFill>
              </a:rPr>
              <a:t>Copies of the scavenger hunt for each student</a:t>
            </a:r>
            <a:br>
              <a:rPr lang="en">
                <a:solidFill>
                  <a:schemeClr val="dk1"/>
                </a:solidFill>
              </a:rPr>
            </a:br>
            <a:r>
              <a:rPr lang="en">
                <a:solidFill>
                  <a:schemeClr val="dk1"/>
                </a:solidFill>
              </a:rPr>
              <a:t>Writing tools</a:t>
            </a:r>
            <a:endParaRPr>
              <a:solidFill>
                <a:schemeClr val="dk1"/>
              </a:solidFill>
            </a:endParaRPr>
          </a:p>
        </p:txBody>
      </p:sp>
      <p:pic>
        <p:nvPicPr>
          <p:cNvPr id="352" name="Google Shape;352;p30"/>
          <p:cNvPicPr preferRelativeResize="0"/>
          <p:nvPr/>
        </p:nvPicPr>
        <p:blipFill rotWithShape="1">
          <a:blip r:embed="rId5">
            <a:alphaModFix/>
          </a:blip>
          <a:srcRect/>
          <a:stretch/>
        </p:blipFill>
        <p:spPr>
          <a:xfrm>
            <a:off x="7412583" y="475334"/>
            <a:ext cx="4505079" cy="2051093"/>
          </a:xfrm>
          <a:prstGeom prst="rect">
            <a:avLst/>
          </a:prstGeom>
          <a:noFill/>
          <a:ln>
            <a:noFill/>
          </a:ln>
        </p:spPr>
      </p:pic>
      <p:sp>
        <p:nvSpPr>
          <p:cNvPr id="353" name="Google Shape;353;p30"/>
          <p:cNvSpPr txBox="1"/>
          <p:nvPr/>
        </p:nvSpPr>
        <p:spPr>
          <a:xfrm>
            <a:off x="8378654" y="356960"/>
            <a:ext cx="2734800" cy="11082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 sz="6600">
                <a:solidFill>
                  <a:srgbClr val="F2F2F2"/>
                </a:solidFill>
                <a:latin typeface="Cookie"/>
                <a:ea typeface="Cookie"/>
                <a:cs typeface="Cookie"/>
                <a:sym typeface="Cookie"/>
              </a:rPr>
              <a:t>starter</a:t>
            </a:r>
            <a:endParaRPr/>
          </a:p>
        </p:txBody>
      </p:sp>
      <p:sp>
        <p:nvSpPr>
          <p:cNvPr id="354" name="Google Shape;354;p30"/>
          <p:cNvSpPr txBox="1"/>
          <p:nvPr/>
        </p:nvSpPr>
        <p:spPr>
          <a:xfrm>
            <a:off x="261400" y="6335200"/>
            <a:ext cx="28446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u="sng">
                <a:solidFill>
                  <a:srgbClr val="252525"/>
                </a:solidFill>
                <a:latin typeface="Cairo"/>
                <a:ea typeface="Cairo"/>
                <a:cs typeface="Cairo"/>
                <a:sym typeface="Cairo"/>
                <a:hlinkClick r:id="rId6" action="ppaction://hlinksldjump">
                  <a:extLst>
                    <a:ext uri="{A12FA001-AC4F-418D-AE19-62706E023703}">
                      <ahyp:hlinkClr xmlns:ahyp="http://schemas.microsoft.com/office/drawing/2018/hyperlinkcolor" val="tx"/>
                    </a:ext>
                  </a:extLst>
                </a:hlinkClick>
              </a:rPr>
              <a:t>BACK TO STARTERS</a:t>
            </a:r>
            <a:endParaRPr sz="1900" b="1" u="sng">
              <a:solidFill>
                <a:srgbClr val="252525"/>
              </a:solidFill>
              <a:latin typeface="Cairo"/>
              <a:ea typeface="Cairo"/>
              <a:cs typeface="Cairo"/>
              <a:sym typeface="Cai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1"/>
          <p:cNvSpPr/>
          <p:nvPr/>
        </p:nvSpPr>
        <p:spPr>
          <a:xfrm rot="261121">
            <a:off x="149529" y="616417"/>
            <a:ext cx="7056094" cy="5722613"/>
          </a:xfrm>
          <a:custGeom>
            <a:avLst/>
            <a:gdLst/>
            <a:ahLst/>
            <a:cxnLst/>
            <a:rect l="l" t="t" r="r" b="b"/>
            <a:pathLst>
              <a:path w="4283561" h="3474041" extrusionOk="0">
                <a:moveTo>
                  <a:pt x="135" y="258562"/>
                </a:moveTo>
                <a:cubicBezTo>
                  <a:pt x="-1605" y="219901"/>
                  <a:pt x="9787" y="185565"/>
                  <a:pt x="34419" y="155711"/>
                </a:cubicBezTo>
                <a:cubicBezTo>
                  <a:pt x="59050" y="127599"/>
                  <a:pt x="90697" y="111775"/>
                  <a:pt x="129358" y="108241"/>
                </a:cubicBezTo>
                <a:lnTo>
                  <a:pt x="1548177" y="116"/>
                </a:lnTo>
                <a:cubicBezTo>
                  <a:pt x="1588632" y="-1625"/>
                  <a:pt x="1623760" y="9821"/>
                  <a:pt x="1653665" y="34400"/>
                </a:cubicBezTo>
                <a:cubicBezTo>
                  <a:pt x="1683519" y="60772"/>
                  <a:pt x="1699395" y="93262"/>
                  <a:pt x="1701135" y="131977"/>
                </a:cubicBezTo>
                <a:lnTo>
                  <a:pt x="1722233" y="414158"/>
                </a:lnTo>
                <a:lnTo>
                  <a:pt x="3932215" y="248014"/>
                </a:lnTo>
                <a:cubicBezTo>
                  <a:pt x="3970876" y="246273"/>
                  <a:pt x="4005160" y="257718"/>
                  <a:pt x="4035013" y="282297"/>
                </a:cubicBezTo>
                <a:cubicBezTo>
                  <a:pt x="4064919" y="306929"/>
                  <a:pt x="4080743" y="338576"/>
                  <a:pt x="4082483" y="377237"/>
                </a:cubicBezTo>
                <a:lnTo>
                  <a:pt x="4282911" y="3038182"/>
                </a:lnTo>
                <a:cubicBezTo>
                  <a:pt x="4286392" y="3078636"/>
                  <a:pt x="4275052" y="3113764"/>
                  <a:pt x="4248680" y="3143670"/>
                </a:cubicBezTo>
                <a:cubicBezTo>
                  <a:pt x="4222308" y="3173523"/>
                  <a:pt x="4189765" y="3189346"/>
                  <a:pt x="4151051" y="3191087"/>
                </a:cubicBezTo>
                <a:lnTo>
                  <a:pt x="3391587" y="3249158"/>
                </a:lnTo>
                <a:lnTo>
                  <a:pt x="3378401" y="3064554"/>
                </a:lnTo>
                <a:cubicBezTo>
                  <a:pt x="3410047" y="3025892"/>
                  <a:pt x="3424974" y="2982747"/>
                  <a:pt x="3423233" y="2935330"/>
                </a:cubicBezTo>
                <a:cubicBezTo>
                  <a:pt x="3419752" y="2887861"/>
                  <a:pt x="3399499" y="2848303"/>
                  <a:pt x="3362577" y="2816656"/>
                </a:cubicBezTo>
                <a:cubicBezTo>
                  <a:pt x="3327450" y="2786803"/>
                  <a:pt x="3286151" y="2773617"/>
                  <a:pt x="3238629" y="2777098"/>
                </a:cubicBezTo>
                <a:cubicBezTo>
                  <a:pt x="3191106" y="2780579"/>
                  <a:pt x="3151601" y="2800833"/>
                  <a:pt x="3119954" y="2837701"/>
                </a:cubicBezTo>
                <a:cubicBezTo>
                  <a:pt x="3090101" y="2872881"/>
                  <a:pt x="3076018" y="2914180"/>
                  <a:pt x="3077759" y="2961702"/>
                </a:cubicBezTo>
                <a:cubicBezTo>
                  <a:pt x="3083033" y="3010966"/>
                  <a:pt x="3104131" y="3051368"/>
                  <a:pt x="3141052" y="3083014"/>
                </a:cubicBezTo>
                <a:lnTo>
                  <a:pt x="3154238" y="3264981"/>
                </a:lnTo>
                <a:lnTo>
                  <a:pt x="1389944" y="3399479"/>
                </a:lnTo>
                <a:lnTo>
                  <a:pt x="1376758" y="3214875"/>
                </a:lnTo>
                <a:cubicBezTo>
                  <a:pt x="1410146" y="3176213"/>
                  <a:pt x="1424228" y="3133121"/>
                  <a:pt x="1418954" y="3085651"/>
                </a:cubicBezTo>
                <a:cubicBezTo>
                  <a:pt x="1417213" y="3038234"/>
                  <a:pt x="1397856" y="2998676"/>
                  <a:pt x="1360935" y="2966977"/>
                </a:cubicBezTo>
                <a:cubicBezTo>
                  <a:pt x="1324014" y="2937124"/>
                  <a:pt x="1281819" y="2923938"/>
                  <a:pt x="1234349" y="2927419"/>
                </a:cubicBezTo>
                <a:cubicBezTo>
                  <a:pt x="1186879" y="2930900"/>
                  <a:pt x="1147321" y="2951154"/>
                  <a:pt x="1115675" y="2988074"/>
                </a:cubicBezTo>
                <a:cubicBezTo>
                  <a:pt x="1085769" y="3023202"/>
                  <a:pt x="1072583" y="3064554"/>
                  <a:pt x="1076117" y="3112024"/>
                </a:cubicBezTo>
                <a:cubicBezTo>
                  <a:pt x="1079651" y="3161287"/>
                  <a:pt x="1100748" y="3201689"/>
                  <a:pt x="1139409" y="3233335"/>
                </a:cubicBezTo>
                <a:lnTo>
                  <a:pt x="1152596" y="3415303"/>
                </a:lnTo>
                <a:lnTo>
                  <a:pt x="382530" y="3473374"/>
                </a:lnTo>
                <a:cubicBezTo>
                  <a:pt x="343869" y="3476855"/>
                  <a:pt x="309585" y="3465462"/>
                  <a:pt x="279679" y="3439090"/>
                </a:cubicBezTo>
                <a:cubicBezTo>
                  <a:pt x="251567" y="3414458"/>
                  <a:pt x="235743" y="3382865"/>
                  <a:pt x="232209" y="3344150"/>
                </a:cubicBezTo>
                <a:lnTo>
                  <a:pt x="135" y="258615"/>
                </a:lnTo>
                <a:close/>
              </a:path>
            </a:pathLst>
          </a:custGeom>
          <a:solidFill>
            <a:srgbClr val="FEF8EE"/>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0" name="Google Shape;360;p31"/>
          <p:cNvSpPr txBox="1">
            <a:spLocks noGrp="1"/>
          </p:cNvSpPr>
          <p:nvPr>
            <p:ph type="title"/>
          </p:nvPr>
        </p:nvSpPr>
        <p:spPr>
          <a:xfrm>
            <a:off x="415600" y="593375"/>
            <a:ext cx="2730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700">
                <a:solidFill>
                  <a:schemeClr val="dk1"/>
                </a:solidFill>
              </a:rPr>
              <a:t>You’ve Got Mail</a:t>
            </a:r>
            <a:endParaRPr sz="2500">
              <a:solidFill>
                <a:schemeClr val="dk1"/>
              </a:solidFill>
            </a:endParaRPr>
          </a:p>
        </p:txBody>
      </p:sp>
      <p:sp>
        <p:nvSpPr>
          <p:cNvPr id="361" name="Google Shape;361;p31"/>
          <p:cNvSpPr txBox="1">
            <a:spLocks noGrp="1"/>
          </p:cNvSpPr>
          <p:nvPr>
            <p:ph type="subTitle" idx="1"/>
          </p:nvPr>
        </p:nvSpPr>
        <p:spPr>
          <a:xfrm>
            <a:off x="415606" y="1513050"/>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solidFill>
                  <a:schemeClr val="dk1"/>
                </a:solidFill>
              </a:rPr>
              <a:t>Supplies</a:t>
            </a:r>
            <a:endParaRPr>
              <a:solidFill>
                <a:schemeClr val="dk1"/>
              </a:solidFill>
            </a:endParaRPr>
          </a:p>
        </p:txBody>
      </p:sp>
      <p:sp>
        <p:nvSpPr>
          <p:cNvPr id="362" name="Google Shape;362;p31"/>
          <p:cNvSpPr txBox="1">
            <a:spLocks noGrp="1"/>
          </p:cNvSpPr>
          <p:nvPr>
            <p:ph type="body" idx="5"/>
          </p:nvPr>
        </p:nvSpPr>
        <p:spPr>
          <a:xfrm>
            <a:off x="415600" y="2726838"/>
            <a:ext cx="6406800" cy="923400"/>
          </a:xfrm>
          <a:prstGeom prst="rect">
            <a:avLst/>
          </a:prstGeom>
        </p:spPr>
        <p:txBody>
          <a:bodyPr spcFirstLastPara="1" wrap="square" lIns="121900" tIns="121900" rIns="121900" bIns="121900" anchor="t" anchorCtr="0">
            <a:noAutofit/>
          </a:bodyPr>
          <a:lstStyle/>
          <a:p>
            <a:pPr marL="457200" lvl="0" indent="-317500" algn="l" rtl="0">
              <a:lnSpc>
                <a:spcPct val="100000"/>
              </a:lnSpc>
              <a:spcBef>
                <a:spcPts val="0"/>
              </a:spcBef>
              <a:spcAft>
                <a:spcPts val="0"/>
              </a:spcAft>
              <a:buClr>
                <a:schemeClr val="dk1"/>
              </a:buClr>
              <a:buSzPts val="1400"/>
              <a:buAutoNum type="arabicPeriod"/>
            </a:pPr>
            <a:r>
              <a:rPr lang="en">
                <a:solidFill>
                  <a:schemeClr val="dk1"/>
                </a:solidFill>
              </a:rPr>
              <a:t>Pre-label each postcard with your students’ addresses. </a:t>
            </a:r>
            <a:endParaRPr>
              <a:solidFill>
                <a:schemeClr val="dk1"/>
              </a:solidFill>
            </a:endParaRPr>
          </a:p>
          <a:p>
            <a:pPr marL="457200" lvl="0" indent="-317500" algn="l" rtl="0">
              <a:lnSpc>
                <a:spcPct val="100000"/>
              </a:lnSpc>
              <a:spcBef>
                <a:spcPts val="0"/>
              </a:spcBef>
              <a:spcAft>
                <a:spcPts val="0"/>
              </a:spcAft>
              <a:buClr>
                <a:schemeClr val="dk1"/>
              </a:buClr>
              <a:buSzPts val="1400"/>
              <a:buAutoNum type="arabicPeriod"/>
            </a:pPr>
            <a:r>
              <a:rPr lang="en">
                <a:solidFill>
                  <a:schemeClr val="dk1"/>
                </a:solidFill>
              </a:rPr>
              <a:t>Throughout the year, write a postcard to each of your students that highlights their strengths or recent achievements.</a:t>
            </a:r>
            <a:endParaRPr>
              <a:solidFill>
                <a:schemeClr val="dk1"/>
              </a:solidFill>
            </a:endParaRPr>
          </a:p>
          <a:p>
            <a:pPr marL="0" lvl="0" indent="0" algn="l" rtl="0">
              <a:lnSpc>
                <a:spcPct val="100000"/>
              </a:lnSpc>
              <a:spcBef>
                <a:spcPts val="2100"/>
              </a:spcBef>
              <a:spcAft>
                <a:spcPts val="0"/>
              </a:spcAft>
              <a:buNone/>
            </a:pPr>
            <a:endParaRPr>
              <a:solidFill>
                <a:schemeClr val="dk1"/>
              </a:solidFill>
            </a:endParaRPr>
          </a:p>
          <a:p>
            <a:pPr marL="0" lvl="0" indent="0" algn="l" rtl="0">
              <a:lnSpc>
                <a:spcPct val="100000"/>
              </a:lnSpc>
              <a:spcBef>
                <a:spcPts val="2100"/>
              </a:spcBef>
              <a:spcAft>
                <a:spcPts val="0"/>
              </a:spcAft>
              <a:buNone/>
            </a:pPr>
            <a:r>
              <a:rPr lang="en">
                <a:solidFill>
                  <a:schemeClr val="dk1"/>
                </a:solidFill>
              </a:rPr>
              <a:t>*Consider asking students to design the postcards that you will mail out. You can also design your own with Canva or similar software.  You can have them printed using a local printer, or an online service such as VistaPrint. </a:t>
            </a:r>
            <a:endParaRPr>
              <a:solidFill>
                <a:schemeClr val="dk1"/>
              </a:solidFill>
            </a:endParaRPr>
          </a:p>
          <a:p>
            <a:pPr marL="457200" lvl="0" indent="0" algn="l" rtl="0">
              <a:lnSpc>
                <a:spcPct val="100000"/>
              </a:lnSpc>
              <a:spcBef>
                <a:spcPts val="2100"/>
              </a:spcBef>
              <a:spcAft>
                <a:spcPts val="0"/>
              </a:spcAft>
              <a:buNone/>
            </a:pPr>
            <a:endParaRPr>
              <a:solidFill>
                <a:schemeClr val="dk1"/>
              </a:solidFill>
            </a:endParaRPr>
          </a:p>
          <a:p>
            <a:pPr marL="0" lvl="0" indent="0" algn="l" rtl="0">
              <a:spcBef>
                <a:spcPts val="2100"/>
              </a:spcBef>
              <a:spcAft>
                <a:spcPts val="0"/>
              </a:spcAft>
              <a:buNone/>
            </a:pPr>
            <a:endParaRPr>
              <a:solidFill>
                <a:schemeClr val="dk1"/>
              </a:solidFill>
            </a:endParaRPr>
          </a:p>
          <a:p>
            <a:pPr marL="0" lvl="0" indent="0" algn="l" rtl="0">
              <a:spcBef>
                <a:spcPts val="2100"/>
              </a:spcBef>
              <a:spcAft>
                <a:spcPts val="2100"/>
              </a:spcAft>
              <a:buNone/>
            </a:pPr>
            <a:endParaRPr>
              <a:solidFill>
                <a:schemeClr val="dk1"/>
              </a:solidFill>
            </a:endParaRPr>
          </a:p>
        </p:txBody>
      </p:sp>
      <p:sp>
        <p:nvSpPr>
          <p:cNvPr id="363" name="Google Shape;363;p31"/>
          <p:cNvSpPr txBox="1">
            <a:spLocks noGrp="1"/>
          </p:cNvSpPr>
          <p:nvPr>
            <p:ph type="subTitle" idx="2"/>
          </p:nvPr>
        </p:nvSpPr>
        <p:spPr>
          <a:xfrm>
            <a:off x="415606" y="2500943"/>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solidFill>
                  <a:schemeClr val="dk1"/>
                </a:solidFill>
              </a:rPr>
              <a:t>Instructions</a:t>
            </a:r>
            <a:endParaRPr>
              <a:solidFill>
                <a:schemeClr val="dk1"/>
              </a:solidFill>
            </a:endParaRPr>
          </a:p>
        </p:txBody>
      </p:sp>
      <p:sp>
        <p:nvSpPr>
          <p:cNvPr id="364" name="Google Shape;364;p31"/>
          <p:cNvSpPr txBox="1">
            <a:spLocks noGrp="1"/>
          </p:cNvSpPr>
          <p:nvPr>
            <p:ph type="body" idx="4"/>
          </p:nvPr>
        </p:nvSpPr>
        <p:spPr>
          <a:xfrm>
            <a:off x="415600" y="1728150"/>
            <a:ext cx="6406800" cy="9252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
                <a:solidFill>
                  <a:schemeClr val="dk1"/>
                </a:solidFill>
              </a:rPr>
              <a:t>Postcards*</a:t>
            </a:r>
            <a:br>
              <a:rPr lang="en">
                <a:solidFill>
                  <a:schemeClr val="dk1"/>
                </a:solidFill>
              </a:rPr>
            </a:br>
            <a:r>
              <a:rPr lang="en">
                <a:solidFill>
                  <a:schemeClr val="dk1"/>
                </a:solidFill>
              </a:rPr>
              <a:t>Student mailing addresses and postage</a:t>
            </a:r>
            <a:endParaRPr>
              <a:solidFill>
                <a:schemeClr val="dk1"/>
              </a:solidFill>
            </a:endParaRPr>
          </a:p>
        </p:txBody>
      </p:sp>
      <p:pic>
        <p:nvPicPr>
          <p:cNvPr id="365" name="Google Shape;365;p31"/>
          <p:cNvPicPr preferRelativeResize="0"/>
          <p:nvPr/>
        </p:nvPicPr>
        <p:blipFill rotWithShape="1">
          <a:blip r:embed="rId3">
            <a:alphaModFix/>
          </a:blip>
          <a:srcRect/>
          <a:stretch/>
        </p:blipFill>
        <p:spPr>
          <a:xfrm>
            <a:off x="7412583" y="475334"/>
            <a:ext cx="4505079" cy="2051093"/>
          </a:xfrm>
          <a:prstGeom prst="rect">
            <a:avLst/>
          </a:prstGeom>
          <a:noFill/>
          <a:ln>
            <a:noFill/>
          </a:ln>
        </p:spPr>
      </p:pic>
      <p:sp>
        <p:nvSpPr>
          <p:cNvPr id="366" name="Google Shape;366;p31"/>
          <p:cNvSpPr txBox="1"/>
          <p:nvPr/>
        </p:nvSpPr>
        <p:spPr>
          <a:xfrm>
            <a:off x="8378654" y="497985"/>
            <a:ext cx="2734800" cy="9543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 sz="5600">
                <a:solidFill>
                  <a:srgbClr val="F2F2F2"/>
                </a:solidFill>
                <a:latin typeface="Cookie"/>
                <a:ea typeface="Cookie"/>
                <a:cs typeface="Cookie"/>
                <a:sym typeface="Cookie"/>
              </a:rPr>
              <a:t>bigger bites</a:t>
            </a:r>
            <a:endParaRPr sz="400"/>
          </a:p>
        </p:txBody>
      </p:sp>
      <p:sp>
        <p:nvSpPr>
          <p:cNvPr id="367" name="Google Shape;367;p31"/>
          <p:cNvSpPr txBox="1"/>
          <p:nvPr/>
        </p:nvSpPr>
        <p:spPr>
          <a:xfrm>
            <a:off x="261400" y="6335200"/>
            <a:ext cx="28446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u="sng">
                <a:solidFill>
                  <a:srgbClr val="252525"/>
                </a:solidFill>
                <a:latin typeface="Cairo"/>
                <a:ea typeface="Cairo"/>
                <a:cs typeface="Cairo"/>
                <a:sym typeface="Cairo"/>
                <a:hlinkClick r:id="rId4" action="ppaction://hlinksldjump">
                  <a:extLst>
                    <a:ext uri="{A12FA001-AC4F-418D-AE19-62706E023703}">
                      <ahyp:hlinkClr xmlns:ahyp="http://schemas.microsoft.com/office/drawing/2018/hyperlinkcolor" val="tx"/>
                    </a:ext>
                  </a:extLst>
                </a:hlinkClick>
              </a:rPr>
              <a:t>BACK TO BIGGER BITES</a:t>
            </a:r>
            <a:endParaRPr sz="1900" b="1" u="sng">
              <a:solidFill>
                <a:srgbClr val="252525"/>
              </a:solidFill>
              <a:latin typeface="Cairo"/>
              <a:ea typeface="Cairo"/>
              <a:cs typeface="Cairo"/>
              <a:sym typeface="Cai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2"/>
          <p:cNvSpPr/>
          <p:nvPr/>
        </p:nvSpPr>
        <p:spPr>
          <a:xfrm rot="261121">
            <a:off x="149529" y="616417"/>
            <a:ext cx="7056094" cy="5722613"/>
          </a:xfrm>
          <a:custGeom>
            <a:avLst/>
            <a:gdLst/>
            <a:ahLst/>
            <a:cxnLst/>
            <a:rect l="l" t="t" r="r" b="b"/>
            <a:pathLst>
              <a:path w="4283561" h="3474041" extrusionOk="0">
                <a:moveTo>
                  <a:pt x="135" y="258562"/>
                </a:moveTo>
                <a:cubicBezTo>
                  <a:pt x="-1605" y="219901"/>
                  <a:pt x="9787" y="185565"/>
                  <a:pt x="34419" y="155711"/>
                </a:cubicBezTo>
                <a:cubicBezTo>
                  <a:pt x="59050" y="127599"/>
                  <a:pt x="90697" y="111775"/>
                  <a:pt x="129358" y="108241"/>
                </a:cubicBezTo>
                <a:lnTo>
                  <a:pt x="1548177" y="116"/>
                </a:lnTo>
                <a:cubicBezTo>
                  <a:pt x="1588632" y="-1625"/>
                  <a:pt x="1623760" y="9821"/>
                  <a:pt x="1653665" y="34400"/>
                </a:cubicBezTo>
                <a:cubicBezTo>
                  <a:pt x="1683519" y="60772"/>
                  <a:pt x="1699395" y="93262"/>
                  <a:pt x="1701135" y="131977"/>
                </a:cubicBezTo>
                <a:lnTo>
                  <a:pt x="1722233" y="414158"/>
                </a:lnTo>
                <a:lnTo>
                  <a:pt x="3932215" y="248014"/>
                </a:lnTo>
                <a:cubicBezTo>
                  <a:pt x="3970876" y="246273"/>
                  <a:pt x="4005160" y="257718"/>
                  <a:pt x="4035013" y="282297"/>
                </a:cubicBezTo>
                <a:cubicBezTo>
                  <a:pt x="4064919" y="306929"/>
                  <a:pt x="4080743" y="338576"/>
                  <a:pt x="4082483" y="377237"/>
                </a:cubicBezTo>
                <a:lnTo>
                  <a:pt x="4282911" y="3038182"/>
                </a:lnTo>
                <a:cubicBezTo>
                  <a:pt x="4286392" y="3078636"/>
                  <a:pt x="4275052" y="3113764"/>
                  <a:pt x="4248680" y="3143670"/>
                </a:cubicBezTo>
                <a:cubicBezTo>
                  <a:pt x="4222308" y="3173523"/>
                  <a:pt x="4189765" y="3189346"/>
                  <a:pt x="4151051" y="3191087"/>
                </a:cubicBezTo>
                <a:lnTo>
                  <a:pt x="3391587" y="3249158"/>
                </a:lnTo>
                <a:lnTo>
                  <a:pt x="3378401" y="3064554"/>
                </a:lnTo>
                <a:cubicBezTo>
                  <a:pt x="3410047" y="3025892"/>
                  <a:pt x="3424974" y="2982747"/>
                  <a:pt x="3423233" y="2935330"/>
                </a:cubicBezTo>
                <a:cubicBezTo>
                  <a:pt x="3419752" y="2887861"/>
                  <a:pt x="3399499" y="2848303"/>
                  <a:pt x="3362577" y="2816656"/>
                </a:cubicBezTo>
                <a:cubicBezTo>
                  <a:pt x="3327450" y="2786803"/>
                  <a:pt x="3286151" y="2773617"/>
                  <a:pt x="3238629" y="2777098"/>
                </a:cubicBezTo>
                <a:cubicBezTo>
                  <a:pt x="3191106" y="2780579"/>
                  <a:pt x="3151601" y="2800833"/>
                  <a:pt x="3119954" y="2837701"/>
                </a:cubicBezTo>
                <a:cubicBezTo>
                  <a:pt x="3090101" y="2872881"/>
                  <a:pt x="3076018" y="2914180"/>
                  <a:pt x="3077759" y="2961702"/>
                </a:cubicBezTo>
                <a:cubicBezTo>
                  <a:pt x="3083033" y="3010966"/>
                  <a:pt x="3104131" y="3051368"/>
                  <a:pt x="3141052" y="3083014"/>
                </a:cubicBezTo>
                <a:lnTo>
                  <a:pt x="3154238" y="3264981"/>
                </a:lnTo>
                <a:lnTo>
                  <a:pt x="1389944" y="3399479"/>
                </a:lnTo>
                <a:lnTo>
                  <a:pt x="1376758" y="3214875"/>
                </a:lnTo>
                <a:cubicBezTo>
                  <a:pt x="1410146" y="3176213"/>
                  <a:pt x="1424228" y="3133121"/>
                  <a:pt x="1418954" y="3085651"/>
                </a:cubicBezTo>
                <a:cubicBezTo>
                  <a:pt x="1417213" y="3038234"/>
                  <a:pt x="1397856" y="2998676"/>
                  <a:pt x="1360935" y="2966977"/>
                </a:cubicBezTo>
                <a:cubicBezTo>
                  <a:pt x="1324014" y="2937124"/>
                  <a:pt x="1281819" y="2923938"/>
                  <a:pt x="1234349" y="2927419"/>
                </a:cubicBezTo>
                <a:cubicBezTo>
                  <a:pt x="1186879" y="2930900"/>
                  <a:pt x="1147321" y="2951154"/>
                  <a:pt x="1115675" y="2988074"/>
                </a:cubicBezTo>
                <a:cubicBezTo>
                  <a:pt x="1085769" y="3023202"/>
                  <a:pt x="1072583" y="3064554"/>
                  <a:pt x="1076117" y="3112024"/>
                </a:cubicBezTo>
                <a:cubicBezTo>
                  <a:pt x="1079651" y="3161287"/>
                  <a:pt x="1100748" y="3201689"/>
                  <a:pt x="1139409" y="3233335"/>
                </a:cubicBezTo>
                <a:lnTo>
                  <a:pt x="1152596" y="3415303"/>
                </a:lnTo>
                <a:lnTo>
                  <a:pt x="382530" y="3473374"/>
                </a:lnTo>
                <a:cubicBezTo>
                  <a:pt x="343869" y="3476855"/>
                  <a:pt x="309585" y="3465462"/>
                  <a:pt x="279679" y="3439090"/>
                </a:cubicBezTo>
                <a:cubicBezTo>
                  <a:pt x="251567" y="3414458"/>
                  <a:pt x="235743" y="3382865"/>
                  <a:pt x="232209" y="3344150"/>
                </a:cubicBezTo>
                <a:lnTo>
                  <a:pt x="135" y="258615"/>
                </a:lnTo>
                <a:close/>
              </a:path>
            </a:pathLst>
          </a:custGeom>
          <a:solidFill>
            <a:srgbClr val="FEF8EE"/>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32"/>
          <p:cNvSpPr txBox="1">
            <a:spLocks noGrp="1"/>
          </p:cNvSpPr>
          <p:nvPr>
            <p:ph type="title"/>
          </p:nvPr>
        </p:nvSpPr>
        <p:spPr>
          <a:xfrm>
            <a:off x="415600" y="593375"/>
            <a:ext cx="2730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700">
                <a:solidFill>
                  <a:schemeClr val="dk1"/>
                </a:solidFill>
              </a:rPr>
              <a:t>One Word*</a:t>
            </a:r>
            <a:endParaRPr sz="2500">
              <a:solidFill>
                <a:schemeClr val="dk1"/>
              </a:solidFill>
            </a:endParaRPr>
          </a:p>
        </p:txBody>
      </p:sp>
      <p:sp>
        <p:nvSpPr>
          <p:cNvPr id="374" name="Google Shape;374;p32"/>
          <p:cNvSpPr txBox="1">
            <a:spLocks noGrp="1"/>
          </p:cNvSpPr>
          <p:nvPr>
            <p:ph type="subTitle" idx="1"/>
          </p:nvPr>
        </p:nvSpPr>
        <p:spPr>
          <a:xfrm>
            <a:off x="415606" y="1513050"/>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solidFill>
                  <a:schemeClr val="dk1"/>
                </a:solidFill>
              </a:rPr>
              <a:t>Supplies</a:t>
            </a:r>
            <a:endParaRPr>
              <a:solidFill>
                <a:schemeClr val="dk1"/>
              </a:solidFill>
            </a:endParaRPr>
          </a:p>
        </p:txBody>
      </p:sp>
      <p:sp>
        <p:nvSpPr>
          <p:cNvPr id="375" name="Google Shape;375;p32"/>
          <p:cNvSpPr txBox="1">
            <a:spLocks noGrp="1"/>
          </p:cNvSpPr>
          <p:nvPr>
            <p:ph type="body" idx="5"/>
          </p:nvPr>
        </p:nvSpPr>
        <p:spPr>
          <a:xfrm>
            <a:off x="415600" y="2726838"/>
            <a:ext cx="6406800" cy="923400"/>
          </a:xfrm>
          <a:prstGeom prst="rect">
            <a:avLst/>
          </a:prstGeom>
        </p:spPr>
        <p:txBody>
          <a:bodyPr spcFirstLastPara="1" wrap="square" lIns="121900" tIns="121900" rIns="121900" bIns="121900" anchor="t" anchorCtr="0">
            <a:noAutofit/>
          </a:bodyPr>
          <a:lstStyle/>
          <a:p>
            <a:pPr marL="457200" lvl="0" indent="-317500" algn="l" rtl="0">
              <a:lnSpc>
                <a:spcPct val="100000"/>
              </a:lnSpc>
              <a:spcBef>
                <a:spcPts val="0"/>
              </a:spcBef>
              <a:spcAft>
                <a:spcPts val="0"/>
              </a:spcAft>
              <a:buClr>
                <a:schemeClr val="dk1"/>
              </a:buClr>
              <a:buSzPts val="1400"/>
              <a:buAutoNum type="arabicPeriod"/>
            </a:pPr>
            <a:r>
              <a:rPr lang="en">
                <a:solidFill>
                  <a:schemeClr val="dk1"/>
                </a:solidFill>
              </a:rPr>
              <a:t>Hand out identity page (or simply have them create a five pronged web with their name in the middle). Model how you might complete this web personally, noting that there is no ‘right or wrong’ way to do this.</a:t>
            </a:r>
            <a:endParaRPr>
              <a:solidFill>
                <a:schemeClr val="dk1"/>
              </a:solidFill>
            </a:endParaRPr>
          </a:p>
          <a:p>
            <a:pPr marL="457200" lvl="0" indent="-317500" algn="l" rtl="0">
              <a:lnSpc>
                <a:spcPct val="100000"/>
              </a:lnSpc>
              <a:spcBef>
                <a:spcPts val="0"/>
              </a:spcBef>
              <a:spcAft>
                <a:spcPts val="0"/>
              </a:spcAft>
              <a:buClr>
                <a:schemeClr val="dk1"/>
              </a:buClr>
              <a:buSzPts val="1400"/>
              <a:buAutoNum type="arabicPeriod"/>
            </a:pPr>
            <a:r>
              <a:rPr lang="en">
                <a:solidFill>
                  <a:schemeClr val="dk1"/>
                </a:solidFill>
              </a:rPr>
              <a:t>Support conversation and discussion as you and your students cross off a word from the list, one at a time. Be prepared for much fretting as you begin to narrow down their diverse identities.</a:t>
            </a:r>
            <a:endParaRPr>
              <a:solidFill>
                <a:schemeClr val="dk1"/>
              </a:solidFill>
            </a:endParaRPr>
          </a:p>
          <a:p>
            <a:pPr marL="457200" lvl="0" indent="-317500" algn="l" rtl="0">
              <a:lnSpc>
                <a:spcPct val="100000"/>
              </a:lnSpc>
              <a:spcBef>
                <a:spcPts val="0"/>
              </a:spcBef>
              <a:spcAft>
                <a:spcPts val="0"/>
              </a:spcAft>
              <a:buClr>
                <a:schemeClr val="dk1"/>
              </a:buClr>
              <a:buSzPts val="1400"/>
              <a:buAutoNum type="arabicPeriod"/>
            </a:pPr>
            <a:r>
              <a:rPr lang="en">
                <a:solidFill>
                  <a:schemeClr val="dk1"/>
                </a:solidFill>
              </a:rPr>
              <a:t>Once they have arrived at their one word, ask them to decorate their word for display. Put up as a representation of the diversity in your learning space</a:t>
            </a:r>
            <a:endParaRPr>
              <a:solidFill>
                <a:schemeClr val="dk1"/>
              </a:solidFill>
            </a:endParaRPr>
          </a:p>
          <a:p>
            <a:pPr marL="0" lvl="0" indent="0" algn="l" rtl="0">
              <a:lnSpc>
                <a:spcPct val="100000"/>
              </a:lnSpc>
              <a:spcBef>
                <a:spcPts val="2100"/>
              </a:spcBef>
              <a:spcAft>
                <a:spcPts val="0"/>
              </a:spcAft>
              <a:buNone/>
            </a:pPr>
            <a:r>
              <a:rPr lang="en" sz="1300" i="1">
                <a:solidFill>
                  <a:schemeClr val="dk1"/>
                </a:solidFill>
              </a:rPr>
              <a:t>*Idea from Tom Rademacher </a:t>
            </a:r>
            <a:r>
              <a:rPr lang="en" sz="1300" i="1" u="sng">
                <a:solidFill>
                  <a:schemeClr val="dk1"/>
                </a:solidFill>
                <a:hlinkClick r:id="rId3">
                  <a:extLst>
                    <a:ext uri="{A12FA001-AC4F-418D-AE19-62706E023703}">
                      <ahyp:hlinkClr xmlns:ahyp="http://schemas.microsoft.com/office/drawing/2018/hyperlinkcolor" val="tx"/>
                    </a:ext>
                  </a:extLst>
                </a:hlinkClick>
              </a:rPr>
              <a:t>Before I Come Into Your Classroom, Let Me Show You Mine</a:t>
            </a:r>
            <a:endParaRPr sz="1300" i="1">
              <a:solidFill>
                <a:schemeClr val="dk1"/>
              </a:solidFill>
            </a:endParaRPr>
          </a:p>
          <a:p>
            <a:pPr marL="0" lvl="0" indent="0" algn="l" rtl="0">
              <a:lnSpc>
                <a:spcPct val="100000"/>
              </a:lnSpc>
              <a:spcBef>
                <a:spcPts val="2100"/>
              </a:spcBef>
              <a:spcAft>
                <a:spcPts val="0"/>
              </a:spcAft>
              <a:buNone/>
            </a:pPr>
            <a:endParaRPr>
              <a:solidFill>
                <a:schemeClr val="dk1"/>
              </a:solidFill>
            </a:endParaRPr>
          </a:p>
          <a:p>
            <a:pPr marL="457200" lvl="0" indent="0" algn="l" rtl="0">
              <a:lnSpc>
                <a:spcPct val="100000"/>
              </a:lnSpc>
              <a:spcBef>
                <a:spcPts val="2100"/>
              </a:spcBef>
              <a:spcAft>
                <a:spcPts val="0"/>
              </a:spcAft>
              <a:buNone/>
            </a:pPr>
            <a:endParaRPr>
              <a:solidFill>
                <a:schemeClr val="dk1"/>
              </a:solidFill>
            </a:endParaRPr>
          </a:p>
          <a:p>
            <a:pPr marL="0" lvl="0" indent="0" algn="l" rtl="0">
              <a:spcBef>
                <a:spcPts val="2100"/>
              </a:spcBef>
              <a:spcAft>
                <a:spcPts val="0"/>
              </a:spcAft>
              <a:buNone/>
            </a:pPr>
            <a:endParaRPr>
              <a:solidFill>
                <a:schemeClr val="dk1"/>
              </a:solidFill>
            </a:endParaRPr>
          </a:p>
          <a:p>
            <a:pPr marL="0" lvl="0" indent="0" algn="l" rtl="0">
              <a:spcBef>
                <a:spcPts val="2100"/>
              </a:spcBef>
              <a:spcAft>
                <a:spcPts val="2100"/>
              </a:spcAft>
              <a:buNone/>
            </a:pPr>
            <a:endParaRPr>
              <a:solidFill>
                <a:schemeClr val="dk1"/>
              </a:solidFill>
            </a:endParaRPr>
          </a:p>
        </p:txBody>
      </p:sp>
      <p:sp>
        <p:nvSpPr>
          <p:cNvPr id="376" name="Google Shape;376;p32"/>
          <p:cNvSpPr txBox="1">
            <a:spLocks noGrp="1"/>
          </p:cNvSpPr>
          <p:nvPr>
            <p:ph type="subTitle" idx="2"/>
          </p:nvPr>
        </p:nvSpPr>
        <p:spPr>
          <a:xfrm>
            <a:off x="415606" y="2500943"/>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solidFill>
                  <a:schemeClr val="dk1"/>
                </a:solidFill>
              </a:rPr>
              <a:t>Instructions</a:t>
            </a:r>
            <a:endParaRPr>
              <a:solidFill>
                <a:schemeClr val="dk1"/>
              </a:solidFill>
            </a:endParaRPr>
          </a:p>
        </p:txBody>
      </p:sp>
      <p:sp>
        <p:nvSpPr>
          <p:cNvPr id="377" name="Google Shape;377;p32"/>
          <p:cNvSpPr txBox="1">
            <a:spLocks noGrp="1"/>
          </p:cNvSpPr>
          <p:nvPr>
            <p:ph type="body" idx="4"/>
          </p:nvPr>
        </p:nvSpPr>
        <p:spPr>
          <a:xfrm>
            <a:off x="415600" y="1728150"/>
            <a:ext cx="6406800" cy="9252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 u="sng">
                <a:solidFill>
                  <a:schemeClr val="dk1"/>
                </a:solidFill>
                <a:hlinkClick r:id="rId4">
                  <a:extLst>
                    <a:ext uri="{A12FA001-AC4F-418D-AE19-62706E023703}">
                      <ahyp:hlinkClr xmlns:ahyp="http://schemas.microsoft.com/office/drawing/2018/hyperlinkcolor" val="tx"/>
                    </a:ext>
                  </a:extLst>
                </a:hlinkClick>
              </a:rPr>
              <a:t>Identity Page</a:t>
            </a:r>
            <a:br>
              <a:rPr lang="en">
                <a:solidFill>
                  <a:schemeClr val="dk1"/>
                </a:solidFill>
              </a:rPr>
            </a:br>
            <a:r>
              <a:rPr lang="en">
                <a:solidFill>
                  <a:schemeClr val="dk1"/>
                </a:solidFill>
              </a:rPr>
              <a:t>Paper  and coloring things for decorated word </a:t>
            </a:r>
            <a:endParaRPr>
              <a:solidFill>
                <a:schemeClr val="dk1"/>
              </a:solidFill>
            </a:endParaRPr>
          </a:p>
        </p:txBody>
      </p:sp>
      <p:pic>
        <p:nvPicPr>
          <p:cNvPr id="378" name="Google Shape;378;p32"/>
          <p:cNvPicPr preferRelativeResize="0"/>
          <p:nvPr/>
        </p:nvPicPr>
        <p:blipFill rotWithShape="1">
          <a:blip r:embed="rId5">
            <a:alphaModFix/>
          </a:blip>
          <a:srcRect/>
          <a:stretch/>
        </p:blipFill>
        <p:spPr>
          <a:xfrm>
            <a:off x="7412583" y="475334"/>
            <a:ext cx="4505079" cy="2051093"/>
          </a:xfrm>
          <a:prstGeom prst="rect">
            <a:avLst/>
          </a:prstGeom>
          <a:noFill/>
          <a:ln>
            <a:noFill/>
          </a:ln>
        </p:spPr>
      </p:pic>
      <p:sp>
        <p:nvSpPr>
          <p:cNvPr id="379" name="Google Shape;379;p32"/>
          <p:cNvSpPr txBox="1"/>
          <p:nvPr/>
        </p:nvSpPr>
        <p:spPr>
          <a:xfrm>
            <a:off x="8378654" y="497985"/>
            <a:ext cx="2734800" cy="9543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 sz="5600">
                <a:solidFill>
                  <a:srgbClr val="F2F2F2"/>
                </a:solidFill>
                <a:latin typeface="Cookie"/>
                <a:ea typeface="Cookie"/>
                <a:cs typeface="Cookie"/>
                <a:sym typeface="Cookie"/>
              </a:rPr>
              <a:t>bigger bites</a:t>
            </a:r>
            <a:endParaRPr sz="400"/>
          </a:p>
        </p:txBody>
      </p:sp>
      <p:sp>
        <p:nvSpPr>
          <p:cNvPr id="380" name="Google Shape;380;p32"/>
          <p:cNvSpPr txBox="1"/>
          <p:nvPr/>
        </p:nvSpPr>
        <p:spPr>
          <a:xfrm>
            <a:off x="261400" y="6335200"/>
            <a:ext cx="28446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u="sng">
                <a:solidFill>
                  <a:srgbClr val="252525"/>
                </a:solidFill>
                <a:latin typeface="Cairo"/>
                <a:ea typeface="Cairo"/>
                <a:cs typeface="Cairo"/>
                <a:sym typeface="Cairo"/>
                <a:hlinkClick r:id="rId6" action="ppaction://hlinksldjump">
                  <a:extLst>
                    <a:ext uri="{A12FA001-AC4F-418D-AE19-62706E023703}">
                      <ahyp:hlinkClr xmlns:ahyp="http://schemas.microsoft.com/office/drawing/2018/hyperlinkcolor" val="tx"/>
                    </a:ext>
                  </a:extLst>
                </a:hlinkClick>
              </a:rPr>
              <a:t>BACK TO BIGGER BITES</a:t>
            </a:r>
            <a:endParaRPr sz="1900" b="1" u="sng">
              <a:solidFill>
                <a:srgbClr val="252525"/>
              </a:solidFill>
              <a:latin typeface="Cairo"/>
              <a:ea typeface="Cairo"/>
              <a:cs typeface="Cairo"/>
              <a:sym typeface="Cai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3"/>
          <p:cNvSpPr/>
          <p:nvPr/>
        </p:nvSpPr>
        <p:spPr>
          <a:xfrm rot="261121">
            <a:off x="149529" y="616417"/>
            <a:ext cx="7056094" cy="5722613"/>
          </a:xfrm>
          <a:custGeom>
            <a:avLst/>
            <a:gdLst/>
            <a:ahLst/>
            <a:cxnLst/>
            <a:rect l="l" t="t" r="r" b="b"/>
            <a:pathLst>
              <a:path w="4283561" h="3474041" extrusionOk="0">
                <a:moveTo>
                  <a:pt x="135" y="258562"/>
                </a:moveTo>
                <a:cubicBezTo>
                  <a:pt x="-1605" y="219901"/>
                  <a:pt x="9787" y="185565"/>
                  <a:pt x="34419" y="155711"/>
                </a:cubicBezTo>
                <a:cubicBezTo>
                  <a:pt x="59050" y="127599"/>
                  <a:pt x="90697" y="111775"/>
                  <a:pt x="129358" y="108241"/>
                </a:cubicBezTo>
                <a:lnTo>
                  <a:pt x="1548177" y="116"/>
                </a:lnTo>
                <a:cubicBezTo>
                  <a:pt x="1588632" y="-1625"/>
                  <a:pt x="1623760" y="9821"/>
                  <a:pt x="1653665" y="34400"/>
                </a:cubicBezTo>
                <a:cubicBezTo>
                  <a:pt x="1683519" y="60772"/>
                  <a:pt x="1699395" y="93262"/>
                  <a:pt x="1701135" y="131977"/>
                </a:cubicBezTo>
                <a:lnTo>
                  <a:pt x="1722233" y="414158"/>
                </a:lnTo>
                <a:lnTo>
                  <a:pt x="3932215" y="248014"/>
                </a:lnTo>
                <a:cubicBezTo>
                  <a:pt x="3970876" y="246273"/>
                  <a:pt x="4005160" y="257718"/>
                  <a:pt x="4035013" y="282297"/>
                </a:cubicBezTo>
                <a:cubicBezTo>
                  <a:pt x="4064919" y="306929"/>
                  <a:pt x="4080743" y="338576"/>
                  <a:pt x="4082483" y="377237"/>
                </a:cubicBezTo>
                <a:lnTo>
                  <a:pt x="4282911" y="3038182"/>
                </a:lnTo>
                <a:cubicBezTo>
                  <a:pt x="4286392" y="3078636"/>
                  <a:pt x="4275052" y="3113764"/>
                  <a:pt x="4248680" y="3143670"/>
                </a:cubicBezTo>
                <a:cubicBezTo>
                  <a:pt x="4222308" y="3173523"/>
                  <a:pt x="4189765" y="3189346"/>
                  <a:pt x="4151051" y="3191087"/>
                </a:cubicBezTo>
                <a:lnTo>
                  <a:pt x="3391587" y="3249158"/>
                </a:lnTo>
                <a:lnTo>
                  <a:pt x="3378401" y="3064554"/>
                </a:lnTo>
                <a:cubicBezTo>
                  <a:pt x="3410047" y="3025892"/>
                  <a:pt x="3424974" y="2982747"/>
                  <a:pt x="3423233" y="2935330"/>
                </a:cubicBezTo>
                <a:cubicBezTo>
                  <a:pt x="3419752" y="2887861"/>
                  <a:pt x="3399499" y="2848303"/>
                  <a:pt x="3362577" y="2816656"/>
                </a:cubicBezTo>
                <a:cubicBezTo>
                  <a:pt x="3327450" y="2786803"/>
                  <a:pt x="3286151" y="2773617"/>
                  <a:pt x="3238629" y="2777098"/>
                </a:cubicBezTo>
                <a:cubicBezTo>
                  <a:pt x="3191106" y="2780579"/>
                  <a:pt x="3151601" y="2800833"/>
                  <a:pt x="3119954" y="2837701"/>
                </a:cubicBezTo>
                <a:cubicBezTo>
                  <a:pt x="3090101" y="2872881"/>
                  <a:pt x="3076018" y="2914180"/>
                  <a:pt x="3077759" y="2961702"/>
                </a:cubicBezTo>
                <a:cubicBezTo>
                  <a:pt x="3083033" y="3010966"/>
                  <a:pt x="3104131" y="3051368"/>
                  <a:pt x="3141052" y="3083014"/>
                </a:cubicBezTo>
                <a:lnTo>
                  <a:pt x="3154238" y="3264981"/>
                </a:lnTo>
                <a:lnTo>
                  <a:pt x="1389944" y="3399479"/>
                </a:lnTo>
                <a:lnTo>
                  <a:pt x="1376758" y="3214875"/>
                </a:lnTo>
                <a:cubicBezTo>
                  <a:pt x="1410146" y="3176213"/>
                  <a:pt x="1424228" y="3133121"/>
                  <a:pt x="1418954" y="3085651"/>
                </a:cubicBezTo>
                <a:cubicBezTo>
                  <a:pt x="1417213" y="3038234"/>
                  <a:pt x="1397856" y="2998676"/>
                  <a:pt x="1360935" y="2966977"/>
                </a:cubicBezTo>
                <a:cubicBezTo>
                  <a:pt x="1324014" y="2937124"/>
                  <a:pt x="1281819" y="2923938"/>
                  <a:pt x="1234349" y="2927419"/>
                </a:cubicBezTo>
                <a:cubicBezTo>
                  <a:pt x="1186879" y="2930900"/>
                  <a:pt x="1147321" y="2951154"/>
                  <a:pt x="1115675" y="2988074"/>
                </a:cubicBezTo>
                <a:cubicBezTo>
                  <a:pt x="1085769" y="3023202"/>
                  <a:pt x="1072583" y="3064554"/>
                  <a:pt x="1076117" y="3112024"/>
                </a:cubicBezTo>
                <a:cubicBezTo>
                  <a:pt x="1079651" y="3161287"/>
                  <a:pt x="1100748" y="3201689"/>
                  <a:pt x="1139409" y="3233335"/>
                </a:cubicBezTo>
                <a:lnTo>
                  <a:pt x="1152596" y="3415303"/>
                </a:lnTo>
                <a:lnTo>
                  <a:pt x="382530" y="3473374"/>
                </a:lnTo>
                <a:cubicBezTo>
                  <a:pt x="343869" y="3476855"/>
                  <a:pt x="309585" y="3465462"/>
                  <a:pt x="279679" y="3439090"/>
                </a:cubicBezTo>
                <a:cubicBezTo>
                  <a:pt x="251567" y="3414458"/>
                  <a:pt x="235743" y="3382865"/>
                  <a:pt x="232209" y="3344150"/>
                </a:cubicBezTo>
                <a:lnTo>
                  <a:pt x="135" y="258615"/>
                </a:lnTo>
                <a:close/>
              </a:path>
            </a:pathLst>
          </a:custGeom>
          <a:solidFill>
            <a:srgbClr val="FEF8EE"/>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 name="Google Shape;386;p33"/>
          <p:cNvSpPr txBox="1">
            <a:spLocks noGrp="1"/>
          </p:cNvSpPr>
          <p:nvPr>
            <p:ph type="title"/>
          </p:nvPr>
        </p:nvSpPr>
        <p:spPr>
          <a:xfrm>
            <a:off x="415600" y="593375"/>
            <a:ext cx="2730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700">
                <a:solidFill>
                  <a:schemeClr val="dk1"/>
                </a:solidFill>
              </a:rPr>
              <a:t>This Is Me</a:t>
            </a:r>
            <a:endParaRPr sz="2500">
              <a:solidFill>
                <a:schemeClr val="dk1"/>
              </a:solidFill>
            </a:endParaRPr>
          </a:p>
        </p:txBody>
      </p:sp>
      <p:sp>
        <p:nvSpPr>
          <p:cNvPr id="387" name="Google Shape;387;p33"/>
          <p:cNvSpPr txBox="1">
            <a:spLocks noGrp="1"/>
          </p:cNvSpPr>
          <p:nvPr>
            <p:ph type="subTitle" idx="1"/>
          </p:nvPr>
        </p:nvSpPr>
        <p:spPr>
          <a:xfrm>
            <a:off x="415606" y="1513050"/>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solidFill>
                  <a:schemeClr val="dk1"/>
                </a:solidFill>
              </a:rPr>
              <a:t>Supplies</a:t>
            </a:r>
            <a:endParaRPr>
              <a:solidFill>
                <a:schemeClr val="dk1"/>
              </a:solidFill>
            </a:endParaRPr>
          </a:p>
        </p:txBody>
      </p:sp>
      <p:sp>
        <p:nvSpPr>
          <p:cNvPr id="388" name="Google Shape;388;p33"/>
          <p:cNvSpPr txBox="1">
            <a:spLocks noGrp="1"/>
          </p:cNvSpPr>
          <p:nvPr>
            <p:ph type="body" idx="5"/>
          </p:nvPr>
        </p:nvSpPr>
        <p:spPr>
          <a:xfrm>
            <a:off x="415600" y="2726838"/>
            <a:ext cx="6406800" cy="923400"/>
          </a:xfrm>
          <a:prstGeom prst="rect">
            <a:avLst/>
          </a:prstGeom>
        </p:spPr>
        <p:txBody>
          <a:bodyPr spcFirstLastPara="1" wrap="square" lIns="121900" tIns="121900" rIns="121900" bIns="121900" anchor="t" anchorCtr="0">
            <a:noAutofit/>
          </a:bodyPr>
          <a:lstStyle/>
          <a:p>
            <a:pPr marL="457200" lvl="0" indent="-317500" algn="l" rtl="0">
              <a:lnSpc>
                <a:spcPct val="100000"/>
              </a:lnSpc>
              <a:spcBef>
                <a:spcPts val="0"/>
              </a:spcBef>
              <a:spcAft>
                <a:spcPts val="0"/>
              </a:spcAft>
              <a:buClr>
                <a:schemeClr val="dk1"/>
              </a:buClr>
              <a:buSzPts val="1400"/>
              <a:buAutoNum type="arabicPeriod"/>
            </a:pPr>
            <a:r>
              <a:rPr lang="en">
                <a:solidFill>
                  <a:schemeClr val="dk1"/>
                </a:solidFill>
              </a:rPr>
              <a:t>Brainstorm as a class topics or categories that could be shared in their identity web, infographic, or one pager. These might include hobbies, fun facts, favorites, dislikes, quotes, images, etc.</a:t>
            </a:r>
            <a:endParaRPr>
              <a:solidFill>
                <a:schemeClr val="dk1"/>
              </a:solidFill>
            </a:endParaRPr>
          </a:p>
          <a:p>
            <a:pPr marL="457200" lvl="0" indent="-317500" algn="l" rtl="0">
              <a:lnSpc>
                <a:spcPct val="100000"/>
              </a:lnSpc>
              <a:spcBef>
                <a:spcPts val="0"/>
              </a:spcBef>
              <a:spcAft>
                <a:spcPts val="0"/>
              </a:spcAft>
              <a:buClr>
                <a:schemeClr val="dk1"/>
              </a:buClr>
              <a:buSzPts val="1400"/>
              <a:buAutoNum type="arabicPeriod"/>
            </a:pPr>
            <a:r>
              <a:rPr lang="en">
                <a:solidFill>
                  <a:schemeClr val="dk1"/>
                </a:solidFill>
              </a:rPr>
              <a:t>Students explore samples of infographics or one-pagers for inspiration. They can make use of the the templates if they wish. </a:t>
            </a:r>
            <a:endParaRPr>
              <a:solidFill>
                <a:schemeClr val="dk1"/>
              </a:solidFill>
            </a:endParaRPr>
          </a:p>
          <a:p>
            <a:pPr marL="457200" lvl="0" indent="-317500" algn="l" rtl="0">
              <a:lnSpc>
                <a:spcPct val="100000"/>
              </a:lnSpc>
              <a:spcBef>
                <a:spcPts val="0"/>
              </a:spcBef>
              <a:spcAft>
                <a:spcPts val="0"/>
              </a:spcAft>
              <a:buClr>
                <a:schemeClr val="dk1"/>
              </a:buClr>
              <a:buSzPts val="1400"/>
              <a:buAutoNum type="arabicPeriod"/>
            </a:pPr>
            <a:r>
              <a:rPr lang="en">
                <a:solidFill>
                  <a:schemeClr val="dk1"/>
                </a:solidFill>
              </a:rPr>
              <a:t>Hang up student work and invite classmates to do a gallery walk throughout the room. Ask them to share something they learned about a classmate or something they have in common with a classmate. </a:t>
            </a:r>
            <a:endParaRPr>
              <a:solidFill>
                <a:schemeClr val="dk1"/>
              </a:solidFill>
            </a:endParaRPr>
          </a:p>
          <a:p>
            <a:pPr marL="0" lvl="0" indent="0" algn="l" rtl="0">
              <a:lnSpc>
                <a:spcPct val="100000"/>
              </a:lnSpc>
              <a:spcBef>
                <a:spcPts val="2100"/>
              </a:spcBef>
              <a:spcAft>
                <a:spcPts val="0"/>
              </a:spcAft>
              <a:buNone/>
            </a:pPr>
            <a:r>
              <a:rPr lang="en" sz="1300" i="1">
                <a:solidFill>
                  <a:schemeClr val="dk1"/>
                </a:solidFill>
              </a:rPr>
              <a:t>*More information on </a:t>
            </a:r>
            <a:r>
              <a:rPr lang="en" sz="1300" i="1" u="sng">
                <a:solidFill>
                  <a:schemeClr val="dk1"/>
                </a:solidFill>
                <a:hlinkClick r:id="rId3">
                  <a:extLst>
                    <a:ext uri="{A12FA001-AC4F-418D-AE19-62706E023703}">
                      <ahyp:hlinkClr xmlns:ahyp="http://schemas.microsoft.com/office/drawing/2018/hyperlinkcolor" val="tx"/>
                    </a:ext>
                  </a:extLst>
                </a:hlinkClick>
              </a:rPr>
              <a:t>One Pagers </a:t>
            </a:r>
            <a:endParaRPr>
              <a:solidFill>
                <a:schemeClr val="dk1"/>
              </a:solidFill>
            </a:endParaRPr>
          </a:p>
          <a:p>
            <a:pPr marL="457200" lvl="0" indent="0" algn="l" rtl="0">
              <a:lnSpc>
                <a:spcPct val="100000"/>
              </a:lnSpc>
              <a:spcBef>
                <a:spcPts val="2100"/>
              </a:spcBef>
              <a:spcAft>
                <a:spcPts val="0"/>
              </a:spcAft>
              <a:buNone/>
            </a:pPr>
            <a:endParaRPr>
              <a:solidFill>
                <a:schemeClr val="dk1"/>
              </a:solidFill>
            </a:endParaRPr>
          </a:p>
          <a:p>
            <a:pPr marL="0" lvl="0" indent="0" algn="l" rtl="0">
              <a:spcBef>
                <a:spcPts val="2100"/>
              </a:spcBef>
              <a:spcAft>
                <a:spcPts val="0"/>
              </a:spcAft>
              <a:buNone/>
            </a:pPr>
            <a:endParaRPr>
              <a:solidFill>
                <a:schemeClr val="dk1"/>
              </a:solidFill>
            </a:endParaRPr>
          </a:p>
          <a:p>
            <a:pPr marL="0" lvl="0" indent="0" algn="l" rtl="0">
              <a:spcBef>
                <a:spcPts val="2100"/>
              </a:spcBef>
              <a:spcAft>
                <a:spcPts val="2100"/>
              </a:spcAft>
              <a:buNone/>
            </a:pPr>
            <a:endParaRPr>
              <a:solidFill>
                <a:schemeClr val="dk1"/>
              </a:solidFill>
            </a:endParaRPr>
          </a:p>
        </p:txBody>
      </p:sp>
      <p:sp>
        <p:nvSpPr>
          <p:cNvPr id="389" name="Google Shape;389;p33"/>
          <p:cNvSpPr txBox="1">
            <a:spLocks noGrp="1"/>
          </p:cNvSpPr>
          <p:nvPr>
            <p:ph type="subTitle" idx="2"/>
          </p:nvPr>
        </p:nvSpPr>
        <p:spPr>
          <a:xfrm>
            <a:off x="415606" y="2500943"/>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solidFill>
                  <a:schemeClr val="dk1"/>
                </a:solidFill>
              </a:rPr>
              <a:t>Instructions</a:t>
            </a:r>
            <a:endParaRPr>
              <a:solidFill>
                <a:schemeClr val="dk1"/>
              </a:solidFill>
            </a:endParaRPr>
          </a:p>
        </p:txBody>
      </p:sp>
      <p:sp>
        <p:nvSpPr>
          <p:cNvPr id="390" name="Google Shape;390;p33"/>
          <p:cNvSpPr txBox="1">
            <a:spLocks noGrp="1"/>
          </p:cNvSpPr>
          <p:nvPr>
            <p:ph type="body" idx="4"/>
          </p:nvPr>
        </p:nvSpPr>
        <p:spPr>
          <a:xfrm>
            <a:off x="415600" y="1728150"/>
            <a:ext cx="6406800" cy="9252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
                <a:solidFill>
                  <a:schemeClr val="dk1"/>
                </a:solidFill>
              </a:rPr>
              <a:t>Samples of </a:t>
            </a:r>
            <a:r>
              <a:rPr lang="en" u="sng">
                <a:solidFill>
                  <a:schemeClr val="dk1"/>
                </a:solidFill>
                <a:hlinkClick r:id="rId4">
                  <a:extLst>
                    <a:ext uri="{A12FA001-AC4F-418D-AE19-62706E023703}">
                      <ahyp:hlinkClr xmlns:ahyp="http://schemas.microsoft.com/office/drawing/2018/hyperlinkcolor" val="tx"/>
                    </a:ext>
                  </a:extLst>
                </a:hlinkClick>
              </a:rPr>
              <a:t>infographics</a:t>
            </a:r>
            <a:r>
              <a:rPr lang="en">
                <a:solidFill>
                  <a:schemeClr val="dk1"/>
                </a:solidFill>
              </a:rPr>
              <a:t>, or </a:t>
            </a:r>
            <a:r>
              <a:rPr lang="en" u="sng">
                <a:solidFill>
                  <a:schemeClr val="dk1"/>
                </a:solidFill>
                <a:hlinkClick r:id="rId5">
                  <a:extLst>
                    <a:ext uri="{A12FA001-AC4F-418D-AE19-62706E023703}">
                      <ahyp:hlinkClr xmlns:ahyp="http://schemas.microsoft.com/office/drawing/2018/hyperlinkcolor" val="tx"/>
                    </a:ext>
                  </a:extLst>
                </a:hlinkClick>
              </a:rPr>
              <a:t>one pagers </a:t>
            </a:r>
            <a:r>
              <a:rPr lang="en">
                <a:solidFill>
                  <a:schemeClr val="dk1"/>
                </a:solidFill>
              </a:rPr>
              <a:t> </a:t>
            </a:r>
            <a:br>
              <a:rPr lang="en">
                <a:solidFill>
                  <a:schemeClr val="dk1"/>
                </a:solidFill>
              </a:rPr>
            </a:br>
            <a:r>
              <a:rPr lang="en">
                <a:solidFill>
                  <a:schemeClr val="dk1"/>
                </a:solidFill>
              </a:rPr>
              <a:t>Templates for </a:t>
            </a:r>
            <a:r>
              <a:rPr lang="en" u="sng">
                <a:solidFill>
                  <a:schemeClr val="dk1"/>
                </a:solidFill>
                <a:hlinkClick r:id="rId6">
                  <a:extLst>
                    <a:ext uri="{A12FA001-AC4F-418D-AE19-62706E023703}">
                      <ahyp:hlinkClr xmlns:ahyp="http://schemas.microsoft.com/office/drawing/2018/hyperlinkcolor" val="tx"/>
                    </a:ext>
                  </a:extLst>
                </a:hlinkClick>
              </a:rPr>
              <a:t>infographics</a:t>
            </a:r>
            <a:r>
              <a:rPr lang="en">
                <a:solidFill>
                  <a:schemeClr val="dk1"/>
                </a:solidFill>
              </a:rPr>
              <a:t> or </a:t>
            </a:r>
            <a:r>
              <a:rPr lang="en" u="sng">
                <a:solidFill>
                  <a:schemeClr val="dk1"/>
                </a:solidFill>
                <a:hlinkClick r:id="rId7">
                  <a:extLst>
                    <a:ext uri="{A12FA001-AC4F-418D-AE19-62706E023703}">
                      <ahyp:hlinkClr xmlns:ahyp="http://schemas.microsoft.com/office/drawing/2018/hyperlinkcolor" val="tx"/>
                    </a:ext>
                  </a:extLst>
                </a:hlinkClick>
              </a:rPr>
              <a:t>one pagers</a:t>
            </a:r>
            <a:endParaRPr>
              <a:solidFill>
                <a:schemeClr val="dk1"/>
              </a:solidFill>
            </a:endParaRPr>
          </a:p>
        </p:txBody>
      </p:sp>
      <p:pic>
        <p:nvPicPr>
          <p:cNvPr id="391" name="Google Shape;391;p33"/>
          <p:cNvPicPr preferRelativeResize="0"/>
          <p:nvPr/>
        </p:nvPicPr>
        <p:blipFill rotWithShape="1">
          <a:blip r:embed="rId8">
            <a:alphaModFix/>
          </a:blip>
          <a:srcRect/>
          <a:stretch/>
        </p:blipFill>
        <p:spPr>
          <a:xfrm>
            <a:off x="7412583" y="475334"/>
            <a:ext cx="4505079" cy="2051093"/>
          </a:xfrm>
          <a:prstGeom prst="rect">
            <a:avLst/>
          </a:prstGeom>
          <a:noFill/>
          <a:ln>
            <a:noFill/>
          </a:ln>
        </p:spPr>
      </p:pic>
      <p:sp>
        <p:nvSpPr>
          <p:cNvPr id="392" name="Google Shape;392;p33"/>
          <p:cNvSpPr txBox="1"/>
          <p:nvPr/>
        </p:nvSpPr>
        <p:spPr>
          <a:xfrm>
            <a:off x="8378654" y="497985"/>
            <a:ext cx="2734800" cy="9543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 sz="5600">
                <a:solidFill>
                  <a:srgbClr val="F2F2F2"/>
                </a:solidFill>
                <a:latin typeface="Cookie"/>
                <a:ea typeface="Cookie"/>
                <a:cs typeface="Cookie"/>
                <a:sym typeface="Cookie"/>
              </a:rPr>
              <a:t>bigger bites</a:t>
            </a:r>
            <a:endParaRPr sz="400"/>
          </a:p>
        </p:txBody>
      </p:sp>
      <p:sp>
        <p:nvSpPr>
          <p:cNvPr id="393" name="Google Shape;393;p33"/>
          <p:cNvSpPr txBox="1"/>
          <p:nvPr/>
        </p:nvSpPr>
        <p:spPr>
          <a:xfrm>
            <a:off x="261400" y="6335200"/>
            <a:ext cx="28446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u="sng">
                <a:solidFill>
                  <a:srgbClr val="252525"/>
                </a:solidFill>
                <a:latin typeface="Cairo"/>
                <a:ea typeface="Cairo"/>
                <a:cs typeface="Cairo"/>
                <a:sym typeface="Cairo"/>
                <a:hlinkClick r:id="rId9" action="ppaction://hlinksldjump">
                  <a:extLst>
                    <a:ext uri="{A12FA001-AC4F-418D-AE19-62706E023703}">
                      <ahyp:hlinkClr xmlns:ahyp="http://schemas.microsoft.com/office/drawing/2018/hyperlinkcolor" val="tx"/>
                    </a:ext>
                  </a:extLst>
                </a:hlinkClick>
              </a:rPr>
              <a:t>BACK TO BIGGER BITES</a:t>
            </a:r>
            <a:endParaRPr sz="1900" b="1" u="sng">
              <a:solidFill>
                <a:srgbClr val="252525"/>
              </a:solidFill>
              <a:latin typeface="Cairo"/>
              <a:ea typeface="Cairo"/>
              <a:cs typeface="Cairo"/>
              <a:sym typeface="Cair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4"/>
          <p:cNvSpPr/>
          <p:nvPr/>
        </p:nvSpPr>
        <p:spPr>
          <a:xfrm rot="261121">
            <a:off x="149529" y="616417"/>
            <a:ext cx="7056094" cy="5722613"/>
          </a:xfrm>
          <a:custGeom>
            <a:avLst/>
            <a:gdLst/>
            <a:ahLst/>
            <a:cxnLst/>
            <a:rect l="l" t="t" r="r" b="b"/>
            <a:pathLst>
              <a:path w="4283561" h="3474041" extrusionOk="0">
                <a:moveTo>
                  <a:pt x="135" y="258562"/>
                </a:moveTo>
                <a:cubicBezTo>
                  <a:pt x="-1605" y="219901"/>
                  <a:pt x="9787" y="185565"/>
                  <a:pt x="34419" y="155711"/>
                </a:cubicBezTo>
                <a:cubicBezTo>
                  <a:pt x="59050" y="127599"/>
                  <a:pt x="90697" y="111775"/>
                  <a:pt x="129358" y="108241"/>
                </a:cubicBezTo>
                <a:lnTo>
                  <a:pt x="1548177" y="116"/>
                </a:lnTo>
                <a:cubicBezTo>
                  <a:pt x="1588632" y="-1625"/>
                  <a:pt x="1623760" y="9821"/>
                  <a:pt x="1653665" y="34400"/>
                </a:cubicBezTo>
                <a:cubicBezTo>
                  <a:pt x="1683519" y="60772"/>
                  <a:pt x="1699395" y="93262"/>
                  <a:pt x="1701135" y="131977"/>
                </a:cubicBezTo>
                <a:lnTo>
                  <a:pt x="1722233" y="414158"/>
                </a:lnTo>
                <a:lnTo>
                  <a:pt x="3932215" y="248014"/>
                </a:lnTo>
                <a:cubicBezTo>
                  <a:pt x="3970876" y="246273"/>
                  <a:pt x="4005160" y="257718"/>
                  <a:pt x="4035013" y="282297"/>
                </a:cubicBezTo>
                <a:cubicBezTo>
                  <a:pt x="4064919" y="306929"/>
                  <a:pt x="4080743" y="338576"/>
                  <a:pt x="4082483" y="377237"/>
                </a:cubicBezTo>
                <a:lnTo>
                  <a:pt x="4282911" y="3038182"/>
                </a:lnTo>
                <a:cubicBezTo>
                  <a:pt x="4286392" y="3078636"/>
                  <a:pt x="4275052" y="3113764"/>
                  <a:pt x="4248680" y="3143670"/>
                </a:cubicBezTo>
                <a:cubicBezTo>
                  <a:pt x="4222308" y="3173523"/>
                  <a:pt x="4189765" y="3189346"/>
                  <a:pt x="4151051" y="3191087"/>
                </a:cubicBezTo>
                <a:lnTo>
                  <a:pt x="3391587" y="3249158"/>
                </a:lnTo>
                <a:lnTo>
                  <a:pt x="3378401" y="3064554"/>
                </a:lnTo>
                <a:cubicBezTo>
                  <a:pt x="3410047" y="3025892"/>
                  <a:pt x="3424974" y="2982747"/>
                  <a:pt x="3423233" y="2935330"/>
                </a:cubicBezTo>
                <a:cubicBezTo>
                  <a:pt x="3419752" y="2887861"/>
                  <a:pt x="3399499" y="2848303"/>
                  <a:pt x="3362577" y="2816656"/>
                </a:cubicBezTo>
                <a:cubicBezTo>
                  <a:pt x="3327450" y="2786803"/>
                  <a:pt x="3286151" y="2773617"/>
                  <a:pt x="3238629" y="2777098"/>
                </a:cubicBezTo>
                <a:cubicBezTo>
                  <a:pt x="3191106" y="2780579"/>
                  <a:pt x="3151601" y="2800833"/>
                  <a:pt x="3119954" y="2837701"/>
                </a:cubicBezTo>
                <a:cubicBezTo>
                  <a:pt x="3090101" y="2872881"/>
                  <a:pt x="3076018" y="2914180"/>
                  <a:pt x="3077759" y="2961702"/>
                </a:cubicBezTo>
                <a:cubicBezTo>
                  <a:pt x="3083033" y="3010966"/>
                  <a:pt x="3104131" y="3051368"/>
                  <a:pt x="3141052" y="3083014"/>
                </a:cubicBezTo>
                <a:lnTo>
                  <a:pt x="3154238" y="3264981"/>
                </a:lnTo>
                <a:lnTo>
                  <a:pt x="1389944" y="3399479"/>
                </a:lnTo>
                <a:lnTo>
                  <a:pt x="1376758" y="3214875"/>
                </a:lnTo>
                <a:cubicBezTo>
                  <a:pt x="1410146" y="3176213"/>
                  <a:pt x="1424228" y="3133121"/>
                  <a:pt x="1418954" y="3085651"/>
                </a:cubicBezTo>
                <a:cubicBezTo>
                  <a:pt x="1417213" y="3038234"/>
                  <a:pt x="1397856" y="2998676"/>
                  <a:pt x="1360935" y="2966977"/>
                </a:cubicBezTo>
                <a:cubicBezTo>
                  <a:pt x="1324014" y="2937124"/>
                  <a:pt x="1281819" y="2923938"/>
                  <a:pt x="1234349" y="2927419"/>
                </a:cubicBezTo>
                <a:cubicBezTo>
                  <a:pt x="1186879" y="2930900"/>
                  <a:pt x="1147321" y="2951154"/>
                  <a:pt x="1115675" y="2988074"/>
                </a:cubicBezTo>
                <a:cubicBezTo>
                  <a:pt x="1085769" y="3023202"/>
                  <a:pt x="1072583" y="3064554"/>
                  <a:pt x="1076117" y="3112024"/>
                </a:cubicBezTo>
                <a:cubicBezTo>
                  <a:pt x="1079651" y="3161287"/>
                  <a:pt x="1100748" y="3201689"/>
                  <a:pt x="1139409" y="3233335"/>
                </a:cubicBezTo>
                <a:lnTo>
                  <a:pt x="1152596" y="3415303"/>
                </a:lnTo>
                <a:lnTo>
                  <a:pt x="382530" y="3473374"/>
                </a:lnTo>
                <a:cubicBezTo>
                  <a:pt x="343869" y="3476855"/>
                  <a:pt x="309585" y="3465462"/>
                  <a:pt x="279679" y="3439090"/>
                </a:cubicBezTo>
                <a:cubicBezTo>
                  <a:pt x="251567" y="3414458"/>
                  <a:pt x="235743" y="3382865"/>
                  <a:pt x="232209" y="3344150"/>
                </a:cubicBezTo>
                <a:lnTo>
                  <a:pt x="135" y="258615"/>
                </a:lnTo>
                <a:close/>
              </a:path>
            </a:pathLst>
          </a:custGeom>
          <a:solidFill>
            <a:srgbClr val="FEF8EE"/>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 name="Google Shape;399;p34"/>
          <p:cNvSpPr txBox="1">
            <a:spLocks noGrp="1"/>
          </p:cNvSpPr>
          <p:nvPr>
            <p:ph type="title"/>
          </p:nvPr>
        </p:nvSpPr>
        <p:spPr>
          <a:xfrm>
            <a:off x="415600" y="593375"/>
            <a:ext cx="2730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700">
                <a:solidFill>
                  <a:schemeClr val="dk1"/>
                </a:solidFill>
              </a:rPr>
              <a:t>What I Bring*</a:t>
            </a:r>
            <a:endParaRPr sz="2500">
              <a:solidFill>
                <a:schemeClr val="dk1"/>
              </a:solidFill>
            </a:endParaRPr>
          </a:p>
        </p:txBody>
      </p:sp>
      <p:sp>
        <p:nvSpPr>
          <p:cNvPr id="400" name="Google Shape;400;p34"/>
          <p:cNvSpPr txBox="1">
            <a:spLocks noGrp="1"/>
          </p:cNvSpPr>
          <p:nvPr>
            <p:ph type="subTitle" idx="1"/>
          </p:nvPr>
        </p:nvSpPr>
        <p:spPr>
          <a:xfrm>
            <a:off x="415606" y="1513050"/>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solidFill>
                  <a:schemeClr val="dk1"/>
                </a:solidFill>
              </a:rPr>
              <a:t>Supplies</a:t>
            </a:r>
            <a:endParaRPr>
              <a:solidFill>
                <a:schemeClr val="dk1"/>
              </a:solidFill>
            </a:endParaRPr>
          </a:p>
        </p:txBody>
      </p:sp>
      <p:sp>
        <p:nvSpPr>
          <p:cNvPr id="401" name="Google Shape;401;p34"/>
          <p:cNvSpPr txBox="1">
            <a:spLocks noGrp="1"/>
          </p:cNvSpPr>
          <p:nvPr>
            <p:ph type="body" idx="5"/>
          </p:nvPr>
        </p:nvSpPr>
        <p:spPr>
          <a:xfrm>
            <a:off x="415600" y="2726838"/>
            <a:ext cx="6406800" cy="923400"/>
          </a:xfrm>
          <a:prstGeom prst="rect">
            <a:avLst/>
          </a:prstGeom>
        </p:spPr>
        <p:txBody>
          <a:bodyPr spcFirstLastPara="1" wrap="square" lIns="121900" tIns="121900" rIns="121900" bIns="121900" anchor="t" anchorCtr="0">
            <a:noAutofit/>
          </a:bodyPr>
          <a:lstStyle/>
          <a:p>
            <a:pPr marL="457200" lvl="0" indent="-317500" algn="l" rtl="0">
              <a:lnSpc>
                <a:spcPct val="100000"/>
              </a:lnSpc>
              <a:spcBef>
                <a:spcPts val="0"/>
              </a:spcBef>
              <a:spcAft>
                <a:spcPts val="0"/>
              </a:spcAft>
              <a:buClr>
                <a:schemeClr val="dk1"/>
              </a:buClr>
              <a:buSzPts val="1400"/>
              <a:buAutoNum type="arabicPeriod"/>
            </a:pPr>
            <a:r>
              <a:rPr lang="en">
                <a:solidFill>
                  <a:schemeClr val="dk1"/>
                </a:solidFill>
              </a:rPr>
              <a:t>This is done over a series of classes. Students are given time for brainstorming everything they bring into class with them,  and developing the creation / representation they wish to share with the class. (See link below for more information and examples of student work.)</a:t>
            </a:r>
            <a:endParaRPr>
              <a:solidFill>
                <a:schemeClr val="dk1"/>
              </a:solidFill>
            </a:endParaRPr>
          </a:p>
          <a:p>
            <a:pPr marL="457200" lvl="0" indent="-317500" algn="l" rtl="0">
              <a:lnSpc>
                <a:spcPct val="100000"/>
              </a:lnSpc>
              <a:spcBef>
                <a:spcPts val="0"/>
              </a:spcBef>
              <a:spcAft>
                <a:spcPts val="0"/>
              </a:spcAft>
              <a:buClr>
                <a:schemeClr val="dk1"/>
              </a:buClr>
              <a:buSzPts val="1400"/>
              <a:buAutoNum type="arabicPeriod"/>
            </a:pPr>
            <a:r>
              <a:rPr lang="en">
                <a:solidFill>
                  <a:schemeClr val="dk1"/>
                </a:solidFill>
              </a:rPr>
              <a:t>For sharing, put desks/chairs in a circle and invite students to share what they have created and why it is significant for them.</a:t>
            </a:r>
            <a:endParaRPr>
              <a:solidFill>
                <a:schemeClr val="dk1"/>
              </a:solidFill>
            </a:endParaRPr>
          </a:p>
          <a:p>
            <a:pPr marL="0" lvl="0" indent="0" algn="l" rtl="0">
              <a:lnSpc>
                <a:spcPct val="100000"/>
              </a:lnSpc>
              <a:spcBef>
                <a:spcPts val="2100"/>
              </a:spcBef>
              <a:spcAft>
                <a:spcPts val="0"/>
              </a:spcAft>
              <a:buNone/>
            </a:pPr>
            <a:endParaRPr>
              <a:solidFill>
                <a:schemeClr val="dk1"/>
              </a:solidFill>
            </a:endParaRPr>
          </a:p>
          <a:p>
            <a:pPr marL="0" lvl="0" indent="0" algn="l" rtl="0">
              <a:lnSpc>
                <a:spcPct val="100000"/>
              </a:lnSpc>
              <a:spcBef>
                <a:spcPts val="2100"/>
              </a:spcBef>
              <a:spcAft>
                <a:spcPts val="0"/>
              </a:spcAft>
              <a:buNone/>
            </a:pPr>
            <a:r>
              <a:rPr lang="en" sz="1300" i="1">
                <a:solidFill>
                  <a:schemeClr val="dk1"/>
                </a:solidFill>
              </a:rPr>
              <a:t>*Idea from Tom Rademacher </a:t>
            </a:r>
            <a:r>
              <a:rPr lang="en" sz="1300" i="1" u="sng">
                <a:solidFill>
                  <a:schemeClr val="dk1"/>
                </a:solidFill>
                <a:hlinkClick r:id="rId3">
                  <a:extLst>
                    <a:ext uri="{A12FA001-AC4F-418D-AE19-62706E023703}">
                      <ahyp:hlinkClr xmlns:ahyp="http://schemas.microsoft.com/office/drawing/2018/hyperlinkcolor" val="tx"/>
                    </a:ext>
                  </a:extLst>
                </a:hlinkClick>
              </a:rPr>
              <a:t>Before I Come Into Your Classroom, Let Me Show You Mine</a:t>
            </a:r>
            <a:endParaRPr sz="1300" i="1">
              <a:solidFill>
                <a:schemeClr val="dk1"/>
              </a:solidFill>
            </a:endParaRPr>
          </a:p>
          <a:p>
            <a:pPr marL="0" lvl="0" indent="0" algn="l" rtl="0">
              <a:lnSpc>
                <a:spcPct val="100000"/>
              </a:lnSpc>
              <a:spcBef>
                <a:spcPts val="2100"/>
              </a:spcBef>
              <a:spcAft>
                <a:spcPts val="0"/>
              </a:spcAft>
              <a:buNone/>
            </a:pPr>
            <a:endParaRPr>
              <a:solidFill>
                <a:schemeClr val="dk1"/>
              </a:solidFill>
            </a:endParaRPr>
          </a:p>
          <a:p>
            <a:pPr marL="457200" lvl="0" indent="0" algn="l" rtl="0">
              <a:lnSpc>
                <a:spcPct val="100000"/>
              </a:lnSpc>
              <a:spcBef>
                <a:spcPts val="2100"/>
              </a:spcBef>
              <a:spcAft>
                <a:spcPts val="0"/>
              </a:spcAft>
              <a:buNone/>
            </a:pPr>
            <a:endParaRPr>
              <a:solidFill>
                <a:schemeClr val="dk1"/>
              </a:solidFill>
            </a:endParaRPr>
          </a:p>
          <a:p>
            <a:pPr marL="0" lvl="0" indent="0" algn="l" rtl="0">
              <a:spcBef>
                <a:spcPts val="2100"/>
              </a:spcBef>
              <a:spcAft>
                <a:spcPts val="0"/>
              </a:spcAft>
              <a:buNone/>
            </a:pPr>
            <a:endParaRPr>
              <a:solidFill>
                <a:schemeClr val="dk1"/>
              </a:solidFill>
            </a:endParaRPr>
          </a:p>
          <a:p>
            <a:pPr marL="0" lvl="0" indent="0" algn="l" rtl="0">
              <a:spcBef>
                <a:spcPts val="2100"/>
              </a:spcBef>
              <a:spcAft>
                <a:spcPts val="2100"/>
              </a:spcAft>
              <a:buNone/>
            </a:pPr>
            <a:endParaRPr>
              <a:solidFill>
                <a:schemeClr val="dk1"/>
              </a:solidFill>
            </a:endParaRPr>
          </a:p>
        </p:txBody>
      </p:sp>
      <p:sp>
        <p:nvSpPr>
          <p:cNvPr id="402" name="Google Shape;402;p34"/>
          <p:cNvSpPr txBox="1">
            <a:spLocks noGrp="1"/>
          </p:cNvSpPr>
          <p:nvPr>
            <p:ph type="subTitle" idx="2"/>
          </p:nvPr>
        </p:nvSpPr>
        <p:spPr>
          <a:xfrm>
            <a:off x="415606" y="2500943"/>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solidFill>
                  <a:schemeClr val="dk1"/>
                </a:solidFill>
              </a:rPr>
              <a:t>Instructions</a:t>
            </a:r>
            <a:endParaRPr>
              <a:solidFill>
                <a:schemeClr val="dk1"/>
              </a:solidFill>
            </a:endParaRPr>
          </a:p>
        </p:txBody>
      </p:sp>
      <p:sp>
        <p:nvSpPr>
          <p:cNvPr id="403" name="Google Shape;403;p34"/>
          <p:cNvSpPr txBox="1">
            <a:spLocks noGrp="1"/>
          </p:cNvSpPr>
          <p:nvPr>
            <p:ph type="body" idx="4"/>
          </p:nvPr>
        </p:nvSpPr>
        <p:spPr>
          <a:xfrm>
            <a:off x="415600" y="1728150"/>
            <a:ext cx="6406800" cy="9252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 u="sng">
                <a:solidFill>
                  <a:schemeClr val="dk1"/>
                </a:solidFill>
                <a:hlinkClick r:id="rId4">
                  <a:extLst>
                    <a:ext uri="{A12FA001-AC4F-418D-AE19-62706E023703}">
                      <ahyp:hlinkClr xmlns:ahyp="http://schemas.microsoft.com/office/drawing/2018/hyperlinkcolor" val="tx"/>
                    </a:ext>
                  </a:extLst>
                </a:hlinkClick>
              </a:rPr>
              <a:t>What I Bring Packet </a:t>
            </a:r>
            <a:r>
              <a:rPr lang="en">
                <a:solidFill>
                  <a:schemeClr val="dk1"/>
                </a:solidFill>
              </a:rPr>
              <a:t>- make a copy and edit for your use</a:t>
            </a:r>
            <a:endParaRPr>
              <a:solidFill>
                <a:schemeClr val="dk1"/>
              </a:solidFill>
            </a:endParaRPr>
          </a:p>
        </p:txBody>
      </p:sp>
      <p:pic>
        <p:nvPicPr>
          <p:cNvPr id="404" name="Google Shape;404;p34"/>
          <p:cNvPicPr preferRelativeResize="0"/>
          <p:nvPr/>
        </p:nvPicPr>
        <p:blipFill rotWithShape="1">
          <a:blip r:embed="rId5">
            <a:alphaModFix/>
          </a:blip>
          <a:srcRect/>
          <a:stretch/>
        </p:blipFill>
        <p:spPr>
          <a:xfrm>
            <a:off x="7412583" y="475334"/>
            <a:ext cx="4505079" cy="2051093"/>
          </a:xfrm>
          <a:prstGeom prst="rect">
            <a:avLst/>
          </a:prstGeom>
          <a:noFill/>
          <a:ln>
            <a:noFill/>
          </a:ln>
        </p:spPr>
      </p:pic>
      <p:sp>
        <p:nvSpPr>
          <p:cNvPr id="405" name="Google Shape;405;p34"/>
          <p:cNvSpPr txBox="1"/>
          <p:nvPr/>
        </p:nvSpPr>
        <p:spPr>
          <a:xfrm>
            <a:off x="8378654" y="497985"/>
            <a:ext cx="2734800" cy="9543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 sz="5600">
                <a:solidFill>
                  <a:srgbClr val="F2F2F2"/>
                </a:solidFill>
                <a:latin typeface="Cookie"/>
                <a:ea typeface="Cookie"/>
                <a:cs typeface="Cookie"/>
                <a:sym typeface="Cookie"/>
              </a:rPr>
              <a:t>bigger bites</a:t>
            </a:r>
            <a:endParaRPr sz="400"/>
          </a:p>
        </p:txBody>
      </p:sp>
      <p:sp>
        <p:nvSpPr>
          <p:cNvPr id="406" name="Google Shape;406;p34"/>
          <p:cNvSpPr txBox="1"/>
          <p:nvPr/>
        </p:nvSpPr>
        <p:spPr>
          <a:xfrm>
            <a:off x="261400" y="6335200"/>
            <a:ext cx="28446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u="sng">
                <a:solidFill>
                  <a:srgbClr val="252525"/>
                </a:solidFill>
                <a:latin typeface="Cairo"/>
                <a:ea typeface="Cairo"/>
                <a:cs typeface="Cairo"/>
                <a:sym typeface="Cairo"/>
                <a:hlinkClick r:id="rId6" action="ppaction://hlinksldjump">
                  <a:extLst>
                    <a:ext uri="{A12FA001-AC4F-418D-AE19-62706E023703}">
                      <ahyp:hlinkClr xmlns:ahyp="http://schemas.microsoft.com/office/drawing/2018/hyperlinkcolor" val="tx"/>
                    </a:ext>
                  </a:extLst>
                </a:hlinkClick>
              </a:rPr>
              <a:t>BACK TO BIGGER BITES</a:t>
            </a:r>
            <a:endParaRPr sz="1900" b="1" u="sng">
              <a:solidFill>
                <a:srgbClr val="252525"/>
              </a:solidFill>
              <a:latin typeface="Cairo"/>
              <a:ea typeface="Cairo"/>
              <a:cs typeface="Cairo"/>
              <a:sym typeface="Cair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5"/>
          <p:cNvSpPr/>
          <p:nvPr/>
        </p:nvSpPr>
        <p:spPr>
          <a:xfrm rot="261121">
            <a:off x="149529" y="616417"/>
            <a:ext cx="7056094" cy="5722613"/>
          </a:xfrm>
          <a:custGeom>
            <a:avLst/>
            <a:gdLst/>
            <a:ahLst/>
            <a:cxnLst/>
            <a:rect l="l" t="t" r="r" b="b"/>
            <a:pathLst>
              <a:path w="4283561" h="3474041" extrusionOk="0">
                <a:moveTo>
                  <a:pt x="135" y="258562"/>
                </a:moveTo>
                <a:cubicBezTo>
                  <a:pt x="-1605" y="219901"/>
                  <a:pt x="9787" y="185565"/>
                  <a:pt x="34419" y="155711"/>
                </a:cubicBezTo>
                <a:cubicBezTo>
                  <a:pt x="59050" y="127599"/>
                  <a:pt x="90697" y="111775"/>
                  <a:pt x="129358" y="108241"/>
                </a:cubicBezTo>
                <a:lnTo>
                  <a:pt x="1548177" y="116"/>
                </a:lnTo>
                <a:cubicBezTo>
                  <a:pt x="1588632" y="-1625"/>
                  <a:pt x="1623760" y="9821"/>
                  <a:pt x="1653665" y="34400"/>
                </a:cubicBezTo>
                <a:cubicBezTo>
                  <a:pt x="1683519" y="60772"/>
                  <a:pt x="1699395" y="93262"/>
                  <a:pt x="1701135" y="131977"/>
                </a:cubicBezTo>
                <a:lnTo>
                  <a:pt x="1722233" y="414158"/>
                </a:lnTo>
                <a:lnTo>
                  <a:pt x="3932215" y="248014"/>
                </a:lnTo>
                <a:cubicBezTo>
                  <a:pt x="3970876" y="246273"/>
                  <a:pt x="4005160" y="257718"/>
                  <a:pt x="4035013" y="282297"/>
                </a:cubicBezTo>
                <a:cubicBezTo>
                  <a:pt x="4064919" y="306929"/>
                  <a:pt x="4080743" y="338576"/>
                  <a:pt x="4082483" y="377237"/>
                </a:cubicBezTo>
                <a:lnTo>
                  <a:pt x="4282911" y="3038182"/>
                </a:lnTo>
                <a:cubicBezTo>
                  <a:pt x="4286392" y="3078636"/>
                  <a:pt x="4275052" y="3113764"/>
                  <a:pt x="4248680" y="3143670"/>
                </a:cubicBezTo>
                <a:cubicBezTo>
                  <a:pt x="4222308" y="3173523"/>
                  <a:pt x="4189765" y="3189346"/>
                  <a:pt x="4151051" y="3191087"/>
                </a:cubicBezTo>
                <a:lnTo>
                  <a:pt x="3391587" y="3249158"/>
                </a:lnTo>
                <a:lnTo>
                  <a:pt x="3378401" y="3064554"/>
                </a:lnTo>
                <a:cubicBezTo>
                  <a:pt x="3410047" y="3025892"/>
                  <a:pt x="3424974" y="2982747"/>
                  <a:pt x="3423233" y="2935330"/>
                </a:cubicBezTo>
                <a:cubicBezTo>
                  <a:pt x="3419752" y="2887861"/>
                  <a:pt x="3399499" y="2848303"/>
                  <a:pt x="3362577" y="2816656"/>
                </a:cubicBezTo>
                <a:cubicBezTo>
                  <a:pt x="3327450" y="2786803"/>
                  <a:pt x="3286151" y="2773617"/>
                  <a:pt x="3238629" y="2777098"/>
                </a:cubicBezTo>
                <a:cubicBezTo>
                  <a:pt x="3191106" y="2780579"/>
                  <a:pt x="3151601" y="2800833"/>
                  <a:pt x="3119954" y="2837701"/>
                </a:cubicBezTo>
                <a:cubicBezTo>
                  <a:pt x="3090101" y="2872881"/>
                  <a:pt x="3076018" y="2914180"/>
                  <a:pt x="3077759" y="2961702"/>
                </a:cubicBezTo>
                <a:cubicBezTo>
                  <a:pt x="3083033" y="3010966"/>
                  <a:pt x="3104131" y="3051368"/>
                  <a:pt x="3141052" y="3083014"/>
                </a:cubicBezTo>
                <a:lnTo>
                  <a:pt x="3154238" y="3264981"/>
                </a:lnTo>
                <a:lnTo>
                  <a:pt x="1389944" y="3399479"/>
                </a:lnTo>
                <a:lnTo>
                  <a:pt x="1376758" y="3214875"/>
                </a:lnTo>
                <a:cubicBezTo>
                  <a:pt x="1410146" y="3176213"/>
                  <a:pt x="1424228" y="3133121"/>
                  <a:pt x="1418954" y="3085651"/>
                </a:cubicBezTo>
                <a:cubicBezTo>
                  <a:pt x="1417213" y="3038234"/>
                  <a:pt x="1397856" y="2998676"/>
                  <a:pt x="1360935" y="2966977"/>
                </a:cubicBezTo>
                <a:cubicBezTo>
                  <a:pt x="1324014" y="2937124"/>
                  <a:pt x="1281819" y="2923938"/>
                  <a:pt x="1234349" y="2927419"/>
                </a:cubicBezTo>
                <a:cubicBezTo>
                  <a:pt x="1186879" y="2930900"/>
                  <a:pt x="1147321" y="2951154"/>
                  <a:pt x="1115675" y="2988074"/>
                </a:cubicBezTo>
                <a:cubicBezTo>
                  <a:pt x="1085769" y="3023202"/>
                  <a:pt x="1072583" y="3064554"/>
                  <a:pt x="1076117" y="3112024"/>
                </a:cubicBezTo>
                <a:cubicBezTo>
                  <a:pt x="1079651" y="3161287"/>
                  <a:pt x="1100748" y="3201689"/>
                  <a:pt x="1139409" y="3233335"/>
                </a:cubicBezTo>
                <a:lnTo>
                  <a:pt x="1152596" y="3415303"/>
                </a:lnTo>
                <a:lnTo>
                  <a:pt x="382530" y="3473374"/>
                </a:lnTo>
                <a:cubicBezTo>
                  <a:pt x="343869" y="3476855"/>
                  <a:pt x="309585" y="3465462"/>
                  <a:pt x="279679" y="3439090"/>
                </a:cubicBezTo>
                <a:cubicBezTo>
                  <a:pt x="251567" y="3414458"/>
                  <a:pt x="235743" y="3382865"/>
                  <a:pt x="232209" y="3344150"/>
                </a:cubicBezTo>
                <a:lnTo>
                  <a:pt x="135" y="258615"/>
                </a:lnTo>
                <a:close/>
              </a:path>
            </a:pathLst>
          </a:custGeom>
          <a:solidFill>
            <a:srgbClr val="FEF8EE"/>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 name="Google Shape;412;p35"/>
          <p:cNvSpPr txBox="1">
            <a:spLocks noGrp="1"/>
          </p:cNvSpPr>
          <p:nvPr>
            <p:ph type="title"/>
          </p:nvPr>
        </p:nvSpPr>
        <p:spPr>
          <a:xfrm>
            <a:off x="415600" y="593375"/>
            <a:ext cx="2730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300">
                <a:solidFill>
                  <a:schemeClr val="dk1"/>
                </a:solidFill>
              </a:rPr>
              <a:t>Learn Something New</a:t>
            </a:r>
            <a:endParaRPr sz="2100">
              <a:solidFill>
                <a:schemeClr val="dk1"/>
              </a:solidFill>
            </a:endParaRPr>
          </a:p>
        </p:txBody>
      </p:sp>
      <p:sp>
        <p:nvSpPr>
          <p:cNvPr id="413" name="Google Shape;413;p35"/>
          <p:cNvSpPr txBox="1">
            <a:spLocks noGrp="1"/>
          </p:cNvSpPr>
          <p:nvPr>
            <p:ph type="subTitle" idx="1"/>
          </p:nvPr>
        </p:nvSpPr>
        <p:spPr>
          <a:xfrm>
            <a:off x="415606" y="1513050"/>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solidFill>
                  <a:schemeClr val="dk1"/>
                </a:solidFill>
              </a:rPr>
              <a:t>Supplies</a:t>
            </a:r>
            <a:endParaRPr>
              <a:solidFill>
                <a:schemeClr val="dk1"/>
              </a:solidFill>
            </a:endParaRPr>
          </a:p>
        </p:txBody>
      </p:sp>
      <p:sp>
        <p:nvSpPr>
          <p:cNvPr id="414" name="Google Shape;414;p35"/>
          <p:cNvSpPr txBox="1">
            <a:spLocks noGrp="1"/>
          </p:cNvSpPr>
          <p:nvPr>
            <p:ph type="body" idx="5"/>
          </p:nvPr>
        </p:nvSpPr>
        <p:spPr>
          <a:xfrm>
            <a:off x="415600" y="2726838"/>
            <a:ext cx="6406800" cy="923400"/>
          </a:xfrm>
          <a:prstGeom prst="rect">
            <a:avLst/>
          </a:prstGeom>
        </p:spPr>
        <p:txBody>
          <a:bodyPr spcFirstLastPara="1" wrap="square" lIns="121900" tIns="121900" rIns="121900" bIns="121900" anchor="t" anchorCtr="0">
            <a:noAutofit/>
          </a:bodyPr>
          <a:lstStyle/>
          <a:p>
            <a:pPr marL="457200" lvl="0" indent="-317500" algn="l" rtl="0">
              <a:lnSpc>
                <a:spcPct val="100000"/>
              </a:lnSpc>
              <a:spcBef>
                <a:spcPts val="0"/>
              </a:spcBef>
              <a:spcAft>
                <a:spcPts val="0"/>
              </a:spcAft>
              <a:buClr>
                <a:schemeClr val="dk1"/>
              </a:buClr>
              <a:buSzPts val="1400"/>
              <a:buAutoNum type="arabicPeriod"/>
            </a:pPr>
            <a:r>
              <a:rPr lang="en">
                <a:solidFill>
                  <a:schemeClr val="dk1"/>
                </a:solidFill>
              </a:rPr>
              <a:t>Brainstorm as a class skills they would like to learn or topics they would like to explore deeper. It should be something that requires some struggle and perseverance (juggling, knitting, driving, etc.) </a:t>
            </a:r>
            <a:endParaRPr>
              <a:solidFill>
                <a:schemeClr val="dk1"/>
              </a:solidFill>
            </a:endParaRPr>
          </a:p>
          <a:p>
            <a:pPr marL="457200" lvl="0" indent="-317500" algn="l" rtl="0">
              <a:lnSpc>
                <a:spcPct val="100000"/>
              </a:lnSpc>
              <a:spcBef>
                <a:spcPts val="0"/>
              </a:spcBef>
              <a:spcAft>
                <a:spcPts val="0"/>
              </a:spcAft>
              <a:buClr>
                <a:schemeClr val="dk1"/>
              </a:buClr>
              <a:buSzPts val="1400"/>
              <a:buAutoNum type="arabicPeriod"/>
            </a:pPr>
            <a:r>
              <a:rPr lang="en">
                <a:solidFill>
                  <a:schemeClr val="dk1"/>
                </a:solidFill>
              </a:rPr>
              <a:t>Students select a topic/skill that they will spend time on throughout the school year/term/semester. They will journal the experience of learning (using </a:t>
            </a:r>
            <a:r>
              <a:rPr lang="en" u="sng">
                <a:solidFill>
                  <a:schemeClr val="dk1"/>
                </a:solidFill>
                <a:hlinkClick r:id="rId3">
                  <a:extLst>
                    <a:ext uri="{A12FA001-AC4F-418D-AE19-62706E023703}">
                      <ahyp:hlinkClr xmlns:ahyp="http://schemas.microsoft.com/office/drawing/2018/hyperlinkcolor" val="tx"/>
                    </a:ext>
                  </a:extLst>
                </a:hlinkClick>
              </a:rPr>
              <a:t>these questions</a:t>
            </a:r>
            <a:r>
              <a:rPr lang="en">
                <a:solidFill>
                  <a:schemeClr val="dk1"/>
                </a:solidFill>
              </a:rPr>
              <a:t>  if needed). You will offer class time for peer sharing of their experiences and new skills. </a:t>
            </a:r>
            <a:endParaRPr>
              <a:solidFill>
                <a:schemeClr val="dk1"/>
              </a:solidFill>
            </a:endParaRPr>
          </a:p>
          <a:p>
            <a:pPr marL="0" lvl="0" indent="0" algn="l" rtl="0">
              <a:lnSpc>
                <a:spcPct val="100000"/>
              </a:lnSpc>
              <a:spcBef>
                <a:spcPts val="2100"/>
              </a:spcBef>
              <a:spcAft>
                <a:spcPts val="0"/>
              </a:spcAft>
              <a:buNone/>
            </a:pPr>
            <a:r>
              <a:rPr lang="en">
                <a:solidFill>
                  <a:schemeClr val="dk1"/>
                </a:solidFill>
              </a:rPr>
              <a:t>Inspired by </a:t>
            </a:r>
            <a:r>
              <a:rPr lang="en" u="sng">
                <a:solidFill>
                  <a:schemeClr val="dk1"/>
                </a:solidFill>
                <a:hlinkClick r:id="rId4">
                  <a:extLst>
                    <a:ext uri="{A12FA001-AC4F-418D-AE19-62706E023703}">
                      <ahyp:hlinkClr xmlns:ahyp="http://schemas.microsoft.com/office/drawing/2018/hyperlinkcolor" val="tx"/>
                    </a:ext>
                  </a:extLst>
                </a:hlinkClick>
              </a:rPr>
              <a:t>Genius</a:t>
            </a:r>
            <a:r>
              <a:rPr lang="en" u="sng">
                <a:solidFill>
                  <a:schemeClr val="dk1"/>
                </a:solidFill>
                <a:hlinkClick r:id="rId4">
                  <a:extLst>
                    <a:ext uri="{A12FA001-AC4F-418D-AE19-62706E023703}">
                      <ahyp:hlinkClr xmlns:ahyp="http://schemas.microsoft.com/office/drawing/2018/hyperlinkcolor" val="tx"/>
                    </a:ext>
                  </a:extLst>
                </a:hlinkClick>
              </a:rPr>
              <a:t> Hour</a:t>
            </a:r>
            <a:r>
              <a:rPr lang="en">
                <a:solidFill>
                  <a:schemeClr val="dk1"/>
                </a:solidFill>
              </a:rPr>
              <a:t>, </a:t>
            </a:r>
            <a:r>
              <a:rPr lang="en" u="sng">
                <a:solidFill>
                  <a:schemeClr val="dk1"/>
                </a:solidFill>
                <a:hlinkClick r:id="rId5">
                  <a:extLst>
                    <a:ext uri="{A12FA001-AC4F-418D-AE19-62706E023703}">
                      <ahyp:hlinkClr xmlns:ahyp="http://schemas.microsoft.com/office/drawing/2018/hyperlinkcolor" val="tx"/>
                    </a:ext>
                  </a:extLst>
                </a:hlinkClick>
              </a:rPr>
              <a:t>20 Time</a:t>
            </a:r>
            <a:endParaRPr>
              <a:solidFill>
                <a:schemeClr val="dk1"/>
              </a:solidFill>
            </a:endParaRPr>
          </a:p>
          <a:p>
            <a:pPr marL="457200" lvl="0" indent="0" algn="l" rtl="0">
              <a:lnSpc>
                <a:spcPct val="100000"/>
              </a:lnSpc>
              <a:spcBef>
                <a:spcPts val="2100"/>
              </a:spcBef>
              <a:spcAft>
                <a:spcPts val="0"/>
              </a:spcAft>
              <a:buNone/>
            </a:pPr>
            <a:endParaRPr>
              <a:solidFill>
                <a:schemeClr val="dk1"/>
              </a:solidFill>
            </a:endParaRPr>
          </a:p>
          <a:p>
            <a:pPr marL="0" lvl="0" indent="0" algn="l" rtl="0">
              <a:spcBef>
                <a:spcPts val="2100"/>
              </a:spcBef>
              <a:spcAft>
                <a:spcPts val="0"/>
              </a:spcAft>
              <a:buNone/>
            </a:pPr>
            <a:endParaRPr>
              <a:solidFill>
                <a:schemeClr val="dk1"/>
              </a:solidFill>
            </a:endParaRPr>
          </a:p>
          <a:p>
            <a:pPr marL="0" lvl="0" indent="0" algn="l" rtl="0">
              <a:spcBef>
                <a:spcPts val="2100"/>
              </a:spcBef>
              <a:spcAft>
                <a:spcPts val="2100"/>
              </a:spcAft>
              <a:buNone/>
            </a:pPr>
            <a:endParaRPr>
              <a:solidFill>
                <a:schemeClr val="dk1"/>
              </a:solidFill>
            </a:endParaRPr>
          </a:p>
        </p:txBody>
      </p:sp>
      <p:sp>
        <p:nvSpPr>
          <p:cNvPr id="415" name="Google Shape;415;p35"/>
          <p:cNvSpPr txBox="1">
            <a:spLocks noGrp="1"/>
          </p:cNvSpPr>
          <p:nvPr>
            <p:ph type="subTitle" idx="2"/>
          </p:nvPr>
        </p:nvSpPr>
        <p:spPr>
          <a:xfrm>
            <a:off x="415606" y="2500943"/>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solidFill>
                  <a:schemeClr val="dk1"/>
                </a:solidFill>
              </a:rPr>
              <a:t>Instructions</a:t>
            </a:r>
            <a:endParaRPr>
              <a:solidFill>
                <a:schemeClr val="dk1"/>
              </a:solidFill>
            </a:endParaRPr>
          </a:p>
        </p:txBody>
      </p:sp>
      <p:sp>
        <p:nvSpPr>
          <p:cNvPr id="416" name="Google Shape;416;p35"/>
          <p:cNvSpPr txBox="1">
            <a:spLocks noGrp="1"/>
          </p:cNvSpPr>
          <p:nvPr>
            <p:ph type="body" idx="4"/>
          </p:nvPr>
        </p:nvSpPr>
        <p:spPr>
          <a:xfrm>
            <a:off x="415600" y="1728150"/>
            <a:ext cx="6406800" cy="9252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
                <a:solidFill>
                  <a:schemeClr val="dk1"/>
                </a:solidFill>
              </a:rPr>
              <a:t>Journal (digital or paper) to record learning experience</a:t>
            </a:r>
            <a:br>
              <a:rPr lang="en">
                <a:solidFill>
                  <a:schemeClr val="dk1"/>
                </a:solidFill>
              </a:rPr>
            </a:br>
            <a:r>
              <a:rPr lang="en">
                <a:solidFill>
                  <a:schemeClr val="dk1"/>
                </a:solidFill>
              </a:rPr>
              <a:t>Time for learning and sharing</a:t>
            </a:r>
            <a:endParaRPr>
              <a:solidFill>
                <a:schemeClr val="dk1"/>
              </a:solidFill>
            </a:endParaRPr>
          </a:p>
        </p:txBody>
      </p:sp>
      <p:pic>
        <p:nvPicPr>
          <p:cNvPr id="417" name="Google Shape;417;p35"/>
          <p:cNvPicPr preferRelativeResize="0"/>
          <p:nvPr/>
        </p:nvPicPr>
        <p:blipFill rotWithShape="1">
          <a:blip r:embed="rId6">
            <a:alphaModFix/>
          </a:blip>
          <a:srcRect/>
          <a:stretch/>
        </p:blipFill>
        <p:spPr>
          <a:xfrm>
            <a:off x="7412583" y="475334"/>
            <a:ext cx="4505079" cy="2051093"/>
          </a:xfrm>
          <a:prstGeom prst="rect">
            <a:avLst/>
          </a:prstGeom>
          <a:noFill/>
          <a:ln>
            <a:noFill/>
          </a:ln>
        </p:spPr>
      </p:pic>
      <p:sp>
        <p:nvSpPr>
          <p:cNvPr id="418" name="Google Shape;418;p35"/>
          <p:cNvSpPr txBox="1"/>
          <p:nvPr/>
        </p:nvSpPr>
        <p:spPr>
          <a:xfrm>
            <a:off x="8378654" y="497985"/>
            <a:ext cx="2734800" cy="9543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 sz="5600">
                <a:solidFill>
                  <a:srgbClr val="F2F2F2"/>
                </a:solidFill>
                <a:latin typeface="Cookie"/>
                <a:ea typeface="Cookie"/>
                <a:cs typeface="Cookie"/>
                <a:sym typeface="Cookie"/>
              </a:rPr>
              <a:t>bigger bites</a:t>
            </a:r>
            <a:endParaRPr sz="400"/>
          </a:p>
        </p:txBody>
      </p:sp>
      <p:sp>
        <p:nvSpPr>
          <p:cNvPr id="419" name="Google Shape;419;p35"/>
          <p:cNvSpPr txBox="1"/>
          <p:nvPr/>
        </p:nvSpPr>
        <p:spPr>
          <a:xfrm>
            <a:off x="261400" y="6335200"/>
            <a:ext cx="28446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u="sng">
                <a:solidFill>
                  <a:srgbClr val="252525"/>
                </a:solidFill>
                <a:latin typeface="Cairo"/>
                <a:ea typeface="Cairo"/>
                <a:cs typeface="Cairo"/>
                <a:sym typeface="Cairo"/>
                <a:hlinkClick r:id="rId7" action="ppaction://hlinksldjump">
                  <a:extLst>
                    <a:ext uri="{A12FA001-AC4F-418D-AE19-62706E023703}">
                      <ahyp:hlinkClr xmlns:ahyp="http://schemas.microsoft.com/office/drawing/2018/hyperlinkcolor" val="tx"/>
                    </a:ext>
                  </a:extLst>
                </a:hlinkClick>
              </a:rPr>
              <a:t>BACK TO BIGGER BITES</a:t>
            </a:r>
            <a:endParaRPr sz="1900" b="1" u="sng">
              <a:solidFill>
                <a:srgbClr val="252525"/>
              </a:solidFill>
              <a:latin typeface="Cairo"/>
              <a:ea typeface="Cairo"/>
              <a:cs typeface="Cairo"/>
              <a:sym typeface="Cair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6"/>
          <p:cNvSpPr/>
          <p:nvPr/>
        </p:nvSpPr>
        <p:spPr>
          <a:xfrm rot="261121">
            <a:off x="149529" y="616417"/>
            <a:ext cx="7056094" cy="5722613"/>
          </a:xfrm>
          <a:custGeom>
            <a:avLst/>
            <a:gdLst/>
            <a:ahLst/>
            <a:cxnLst/>
            <a:rect l="l" t="t" r="r" b="b"/>
            <a:pathLst>
              <a:path w="4283561" h="3474041" extrusionOk="0">
                <a:moveTo>
                  <a:pt x="135" y="258562"/>
                </a:moveTo>
                <a:cubicBezTo>
                  <a:pt x="-1605" y="219901"/>
                  <a:pt x="9787" y="185565"/>
                  <a:pt x="34419" y="155711"/>
                </a:cubicBezTo>
                <a:cubicBezTo>
                  <a:pt x="59050" y="127599"/>
                  <a:pt x="90697" y="111775"/>
                  <a:pt x="129358" y="108241"/>
                </a:cubicBezTo>
                <a:lnTo>
                  <a:pt x="1548177" y="116"/>
                </a:lnTo>
                <a:cubicBezTo>
                  <a:pt x="1588632" y="-1625"/>
                  <a:pt x="1623760" y="9821"/>
                  <a:pt x="1653665" y="34400"/>
                </a:cubicBezTo>
                <a:cubicBezTo>
                  <a:pt x="1683519" y="60772"/>
                  <a:pt x="1699395" y="93262"/>
                  <a:pt x="1701135" y="131977"/>
                </a:cubicBezTo>
                <a:lnTo>
                  <a:pt x="1722233" y="414158"/>
                </a:lnTo>
                <a:lnTo>
                  <a:pt x="3932215" y="248014"/>
                </a:lnTo>
                <a:cubicBezTo>
                  <a:pt x="3970876" y="246273"/>
                  <a:pt x="4005160" y="257718"/>
                  <a:pt x="4035013" y="282297"/>
                </a:cubicBezTo>
                <a:cubicBezTo>
                  <a:pt x="4064919" y="306929"/>
                  <a:pt x="4080743" y="338576"/>
                  <a:pt x="4082483" y="377237"/>
                </a:cubicBezTo>
                <a:lnTo>
                  <a:pt x="4282911" y="3038182"/>
                </a:lnTo>
                <a:cubicBezTo>
                  <a:pt x="4286392" y="3078636"/>
                  <a:pt x="4275052" y="3113764"/>
                  <a:pt x="4248680" y="3143670"/>
                </a:cubicBezTo>
                <a:cubicBezTo>
                  <a:pt x="4222308" y="3173523"/>
                  <a:pt x="4189765" y="3189346"/>
                  <a:pt x="4151051" y="3191087"/>
                </a:cubicBezTo>
                <a:lnTo>
                  <a:pt x="3391587" y="3249158"/>
                </a:lnTo>
                <a:lnTo>
                  <a:pt x="3378401" y="3064554"/>
                </a:lnTo>
                <a:cubicBezTo>
                  <a:pt x="3410047" y="3025892"/>
                  <a:pt x="3424974" y="2982747"/>
                  <a:pt x="3423233" y="2935330"/>
                </a:cubicBezTo>
                <a:cubicBezTo>
                  <a:pt x="3419752" y="2887861"/>
                  <a:pt x="3399499" y="2848303"/>
                  <a:pt x="3362577" y="2816656"/>
                </a:cubicBezTo>
                <a:cubicBezTo>
                  <a:pt x="3327450" y="2786803"/>
                  <a:pt x="3286151" y="2773617"/>
                  <a:pt x="3238629" y="2777098"/>
                </a:cubicBezTo>
                <a:cubicBezTo>
                  <a:pt x="3191106" y="2780579"/>
                  <a:pt x="3151601" y="2800833"/>
                  <a:pt x="3119954" y="2837701"/>
                </a:cubicBezTo>
                <a:cubicBezTo>
                  <a:pt x="3090101" y="2872881"/>
                  <a:pt x="3076018" y="2914180"/>
                  <a:pt x="3077759" y="2961702"/>
                </a:cubicBezTo>
                <a:cubicBezTo>
                  <a:pt x="3083033" y="3010966"/>
                  <a:pt x="3104131" y="3051368"/>
                  <a:pt x="3141052" y="3083014"/>
                </a:cubicBezTo>
                <a:lnTo>
                  <a:pt x="3154238" y="3264981"/>
                </a:lnTo>
                <a:lnTo>
                  <a:pt x="1389944" y="3399479"/>
                </a:lnTo>
                <a:lnTo>
                  <a:pt x="1376758" y="3214875"/>
                </a:lnTo>
                <a:cubicBezTo>
                  <a:pt x="1410146" y="3176213"/>
                  <a:pt x="1424228" y="3133121"/>
                  <a:pt x="1418954" y="3085651"/>
                </a:cubicBezTo>
                <a:cubicBezTo>
                  <a:pt x="1417213" y="3038234"/>
                  <a:pt x="1397856" y="2998676"/>
                  <a:pt x="1360935" y="2966977"/>
                </a:cubicBezTo>
                <a:cubicBezTo>
                  <a:pt x="1324014" y="2937124"/>
                  <a:pt x="1281819" y="2923938"/>
                  <a:pt x="1234349" y="2927419"/>
                </a:cubicBezTo>
                <a:cubicBezTo>
                  <a:pt x="1186879" y="2930900"/>
                  <a:pt x="1147321" y="2951154"/>
                  <a:pt x="1115675" y="2988074"/>
                </a:cubicBezTo>
                <a:cubicBezTo>
                  <a:pt x="1085769" y="3023202"/>
                  <a:pt x="1072583" y="3064554"/>
                  <a:pt x="1076117" y="3112024"/>
                </a:cubicBezTo>
                <a:cubicBezTo>
                  <a:pt x="1079651" y="3161287"/>
                  <a:pt x="1100748" y="3201689"/>
                  <a:pt x="1139409" y="3233335"/>
                </a:cubicBezTo>
                <a:lnTo>
                  <a:pt x="1152596" y="3415303"/>
                </a:lnTo>
                <a:lnTo>
                  <a:pt x="382530" y="3473374"/>
                </a:lnTo>
                <a:cubicBezTo>
                  <a:pt x="343869" y="3476855"/>
                  <a:pt x="309585" y="3465462"/>
                  <a:pt x="279679" y="3439090"/>
                </a:cubicBezTo>
                <a:cubicBezTo>
                  <a:pt x="251567" y="3414458"/>
                  <a:pt x="235743" y="3382865"/>
                  <a:pt x="232209" y="3344150"/>
                </a:cubicBezTo>
                <a:lnTo>
                  <a:pt x="135" y="258615"/>
                </a:lnTo>
                <a:close/>
              </a:path>
            </a:pathLst>
          </a:custGeom>
          <a:solidFill>
            <a:srgbClr val="FEF8EE"/>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 name="Google Shape;425;p36"/>
          <p:cNvSpPr txBox="1">
            <a:spLocks noGrp="1"/>
          </p:cNvSpPr>
          <p:nvPr>
            <p:ph type="title"/>
          </p:nvPr>
        </p:nvSpPr>
        <p:spPr>
          <a:xfrm>
            <a:off x="415600" y="593375"/>
            <a:ext cx="2730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300">
                <a:solidFill>
                  <a:schemeClr val="dk1"/>
                </a:solidFill>
              </a:rPr>
              <a:t>Vision Boards</a:t>
            </a:r>
            <a:endParaRPr sz="3100">
              <a:solidFill>
                <a:schemeClr val="dk1"/>
              </a:solidFill>
            </a:endParaRPr>
          </a:p>
        </p:txBody>
      </p:sp>
      <p:sp>
        <p:nvSpPr>
          <p:cNvPr id="426" name="Google Shape;426;p36"/>
          <p:cNvSpPr txBox="1">
            <a:spLocks noGrp="1"/>
          </p:cNvSpPr>
          <p:nvPr>
            <p:ph type="subTitle" idx="1"/>
          </p:nvPr>
        </p:nvSpPr>
        <p:spPr>
          <a:xfrm>
            <a:off x="415606" y="1513050"/>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solidFill>
                  <a:schemeClr val="dk1"/>
                </a:solidFill>
              </a:rPr>
              <a:t>Supplies</a:t>
            </a:r>
            <a:endParaRPr>
              <a:solidFill>
                <a:schemeClr val="dk1"/>
              </a:solidFill>
            </a:endParaRPr>
          </a:p>
        </p:txBody>
      </p:sp>
      <p:sp>
        <p:nvSpPr>
          <p:cNvPr id="427" name="Google Shape;427;p36"/>
          <p:cNvSpPr txBox="1">
            <a:spLocks noGrp="1"/>
          </p:cNvSpPr>
          <p:nvPr>
            <p:ph type="body" idx="5"/>
          </p:nvPr>
        </p:nvSpPr>
        <p:spPr>
          <a:xfrm>
            <a:off x="415600" y="2863613"/>
            <a:ext cx="6406800" cy="9234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r>
              <a:rPr lang="en" u="sng">
                <a:solidFill>
                  <a:schemeClr val="dk1"/>
                </a:solidFill>
                <a:hlinkClick r:id="rId3">
                  <a:extLst>
                    <a:ext uri="{A12FA001-AC4F-418D-AE19-62706E023703}">
                      <ahyp:hlinkClr xmlns:ahyp="http://schemas.microsoft.com/office/drawing/2018/hyperlinkcolor" val="tx"/>
                    </a:ext>
                  </a:extLst>
                </a:hlinkClick>
              </a:rPr>
              <a:t>Vision Boards for Kids</a:t>
            </a:r>
            <a:br>
              <a:rPr lang="en">
                <a:solidFill>
                  <a:schemeClr val="dk1"/>
                </a:solidFill>
              </a:rPr>
            </a:br>
            <a:r>
              <a:rPr lang="en" u="sng">
                <a:solidFill>
                  <a:schemeClr val="dk1"/>
                </a:solidFill>
                <a:hlinkClick r:id="rId4">
                  <a:extLst>
                    <a:ext uri="{A12FA001-AC4F-418D-AE19-62706E023703}">
                      <ahyp:hlinkClr xmlns:ahyp="http://schemas.microsoft.com/office/drawing/2018/hyperlinkcolor" val="tx"/>
                    </a:ext>
                  </a:extLst>
                </a:hlinkClick>
              </a:rPr>
              <a:t>Vision Board Ideas</a:t>
            </a:r>
            <a:br>
              <a:rPr lang="en">
                <a:solidFill>
                  <a:schemeClr val="dk1"/>
                </a:solidFill>
              </a:rPr>
            </a:br>
            <a:r>
              <a:rPr lang="en" u="sng">
                <a:solidFill>
                  <a:schemeClr val="dk1"/>
                </a:solidFill>
                <a:hlinkClick r:id="rId5">
                  <a:extLst>
                    <a:ext uri="{A12FA001-AC4F-418D-AE19-62706E023703}">
                      <ahyp:hlinkClr xmlns:ahyp="http://schemas.microsoft.com/office/drawing/2018/hyperlinkcolor" val="tx"/>
                    </a:ext>
                  </a:extLst>
                </a:hlinkClick>
              </a:rPr>
              <a:t>Sample Vision Board Prompts</a:t>
            </a:r>
            <a:br>
              <a:rPr lang="en">
                <a:solidFill>
                  <a:schemeClr val="dk1"/>
                </a:solidFill>
              </a:rPr>
            </a:br>
            <a:endParaRPr>
              <a:solidFill>
                <a:schemeClr val="dk1"/>
              </a:solidFill>
            </a:endParaRPr>
          </a:p>
          <a:p>
            <a:pPr marL="0" lvl="0" indent="0" algn="l" rtl="0">
              <a:lnSpc>
                <a:spcPct val="100000"/>
              </a:lnSpc>
              <a:spcBef>
                <a:spcPts val="2100"/>
              </a:spcBef>
              <a:spcAft>
                <a:spcPts val="0"/>
              </a:spcAft>
              <a:buNone/>
            </a:pPr>
            <a:endParaRPr>
              <a:solidFill>
                <a:schemeClr val="dk1"/>
              </a:solidFill>
            </a:endParaRPr>
          </a:p>
          <a:p>
            <a:pPr marL="0" lvl="0" indent="0" algn="l" rtl="0">
              <a:lnSpc>
                <a:spcPct val="100000"/>
              </a:lnSpc>
              <a:spcBef>
                <a:spcPts val="2100"/>
              </a:spcBef>
              <a:spcAft>
                <a:spcPts val="0"/>
              </a:spcAft>
              <a:buNone/>
            </a:pPr>
            <a:endParaRPr>
              <a:solidFill>
                <a:schemeClr val="dk1"/>
              </a:solidFill>
            </a:endParaRPr>
          </a:p>
          <a:p>
            <a:pPr marL="0" lvl="0" indent="0" algn="l" rtl="0">
              <a:lnSpc>
                <a:spcPct val="100000"/>
              </a:lnSpc>
              <a:spcBef>
                <a:spcPts val="2100"/>
              </a:spcBef>
              <a:spcAft>
                <a:spcPts val="0"/>
              </a:spcAft>
              <a:buNone/>
            </a:pPr>
            <a:r>
              <a:rPr lang="en">
                <a:solidFill>
                  <a:schemeClr val="dk1"/>
                </a:solidFill>
              </a:rPr>
              <a:t>This can also be done digitally using Google Slides, Canva,  or similar program.</a:t>
            </a:r>
            <a:endParaRPr>
              <a:solidFill>
                <a:schemeClr val="dk1"/>
              </a:solidFill>
            </a:endParaRPr>
          </a:p>
          <a:p>
            <a:pPr marL="457200" lvl="0" indent="0" algn="l" rtl="0">
              <a:lnSpc>
                <a:spcPct val="100000"/>
              </a:lnSpc>
              <a:spcBef>
                <a:spcPts val="2100"/>
              </a:spcBef>
              <a:spcAft>
                <a:spcPts val="0"/>
              </a:spcAft>
              <a:buNone/>
            </a:pPr>
            <a:endParaRPr>
              <a:solidFill>
                <a:schemeClr val="dk1"/>
              </a:solidFill>
            </a:endParaRPr>
          </a:p>
          <a:p>
            <a:pPr marL="0" lvl="0" indent="0" algn="l" rtl="0">
              <a:spcBef>
                <a:spcPts val="2100"/>
              </a:spcBef>
              <a:spcAft>
                <a:spcPts val="0"/>
              </a:spcAft>
              <a:buNone/>
            </a:pPr>
            <a:endParaRPr>
              <a:solidFill>
                <a:schemeClr val="dk1"/>
              </a:solidFill>
            </a:endParaRPr>
          </a:p>
          <a:p>
            <a:pPr marL="0" lvl="0" indent="0" algn="l" rtl="0">
              <a:spcBef>
                <a:spcPts val="2100"/>
              </a:spcBef>
              <a:spcAft>
                <a:spcPts val="2100"/>
              </a:spcAft>
              <a:buNone/>
            </a:pPr>
            <a:endParaRPr>
              <a:solidFill>
                <a:schemeClr val="dk1"/>
              </a:solidFill>
            </a:endParaRPr>
          </a:p>
        </p:txBody>
      </p:sp>
      <p:sp>
        <p:nvSpPr>
          <p:cNvPr id="428" name="Google Shape;428;p36"/>
          <p:cNvSpPr txBox="1">
            <a:spLocks noGrp="1"/>
          </p:cNvSpPr>
          <p:nvPr>
            <p:ph type="subTitle" idx="2"/>
          </p:nvPr>
        </p:nvSpPr>
        <p:spPr>
          <a:xfrm>
            <a:off x="397981" y="2590618"/>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solidFill>
                  <a:schemeClr val="dk1"/>
                </a:solidFill>
              </a:rPr>
              <a:t>Additional Resources</a:t>
            </a:r>
            <a:endParaRPr>
              <a:solidFill>
                <a:schemeClr val="dk1"/>
              </a:solidFill>
            </a:endParaRPr>
          </a:p>
        </p:txBody>
      </p:sp>
      <p:sp>
        <p:nvSpPr>
          <p:cNvPr id="429" name="Google Shape;429;p36"/>
          <p:cNvSpPr txBox="1">
            <a:spLocks noGrp="1"/>
          </p:cNvSpPr>
          <p:nvPr>
            <p:ph type="body" idx="4"/>
          </p:nvPr>
        </p:nvSpPr>
        <p:spPr>
          <a:xfrm>
            <a:off x="397975" y="1787675"/>
            <a:ext cx="6406800" cy="9252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r>
              <a:rPr lang="en">
                <a:solidFill>
                  <a:schemeClr val="dk1"/>
                </a:solidFill>
              </a:rPr>
              <a:t>Large paper</a:t>
            </a:r>
            <a:br>
              <a:rPr lang="en">
                <a:solidFill>
                  <a:schemeClr val="dk1"/>
                </a:solidFill>
              </a:rPr>
            </a:br>
            <a:r>
              <a:rPr lang="en">
                <a:solidFill>
                  <a:schemeClr val="dk1"/>
                </a:solidFill>
              </a:rPr>
              <a:t>Old magazines, calendars, etc for images</a:t>
            </a:r>
            <a:br>
              <a:rPr lang="en">
                <a:solidFill>
                  <a:schemeClr val="dk1"/>
                </a:solidFill>
              </a:rPr>
            </a:br>
            <a:r>
              <a:rPr lang="en">
                <a:solidFill>
                  <a:schemeClr val="dk1"/>
                </a:solidFill>
              </a:rPr>
              <a:t>Scissors, markers, glue</a:t>
            </a:r>
            <a:endParaRPr>
              <a:solidFill>
                <a:schemeClr val="dk1"/>
              </a:solidFill>
            </a:endParaRPr>
          </a:p>
          <a:p>
            <a:pPr marL="0" lvl="0" indent="0" algn="l" rtl="0">
              <a:lnSpc>
                <a:spcPct val="100000"/>
              </a:lnSpc>
              <a:spcBef>
                <a:spcPts val="2100"/>
              </a:spcBef>
              <a:spcAft>
                <a:spcPts val="2100"/>
              </a:spcAft>
              <a:buNone/>
            </a:pPr>
            <a:endParaRPr>
              <a:solidFill>
                <a:schemeClr val="dk1"/>
              </a:solidFill>
            </a:endParaRPr>
          </a:p>
        </p:txBody>
      </p:sp>
      <p:pic>
        <p:nvPicPr>
          <p:cNvPr id="430" name="Google Shape;430;p36"/>
          <p:cNvPicPr preferRelativeResize="0"/>
          <p:nvPr/>
        </p:nvPicPr>
        <p:blipFill rotWithShape="1">
          <a:blip r:embed="rId6">
            <a:alphaModFix/>
          </a:blip>
          <a:srcRect/>
          <a:stretch/>
        </p:blipFill>
        <p:spPr>
          <a:xfrm>
            <a:off x="7412583" y="475334"/>
            <a:ext cx="4505079" cy="2051093"/>
          </a:xfrm>
          <a:prstGeom prst="rect">
            <a:avLst/>
          </a:prstGeom>
          <a:noFill/>
          <a:ln>
            <a:noFill/>
          </a:ln>
        </p:spPr>
      </p:pic>
      <p:sp>
        <p:nvSpPr>
          <p:cNvPr id="431" name="Google Shape;431;p36"/>
          <p:cNvSpPr txBox="1"/>
          <p:nvPr/>
        </p:nvSpPr>
        <p:spPr>
          <a:xfrm>
            <a:off x="8378654" y="497985"/>
            <a:ext cx="2734800" cy="9543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 sz="5600">
                <a:solidFill>
                  <a:srgbClr val="F2F2F2"/>
                </a:solidFill>
                <a:latin typeface="Cookie"/>
                <a:ea typeface="Cookie"/>
                <a:cs typeface="Cookie"/>
                <a:sym typeface="Cookie"/>
              </a:rPr>
              <a:t>bigger bites</a:t>
            </a:r>
            <a:endParaRPr sz="400"/>
          </a:p>
        </p:txBody>
      </p:sp>
      <p:sp>
        <p:nvSpPr>
          <p:cNvPr id="432" name="Google Shape;432;p36"/>
          <p:cNvSpPr txBox="1">
            <a:spLocks noGrp="1"/>
          </p:cNvSpPr>
          <p:nvPr>
            <p:ph type="body" idx="5"/>
          </p:nvPr>
        </p:nvSpPr>
        <p:spPr>
          <a:xfrm>
            <a:off x="415600" y="3793638"/>
            <a:ext cx="6406800" cy="923400"/>
          </a:xfrm>
          <a:prstGeom prst="rect">
            <a:avLst/>
          </a:prstGeom>
        </p:spPr>
        <p:txBody>
          <a:bodyPr spcFirstLastPara="1" wrap="square" lIns="121900" tIns="121900" rIns="121900" bIns="121900" anchor="t" anchorCtr="0">
            <a:noAutofit/>
          </a:bodyPr>
          <a:lstStyle/>
          <a:p>
            <a:pPr marL="457200" lvl="0" indent="-317500" algn="l" rtl="0">
              <a:lnSpc>
                <a:spcPct val="100000"/>
              </a:lnSpc>
              <a:spcBef>
                <a:spcPts val="0"/>
              </a:spcBef>
              <a:spcAft>
                <a:spcPts val="0"/>
              </a:spcAft>
              <a:buClr>
                <a:schemeClr val="dk1"/>
              </a:buClr>
              <a:buSzPts val="1400"/>
              <a:buAutoNum type="arabicPeriod"/>
            </a:pPr>
            <a:r>
              <a:rPr lang="en">
                <a:solidFill>
                  <a:schemeClr val="dk1"/>
                </a:solidFill>
              </a:rPr>
              <a:t>Share vision board samples and purpose with students. Brainstorm possible topics/goals or use the prompts above.</a:t>
            </a:r>
            <a:endParaRPr>
              <a:solidFill>
                <a:schemeClr val="dk1"/>
              </a:solidFill>
            </a:endParaRPr>
          </a:p>
          <a:p>
            <a:pPr marL="457200" lvl="0" indent="-317500" algn="l" rtl="0">
              <a:lnSpc>
                <a:spcPct val="100000"/>
              </a:lnSpc>
              <a:spcBef>
                <a:spcPts val="0"/>
              </a:spcBef>
              <a:spcAft>
                <a:spcPts val="0"/>
              </a:spcAft>
              <a:buClr>
                <a:schemeClr val="dk1"/>
              </a:buClr>
              <a:buSzPts val="1400"/>
              <a:buAutoNum type="arabicPeriod"/>
            </a:pPr>
            <a:r>
              <a:rPr lang="en">
                <a:solidFill>
                  <a:schemeClr val="dk1"/>
                </a:solidFill>
              </a:rPr>
              <a:t>When students have completed the vision boards, display in the classroom or suggest they take them to put in their lockers or bedrooms to see daily.</a:t>
            </a:r>
            <a:endParaRPr>
              <a:solidFill>
                <a:schemeClr val="dk1"/>
              </a:solidFill>
            </a:endParaRPr>
          </a:p>
          <a:p>
            <a:pPr marL="0" lvl="0" indent="0" algn="l" rtl="0">
              <a:lnSpc>
                <a:spcPct val="100000"/>
              </a:lnSpc>
              <a:spcBef>
                <a:spcPts val="2100"/>
              </a:spcBef>
              <a:spcAft>
                <a:spcPts val="0"/>
              </a:spcAft>
              <a:buNone/>
            </a:pPr>
            <a:endParaRPr>
              <a:solidFill>
                <a:schemeClr val="dk1"/>
              </a:solidFill>
            </a:endParaRPr>
          </a:p>
          <a:p>
            <a:pPr marL="0" lvl="0" indent="0" algn="l" rtl="0">
              <a:lnSpc>
                <a:spcPct val="100000"/>
              </a:lnSpc>
              <a:spcBef>
                <a:spcPts val="2100"/>
              </a:spcBef>
              <a:spcAft>
                <a:spcPts val="0"/>
              </a:spcAft>
              <a:buNone/>
            </a:pPr>
            <a:endParaRPr>
              <a:solidFill>
                <a:schemeClr val="dk1"/>
              </a:solidFill>
            </a:endParaRPr>
          </a:p>
          <a:p>
            <a:pPr marL="457200" lvl="0" indent="0" algn="l" rtl="0">
              <a:lnSpc>
                <a:spcPct val="100000"/>
              </a:lnSpc>
              <a:spcBef>
                <a:spcPts val="2100"/>
              </a:spcBef>
              <a:spcAft>
                <a:spcPts val="0"/>
              </a:spcAft>
              <a:buNone/>
            </a:pPr>
            <a:endParaRPr>
              <a:solidFill>
                <a:schemeClr val="dk1"/>
              </a:solidFill>
            </a:endParaRPr>
          </a:p>
          <a:p>
            <a:pPr marL="0" lvl="0" indent="0" algn="l" rtl="0">
              <a:spcBef>
                <a:spcPts val="2100"/>
              </a:spcBef>
              <a:spcAft>
                <a:spcPts val="0"/>
              </a:spcAft>
              <a:buNone/>
            </a:pPr>
            <a:endParaRPr>
              <a:solidFill>
                <a:schemeClr val="dk1"/>
              </a:solidFill>
            </a:endParaRPr>
          </a:p>
          <a:p>
            <a:pPr marL="0" lvl="0" indent="0" algn="l" rtl="0">
              <a:spcBef>
                <a:spcPts val="2100"/>
              </a:spcBef>
              <a:spcAft>
                <a:spcPts val="2100"/>
              </a:spcAft>
              <a:buNone/>
            </a:pPr>
            <a:endParaRPr>
              <a:solidFill>
                <a:schemeClr val="dk1"/>
              </a:solidFill>
            </a:endParaRPr>
          </a:p>
        </p:txBody>
      </p:sp>
      <p:sp>
        <p:nvSpPr>
          <p:cNvPr id="433" name="Google Shape;433;p36"/>
          <p:cNvSpPr txBox="1">
            <a:spLocks noGrp="1"/>
          </p:cNvSpPr>
          <p:nvPr>
            <p:ph type="subTitle" idx="2"/>
          </p:nvPr>
        </p:nvSpPr>
        <p:spPr>
          <a:xfrm>
            <a:off x="415606" y="3567743"/>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solidFill>
                  <a:schemeClr val="dk1"/>
                </a:solidFill>
              </a:rPr>
              <a:t>Instructions</a:t>
            </a:r>
            <a:endParaRPr>
              <a:solidFill>
                <a:schemeClr val="dk1"/>
              </a:solidFill>
            </a:endParaRPr>
          </a:p>
        </p:txBody>
      </p:sp>
      <p:sp>
        <p:nvSpPr>
          <p:cNvPr id="434" name="Google Shape;434;p36"/>
          <p:cNvSpPr txBox="1"/>
          <p:nvPr/>
        </p:nvSpPr>
        <p:spPr>
          <a:xfrm>
            <a:off x="261400" y="6335200"/>
            <a:ext cx="28446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u="sng">
                <a:solidFill>
                  <a:srgbClr val="252525"/>
                </a:solidFill>
                <a:latin typeface="Cairo"/>
                <a:ea typeface="Cairo"/>
                <a:cs typeface="Cairo"/>
                <a:sym typeface="Cairo"/>
                <a:hlinkClick r:id="rId7" action="ppaction://hlinksldjump">
                  <a:extLst>
                    <a:ext uri="{A12FA001-AC4F-418D-AE19-62706E023703}">
                      <ahyp:hlinkClr xmlns:ahyp="http://schemas.microsoft.com/office/drawing/2018/hyperlinkcolor" val="tx"/>
                    </a:ext>
                  </a:extLst>
                </a:hlinkClick>
              </a:rPr>
              <a:t>BACK TO BIGGER BITES</a:t>
            </a:r>
            <a:endParaRPr sz="1900" b="1" u="sng">
              <a:solidFill>
                <a:srgbClr val="252525"/>
              </a:solidFill>
              <a:latin typeface="Cairo"/>
              <a:ea typeface="Cairo"/>
              <a:cs typeface="Cairo"/>
              <a:sym typeface="Cair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7"/>
          <p:cNvSpPr/>
          <p:nvPr/>
        </p:nvSpPr>
        <p:spPr>
          <a:xfrm rot="261121">
            <a:off x="149529" y="616417"/>
            <a:ext cx="7056094" cy="5722613"/>
          </a:xfrm>
          <a:custGeom>
            <a:avLst/>
            <a:gdLst/>
            <a:ahLst/>
            <a:cxnLst/>
            <a:rect l="l" t="t" r="r" b="b"/>
            <a:pathLst>
              <a:path w="4283561" h="3474041" extrusionOk="0">
                <a:moveTo>
                  <a:pt x="135" y="258562"/>
                </a:moveTo>
                <a:cubicBezTo>
                  <a:pt x="-1605" y="219901"/>
                  <a:pt x="9787" y="185565"/>
                  <a:pt x="34419" y="155711"/>
                </a:cubicBezTo>
                <a:cubicBezTo>
                  <a:pt x="59050" y="127599"/>
                  <a:pt x="90697" y="111775"/>
                  <a:pt x="129358" y="108241"/>
                </a:cubicBezTo>
                <a:lnTo>
                  <a:pt x="1548177" y="116"/>
                </a:lnTo>
                <a:cubicBezTo>
                  <a:pt x="1588632" y="-1625"/>
                  <a:pt x="1623760" y="9821"/>
                  <a:pt x="1653665" y="34400"/>
                </a:cubicBezTo>
                <a:cubicBezTo>
                  <a:pt x="1683519" y="60772"/>
                  <a:pt x="1699395" y="93262"/>
                  <a:pt x="1701135" y="131977"/>
                </a:cubicBezTo>
                <a:lnTo>
                  <a:pt x="1722233" y="414158"/>
                </a:lnTo>
                <a:lnTo>
                  <a:pt x="3932215" y="248014"/>
                </a:lnTo>
                <a:cubicBezTo>
                  <a:pt x="3970876" y="246273"/>
                  <a:pt x="4005160" y="257718"/>
                  <a:pt x="4035013" y="282297"/>
                </a:cubicBezTo>
                <a:cubicBezTo>
                  <a:pt x="4064919" y="306929"/>
                  <a:pt x="4080743" y="338576"/>
                  <a:pt x="4082483" y="377237"/>
                </a:cubicBezTo>
                <a:lnTo>
                  <a:pt x="4282911" y="3038182"/>
                </a:lnTo>
                <a:cubicBezTo>
                  <a:pt x="4286392" y="3078636"/>
                  <a:pt x="4275052" y="3113764"/>
                  <a:pt x="4248680" y="3143670"/>
                </a:cubicBezTo>
                <a:cubicBezTo>
                  <a:pt x="4222308" y="3173523"/>
                  <a:pt x="4189765" y="3189346"/>
                  <a:pt x="4151051" y="3191087"/>
                </a:cubicBezTo>
                <a:lnTo>
                  <a:pt x="3391587" y="3249158"/>
                </a:lnTo>
                <a:lnTo>
                  <a:pt x="3378401" y="3064554"/>
                </a:lnTo>
                <a:cubicBezTo>
                  <a:pt x="3410047" y="3025892"/>
                  <a:pt x="3424974" y="2982747"/>
                  <a:pt x="3423233" y="2935330"/>
                </a:cubicBezTo>
                <a:cubicBezTo>
                  <a:pt x="3419752" y="2887861"/>
                  <a:pt x="3399499" y="2848303"/>
                  <a:pt x="3362577" y="2816656"/>
                </a:cubicBezTo>
                <a:cubicBezTo>
                  <a:pt x="3327450" y="2786803"/>
                  <a:pt x="3286151" y="2773617"/>
                  <a:pt x="3238629" y="2777098"/>
                </a:cubicBezTo>
                <a:cubicBezTo>
                  <a:pt x="3191106" y="2780579"/>
                  <a:pt x="3151601" y="2800833"/>
                  <a:pt x="3119954" y="2837701"/>
                </a:cubicBezTo>
                <a:cubicBezTo>
                  <a:pt x="3090101" y="2872881"/>
                  <a:pt x="3076018" y="2914180"/>
                  <a:pt x="3077759" y="2961702"/>
                </a:cubicBezTo>
                <a:cubicBezTo>
                  <a:pt x="3083033" y="3010966"/>
                  <a:pt x="3104131" y="3051368"/>
                  <a:pt x="3141052" y="3083014"/>
                </a:cubicBezTo>
                <a:lnTo>
                  <a:pt x="3154238" y="3264981"/>
                </a:lnTo>
                <a:lnTo>
                  <a:pt x="1389944" y="3399479"/>
                </a:lnTo>
                <a:lnTo>
                  <a:pt x="1376758" y="3214875"/>
                </a:lnTo>
                <a:cubicBezTo>
                  <a:pt x="1410146" y="3176213"/>
                  <a:pt x="1424228" y="3133121"/>
                  <a:pt x="1418954" y="3085651"/>
                </a:cubicBezTo>
                <a:cubicBezTo>
                  <a:pt x="1417213" y="3038234"/>
                  <a:pt x="1397856" y="2998676"/>
                  <a:pt x="1360935" y="2966977"/>
                </a:cubicBezTo>
                <a:cubicBezTo>
                  <a:pt x="1324014" y="2937124"/>
                  <a:pt x="1281819" y="2923938"/>
                  <a:pt x="1234349" y="2927419"/>
                </a:cubicBezTo>
                <a:cubicBezTo>
                  <a:pt x="1186879" y="2930900"/>
                  <a:pt x="1147321" y="2951154"/>
                  <a:pt x="1115675" y="2988074"/>
                </a:cubicBezTo>
                <a:cubicBezTo>
                  <a:pt x="1085769" y="3023202"/>
                  <a:pt x="1072583" y="3064554"/>
                  <a:pt x="1076117" y="3112024"/>
                </a:cubicBezTo>
                <a:cubicBezTo>
                  <a:pt x="1079651" y="3161287"/>
                  <a:pt x="1100748" y="3201689"/>
                  <a:pt x="1139409" y="3233335"/>
                </a:cubicBezTo>
                <a:lnTo>
                  <a:pt x="1152596" y="3415303"/>
                </a:lnTo>
                <a:lnTo>
                  <a:pt x="382530" y="3473374"/>
                </a:lnTo>
                <a:cubicBezTo>
                  <a:pt x="343869" y="3476855"/>
                  <a:pt x="309585" y="3465462"/>
                  <a:pt x="279679" y="3439090"/>
                </a:cubicBezTo>
                <a:cubicBezTo>
                  <a:pt x="251567" y="3414458"/>
                  <a:pt x="235743" y="3382865"/>
                  <a:pt x="232209" y="3344150"/>
                </a:cubicBezTo>
                <a:lnTo>
                  <a:pt x="135" y="258615"/>
                </a:lnTo>
                <a:close/>
              </a:path>
            </a:pathLst>
          </a:custGeom>
          <a:solidFill>
            <a:srgbClr val="FEF8EE"/>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 name="Google Shape;440;p37"/>
          <p:cNvSpPr txBox="1">
            <a:spLocks noGrp="1"/>
          </p:cNvSpPr>
          <p:nvPr>
            <p:ph type="title"/>
          </p:nvPr>
        </p:nvSpPr>
        <p:spPr>
          <a:xfrm>
            <a:off x="415600" y="593375"/>
            <a:ext cx="2730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700">
                <a:solidFill>
                  <a:schemeClr val="dk1"/>
                </a:solidFill>
              </a:rPr>
              <a:t>Morning Meeting</a:t>
            </a:r>
            <a:endParaRPr sz="2500">
              <a:solidFill>
                <a:schemeClr val="dk1"/>
              </a:solidFill>
            </a:endParaRPr>
          </a:p>
        </p:txBody>
      </p:sp>
      <p:sp>
        <p:nvSpPr>
          <p:cNvPr id="441" name="Google Shape;441;p37"/>
          <p:cNvSpPr txBox="1">
            <a:spLocks noGrp="1"/>
          </p:cNvSpPr>
          <p:nvPr>
            <p:ph type="subTitle" idx="1"/>
          </p:nvPr>
        </p:nvSpPr>
        <p:spPr>
          <a:xfrm>
            <a:off x="415606" y="1513050"/>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solidFill>
                  <a:schemeClr val="dk1"/>
                </a:solidFill>
              </a:rPr>
              <a:t>Resources</a:t>
            </a:r>
            <a:endParaRPr>
              <a:solidFill>
                <a:schemeClr val="dk1"/>
              </a:solidFill>
            </a:endParaRPr>
          </a:p>
        </p:txBody>
      </p:sp>
      <p:sp>
        <p:nvSpPr>
          <p:cNvPr id="442" name="Google Shape;442;p37"/>
          <p:cNvSpPr txBox="1">
            <a:spLocks noGrp="1"/>
          </p:cNvSpPr>
          <p:nvPr>
            <p:ph type="body" idx="5"/>
          </p:nvPr>
        </p:nvSpPr>
        <p:spPr>
          <a:xfrm>
            <a:off x="415600" y="3641238"/>
            <a:ext cx="6406800" cy="923400"/>
          </a:xfrm>
          <a:prstGeom prst="rect">
            <a:avLst/>
          </a:prstGeom>
        </p:spPr>
        <p:txBody>
          <a:bodyPr spcFirstLastPara="1" wrap="square" lIns="121900" tIns="121900" rIns="121900" bIns="121900" anchor="t" anchorCtr="0">
            <a:noAutofit/>
          </a:bodyPr>
          <a:lstStyle/>
          <a:p>
            <a:pPr marL="457200" lvl="0" indent="-317500" algn="l" rtl="0">
              <a:lnSpc>
                <a:spcPct val="100000"/>
              </a:lnSpc>
              <a:spcBef>
                <a:spcPts val="0"/>
              </a:spcBef>
              <a:spcAft>
                <a:spcPts val="0"/>
              </a:spcAft>
              <a:buClr>
                <a:schemeClr val="dk1"/>
              </a:buClr>
              <a:buSzPts val="1400"/>
              <a:buAutoNum type="arabicPeriod"/>
            </a:pPr>
            <a:r>
              <a:rPr lang="en">
                <a:solidFill>
                  <a:schemeClr val="dk1"/>
                </a:solidFill>
              </a:rPr>
              <a:t>A morning meeting usually includes 4 parts Greeting, Sharing, Activity, Message from Teacher. Decide which elements will work best with your students.</a:t>
            </a:r>
            <a:endParaRPr>
              <a:solidFill>
                <a:schemeClr val="dk1"/>
              </a:solidFill>
            </a:endParaRPr>
          </a:p>
          <a:p>
            <a:pPr marL="457200" lvl="0" indent="-317500" algn="l" rtl="0">
              <a:lnSpc>
                <a:spcPct val="100000"/>
              </a:lnSpc>
              <a:spcBef>
                <a:spcPts val="0"/>
              </a:spcBef>
              <a:spcAft>
                <a:spcPts val="0"/>
              </a:spcAft>
              <a:buClr>
                <a:schemeClr val="dk1"/>
              </a:buClr>
              <a:buSzPts val="1400"/>
              <a:buAutoNum type="arabicPeriod"/>
            </a:pPr>
            <a:r>
              <a:rPr lang="en">
                <a:solidFill>
                  <a:schemeClr val="dk1"/>
                </a:solidFill>
              </a:rPr>
              <a:t>Develop a routine and set expectations for the meeting time. Meetings should take 15-30 min.</a:t>
            </a:r>
            <a:endParaRPr>
              <a:solidFill>
                <a:schemeClr val="dk1"/>
              </a:solidFill>
            </a:endParaRPr>
          </a:p>
          <a:p>
            <a:pPr marL="0" lvl="0" indent="0" algn="l" rtl="0">
              <a:lnSpc>
                <a:spcPct val="100000"/>
              </a:lnSpc>
              <a:spcBef>
                <a:spcPts val="2100"/>
              </a:spcBef>
              <a:spcAft>
                <a:spcPts val="0"/>
              </a:spcAft>
              <a:buNone/>
            </a:pPr>
            <a:endParaRPr>
              <a:solidFill>
                <a:schemeClr val="dk1"/>
              </a:solidFill>
            </a:endParaRPr>
          </a:p>
          <a:p>
            <a:pPr marL="457200" lvl="0" indent="0" algn="l" rtl="0">
              <a:lnSpc>
                <a:spcPct val="100000"/>
              </a:lnSpc>
              <a:spcBef>
                <a:spcPts val="2100"/>
              </a:spcBef>
              <a:spcAft>
                <a:spcPts val="0"/>
              </a:spcAft>
              <a:buNone/>
            </a:pPr>
            <a:endParaRPr>
              <a:solidFill>
                <a:schemeClr val="dk1"/>
              </a:solidFill>
            </a:endParaRPr>
          </a:p>
          <a:p>
            <a:pPr marL="0" lvl="0" indent="0" algn="l" rtl="0">
              <a:spcBef>
                <a:spcPts val="2100"/>
              </a:spcBef>
              <a:spcAft>
                <a:spcPts val="0"/>
              </a:spcAft>
              <a:buNone/>
            </a:pPr>
            <a:endParaRPr>
              <a:solidFill>
                <a:schemeClr val="dk1"/>
              </a:solidFill>
            </a:endParaRPr>
          </a:p>
          <a:p>
            <a:pPr marL="0" lvl="0" indent="0" algn="l" rtl="0">
              <a:spcBef>
                <a:spcPts val="2100"/>
              </a:spcBef>
              <a:spcAft>
                <a:spcPts val="2100"/>
              </a:spcAft>
              <a:buNone/>
            </a:pPr>
            <a:endParaRPr>
              <a:solidFill>
                <a:schemeClr val="dk1"/>
              </a:solidFill>
            </a:endParaRPr>
          </a:p>
        </p:txBody>
      </p:sp>
      <p:sp>
        <p:nvSpPr>
          <p:cNvPr id="443" name="Google Shape;443;p37"/>
          <p:cNvSpPr txBox="1">
            <a:spLocks noGrp="1"/>
          </p:cNvSpPr>
          <p:nvPr>
            <p:ph type="subTitle" idx="2"/>
          </p:nvPr>
        </p:nvSpPr>
        <p:spPr>
          <a:xfrm>
            <a:off x="415606" y="3339143"/>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solidFill>
                  <a:schemeClr val="dk1"/>
                </a:solidFill>
              </a:rPr>
              <a:t>Instructions</a:t>
            </a:r>
            <a:endParaRPr>
              <a:solidFill>
                <a:schemeClr val="dk1"/>
              </a:solidFill>
            </a:endParaRPr>
          </a:p>
        </p:txBody>
      </p:sp>
      <p:sp>
        <p:nvSpPr>
          <p:cNvPr id="444" name="Google Shape;444;p37"/>
          <p:cNvSpPr txBox="1">
            <a:spLocks noGrp="1"/>
          </p:cNvSpPr>
          <p:nvPr>
            <p:ph type="body" idx="4"/>
          </p:nvPr>
        </p:nvSpPr>
        <p:spPr>
          <a:xfrm>
            <a:off x="415600" y="1728150"/>
            <a:ext cx="6406800" cy="9252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r>
              <a:rPr lang="en" u="sng">
                <a:solidFill>
                  <a:schemeClr val="dk1"/>
                </a:solidFill>
                <a:hlinkClick r:id="rId3">
                  <a:extLst>
                    <a:ext uri="{A12FA001-AC4F-418D-AE19-62706E023703}">
                      <ahyp:hlinkClr xmlns:ahyp="http://schemas.microsoft.com/office/drawing/2018/hyperlinkcolor" val="tx"/>
                    </a:ext>
                  </a:extLst>
                </a:hlinkClick>
              </a:rPr>
              <a:t>The Power of the Morning Meeting</a:t>
            </a:r>
            <a:br>
              <a:rPr lang="en">
                <a:solidFill>
                  <a:schemeClr val="dk1"/>
                </a:solidFill>
              </a:rPr>
            </a:br>
            <a:r>
              <a:rPr lang="en" u="sng">
                <a:solidFill>
                  <a:schemeClr val="dk1"/>
                </a:solidFill>
                <a:hlinkClick r:id="rId4">
                  <a:extLst>
                    <a:ext uri="{A12FA001-AC4F-418D-AE19-62706E023703}">
                      <ahyp:hlinkClr xmlns:ahyp="http://schemas.microsoft.com/office/drawing/2018/hyperlinkcolor" val="tx"/>
                    </a:ext>
                  </a:extLst>
                </a:hlinkClick>
              </a:rPr>
              <a:t>What is a morning meeting?</a:t>
            </a:r>
            <a:br>
              <a:rPr lang="en">
                <a:solidFill>
                  <a:schemeClr val="dk1"/>
                </a:solidFill>
              </a:rPr>
            </a:br>
            <a:r>
              <a:rPr lang="en" u="sng">
                <a:solidFill>
                  <a:schemeClr val="dk1"/>
                </a:solidFill>
                <a:hlinkClick r:id="rId5">
                  <a:extLst>
                    <a:ext uri="{A12FA001-AC4F-418D-AE19-62706E023703}">
                      <ahyp:hlinkClr xmlns:ahyp="http://schemas.microsoft.com/office/drawing/2018/hyperlinkcolor" val="tx"/>
                    </a:ext>
                  </a:extLst>
                </a:hlinkClick>
              </a:rPr>
              <a:t>Sample Morning Meetings - Responsive Classrooms</a:t>
            </a:r>
            <a:br>
              <a:rPr lang="en">
                <a:solidFill>
                  <a:schemeClr val="dk1"/>
                </a:solidFill>
              </a:rPr>
            </a:br>
            <a:r>
              <a:rPr lang="en" u="sng">
                <a:solidFill>
                  <a:schemeClr val="dk1"/>
                </a:solidFill>
                <a:hlinkClick r:id="rId6">
                  <a:extLst>
                    <a:ext uri="{A12FA001-AC4F-418D-AE19-62706E023703}">
                      <ahyp:hlinkClr xmlns:ahyp="http://schemas.microsoft.com/office/drawing/2018/hyperlinkcolor" val="tx"/>
                    </a:ext>
                  </a:extLst>
                </a:hlinkClick>
              </a:rPr>
              <a:t>Sample Questions</a:t>
            </a:r>
            <a:br>
              <a:rPr lang="en">
                <a:solidFill>
                  <a:schemeClr val="dk1"/>
                </a:solidFill>
              </a:rPr>
            </a:br>
            <a:r>
              <a:rPr lang="en" u="sng">
                <a:solidFill>
                  <a:schemeClr val="dk1"/>
                </a:solidFill>
                <a:hlinkClick r:id="rId7">
                  <a:extLst>
                    <a:ext uri="{A12FA001-AC4F-418D-AE19-62706E023703}">
                      <ahyp:hlinkClr xmlns:ahyp="http://schemas.microsoft.com/office/drawing/2018/hyperlinkcolor" val="tx"/>
                    </a:ext>
                  </a:extLst>
                </a:hlinkClick>
              </a:rPr>
              <a:t>Morning Meetings in Upper Grades</a:t>
            </a:r>
            <a:endParaRPr>
              <a:solidFill>
                <a:schemeClr val="dk1"/>
              </a:solidFill>
            </a:endParaRPr>
          </a:p>
          <a:p>
            <a:pPr marL="0" lvl="0" indent="0" algn="l" rtl="0">
              <a:lnSpc>
                <a:spcPct val="100000"/>
              </a:lnSpc>
              <a:spcBef>
                <a:spcPts val="2100"/>
              </a:spcBef>
              <a:spcAft>
                <a:spcPts val="2100"/>
              </a:spcAft>
              <a:buNone/>
            </a:pPr>
            <a:endParaRPr>
              <a:solidFill>
                <a:schemeClr val="dk1"/>
              </a:solidFill>
            </a:endParaRPr>
          </a:p>
        </p:txBody>
      </p:sp>
      <p:pic>
        <p:nvPicPr>
          <p:cNvPr id="445" name="Google Shape;445;p37"/>
          <p:cNvPicPr preferRelativeResize="0"/>
          <p:nvPr/>
        </p:nvPicPr>
        <p:blipFill rotWithShape="1">
          <a:blip r:embed="rId8">
            <a:alphaModFix/>
          </a:blip>
          <a:srcRect/>
          <a:stretch/>
        </p:blipFill>
        <p:spPr>
          <a:xfrm>
            <a:off x="7412583" y="475334"/>
            <a:ext cx="4505079" cy="2051093"/>
          </a:xfrm>
          <a:prstGeom prst="rect">
            <a:avLst/>
          </a:prstGeom>
          <a:noFill/>
          <a:ln>
            <a:noFill/>
          </a:ln>
        </p:spPr>
      </p:pic>
      <p:sp>
        <p:nvSpPr>
          <p:cNvPr id="446" name="Google Shape;446;p37"/>
          <p:cNvSpPr txBox="1"/>
          <p:nvPr/>
        </p:nvSpPr>
        <p:spPr>
          <a:xfrm>
            <a:off x="8378654" y="497985"/>
            <a:ext cx="2734800" cy="9543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 sz="5600">
                <a:solidFill>
                  <a:srgbClr val="F2F2F2"/>
                </a:solidFill>
                <a:latin typeface="Cookie"/>
                <a:ea typeface="Cookie"/>
                <a:cs typeface="Cookie"/>
                <a:sym typeface="Cookie"/>
              </a:rPr>
              <a:t>bigger bites</a:t>
            </a:r>
            <a:endParaRPr sz="400"/>
          </a:p>
        </p:txBody>
      </p:sp>
      <p:sp>
        <p:nvSpPr>
          <p:cNvPr id="447" name="Google Shape;447;p37"/>
          <p:cNvSpPr txBox="1"/>
          <p:nvPr/>
        </p:nvSpPr>
        <p:spPr>
          <a:xfrm>
            <a:off x="261400" y="6335200"/>
            <a:ext cx="28446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u="sng">
                <a:solidFill>
                  <a:srgbClr val="252525"/>
                </a:solidFill>
                <a:latin typeface="Cairo"/>
                <a:ea typeface="Cairo"/>
                <a:cs typeface="Cairo"/>
                <a:sym typeface="Cairo"/>
                <a:hlinkClick r:id="rId9" action="ppaction://hlinksldjump">
                  <a:extLst>
                    <a:ext uri="{A12FA001-AC4F-418D-AE19-62706E023703}">
                      <ahyp:hlinkClr xmlns:ahyp="http://schemas.microsoft.com/office/drawing/2018/hyperlinkcolor" val="tx"/>
                    </a:ext>
                  </a:extLst>
                </a:hlinkClick>
              </a:rPr>
              <a:t>BACK TO BIGGER BITES</a:t>
            </a:r>
            <a:endParaRPr sz="1900" b="1" u="sng">
              <a:solidFill>
                <a:srgbClr val="252525"/>
              </a:solidFill>
              <a:latin typeface="Cairo"/>
              <a:ea typeface="Cairo"/>
              <a:cs typeface="Cairo"/>
              <a:sym typeface="Cair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38"/>
          <p:cNvSpPr/>
          <p:nvPr/>
        </p:nvSpPr>
        <p:spPr>
          <a:xfrm rot="261121">
            <a:off x="149529" y="616417"/>
            <a:ext cx="7056094" cy="5722613"/>
          </a:xfrm>
          <a:custGeom>
            <a:avLst/>
            <a:gdLst/>
            <a:ahLst/>
            <a:cxnLst/>
            <a:rect l="l" t="t" r="r" b="b"/>
            <a:pathLst>
              <a:path w="4283561" h="3474041" extrusionOk="0">
                <a:moveTo>
                  <a:pt x="135" y="258562"/>
                </a:moveTo>
                <a:cubicBezTo>
                  <a:pt x="-1605" y="219901"/>
                  <a:pt x="9787" y="185565"/>
                  <a:pt x="34419" y="155711"/>
                </a:cubicBezTo>
                <a:cubicBezTo>
                  <a:pt x="59050" y="127599"/>
                  <a:pt x="90697" y="111775"/>
                  <a:pt x="129358" y="108241"/>
                </a:cubicBezTo>
                <a:lnTo>
                  <a:pt x="1548177" y="116"/>
                </a:lnTo>
                <a:cubicBezTo>
                  <a:pt x="1588632" y="-1625"/>
                  <a:pt x="1623760" y="9821"/>
                  <a:pt x="1653665" y="34400"/>
                </a:cubicBezTo>
                <a:cubicBezTo>
                  <a:pt x="1683519" y="60772"/>
                  <a:pt x="1699395" y="93262"/>
                  <a:pt x="1701135" y="131977"/>
                </a:cubicBezTo>
                <a:lnTo>
                  <a:pt x="1722233" y="414158"/>
                </a:lnTo>
                <a:lnTo>
                  <a:pt x="3932215" y="248014"/>
                </a:lnTo>
                <a:cubicBezTo>
                  <a:pt x="3970876" y="246273"/>
                  <a:pt x="4005160" y="257718"/>
                  <a:pt x="4035013" y="282297"/>
                </a:cubicBezTo>
                <a:cubicBezTo>
                  <a:pt x="4064919" y="306929"/>
                  <a:pt x="4080743" y="338576"/>
                  <a:pt x="4082483" y="377237"/>
                </a:cubicBezTo>
                <a:lnTo>
                  <a:pt x="4282911" y="3038182"/>
                </a:lnTo>
                <a:cubicBezTo>
                  <a:pt x="4286392" y="3078636"/>
                  <a:pt x="4275052" y="3113764"/>
                  <a:pt x="4248680" y="3143670"/>
                </a:cubicBezTo>
                <a:cubicBezTo>
                  <a:pt x="4222308" y="3173523"/>
                  <a:pt x="4189765" y="3189346"/>
                  <a:pt x="4151051" y="3191087"/>
                </a:cubicBezTo>
                <a:lnTo>
                  <a:pt x="3391587" y="3249158"/>
                </a:lnTo>
                <a:lnTo>
                  <a:pt x="3378401" y="3064554"/>
                </a:lnTo>
                <a:cubicBezTo>
                  <a:pt x="3410047" y="3025892"/>
                  <a:pt x="3424974" y="2982747"/>
                  <a:pt x="3423233" y="2935330"/>
                </a:cubicBezTo>
                <a:cubicBezTo>
                  <a:pt x="3419752" y="2887861"/>
                  <a:pt x="3399499" y="2848303"/>
                  <a:pt x="3362577" y="2816656"/>
                </a:cubicBezTo>
                <a:cubicBezTo>
                  <a:pt x="3327450" y="2786803"/>
                  <a:pt x="3286151" y="2773617"/>
                  <a:pt x="3238629" y="2777098"/>
                </a:cubicBezTo>
                <a:cubicBezTo>
                  <a:pt x="3191106" y="2780579"/>
                  <a:pt x="3151601" y="2800833"/>
                  <a:pt x="3119954" y="2837701"/>
                </a:cubicBezTo>
                <a:cubicBezTo>
                  <a:pt x="3090101" y="2872881"/>
                  <a:pt x="3076018" y="2914180"/>
                  <a:pt x="3077759" y="2961702"/>
                </a:cubicBezTo>
                <a:cubicBezTo>
                  <a:pt x="3083033" y="3010966"/>
                  <a:pt x="3104131" y="3051368"/>
                  <a:pt x="3141052" y="3083014"/>
                </a:cubicBezTo>
                <a:lnTo>
                  <a:pt x="3154238" y="3264981"/>
                </a:lnTo>
                <a:lnTo>
                  <a:pt x="1389944" y="3399479"/>
                </a:lnTo>
                <a:lnTo>
                  <a:pt x="1376758" y="3214875"/>
                </a:lnTo>
                <a:cubicBezTo>
                  <a:pt x="1410146" y="3176213"/>
                  <a:pt x="1424228" y="3133121"/>
                  <a:pt x="1418954" y="3085651"/>
                </a:cubicBezTo>
                <a:cubicBezTo>
                  <a:pt x="1417213" y="3038234"/>
                  <a:pt x="1397856" y="2998676"/>
                  <a:pt x="1360935" y="2966977"/>
                </a:cubicBezTo>
                <a:cubicBezTo>
                  <a:pt x="1324014" y="2937124"/>
                  <a:pt x="1281819" y="2923938"/>
                  <a:pt x="1234349" y="2927419"/>
                </a:cubicBezTo>
                <a:cubicBezTo>
                  <a:pt x="1186879" y="2930900"/>
                  <a:pt x="1147321" y="2951154"/>
                  <a:pt x="1115675" y="2988074"/>
                </a:cubicBezTo>
                <a:cubicBezTo>
                  <a:pt x="1085769" y="3023202"/>
                  <a:pt x="1072583" y="3064554"/>
                  <a:pt x="1076117" y="3112024"/>
                </a:cubicBezTo>
                <a:cubicBezTo>
                  <a:pt x="1079651" y="3161287"/>
                  <a:pt x="1100748" y="3201689"/>
                  <a:pt x="1139409" y="3233335"/>
                </a:cubicBezTo>
                <a:lnTo>
                  <a:pt x="1152596" y="3415303"/>
                </a:lnTo>
                <a:lnTo>
                  <a:pt x="382530" y="3473374"/>
                </a:lnTo>
                <a:cubicBezTo>
                  <a:pt x="343869" y="3476855"/>
                  <a:pt x="309585" y="3465462"/>
                  <a:pt x="279679" y="3439090"/>
                </a:cubicBezTo>
                <a:cubicBezTo>
                  <a:pt x="251567" y="3414458"/>
                  <a:pt x="235743" y="3382865"/>
                  <a:pt x="232209" y="3344150"/>
                </a:cubicBezTo>
                <a:lnTo>
                  <a:pt x="135" y="258615"/>
                </a:lnTo>
                <a:close/>
              </a:path>
            </a:pathLst>
          </a:custGeom>
          <a:solidFill>
            <a:srgbClr val="FEF8EE"/>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 name="Google Shape;453;p38"/>
          <p:cNvSpPr txBox="1">
            <a:spLocks noGrp="1"/>
          </p:cNvSpPr>
          <p:nvPr>
            <p:ph type="title"/>
          </p:nvPr>
        </p:nvSpPr>
        <p:spPr>
          <a:xfrm>
            <a:off x="415600" y="593375"/>
            <a:ext cx="2730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000">
                <a:solidFill>
                  <a:schemeClr val="dk1"/>
                </a:solidFill>
              </a:rPr>
              <a:t>Be Inspirational</a:t>
            </a:r>
            <a:endParaRPr sz="2800">
              <a:solidFill>
                <a:schemeClr val="dk1"/>
              </a:solidFill>
            </a:endParaRPr>
          </a:p>
        </p:txBody>
      </p:sp>
      <p:sp>
        <p:nvSpPr>
          <p:cNvPr id="454" name="Google Shape;454;p38"/>
          <p:cNvSpPr txBox="1">
            <a:spLocks noGrp="1"/>
          </p:cNvSpPr>
          <p:nvPr>
            <p:ph type="body" idx="5"/>
          </p:nvPr>
        </p:nvSpPr>
        <p:spPr>
          <a:xfrm>
            <a:off x="415600" y="1873026"/>
            <a:ext cx="6406800" cy="7635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r>
              <a:rPr lang="en" u="sng">
                <a:solidFill>
                  <a:schemeClr val="dk1"/>
                </a:solidFill>
                <a:hlinkClick r:id="rId3">
                  <a:extLst>
                    <a:ext uri="{A12FA001-AC4F-418D-AE19-62706E023703}">
                      <ahyp:hlinkClr xmlns:ahyp="http://schemas.microsoft.com/office/drawing/2018/hyperlinkcolor" val="tx"/>
                    </a:ext>
                  </a:extLst>
                </a:hlinkClick>
              </a:rPr>
              <a:t>Inspiring Messages for Students</a:t>
            </a:r>
            <a:endParaRPr>
              <a:solidFill>
                <a:schemeClr val="dk1"/>
              </a:solidFill>
            </a:endParaRPr>
          </a:p>
          <a:p>
            <a:pPr marL="0" lvl="0" indent="0" algn="l" rtl="0">
              <a:spcBef>
                <a:spcPts val="2100"/>
              </a:spcBef>
              <a:spcAft>
                <a:spcPts val="2100"/>
              </a:spcAft>
              <a:buNone/>
            </a:pPr>
            <a:endParaRPr>
              <a:solidFill>
                <a:schemeClr val="dk1"/>
              </a:solidFill>
            </a:endParaRPr>
          </a:p>
        </p:txBody>
      </p:sp>
      <p:sp>
        <p:nvSpPr>
          <p:cNvPr id="455" name="Google Shape;455;p38"/>
          <p:cNvSpPr txBox="1">
            <a:spLocks noGrp="1"/>
          </p:cNvSpPr>
          <p:nvPr>
            <p:ph type="subTitle" idx="2"/>
          </p:nvPr>
        </p:nvSpPr>
        <p:spPr>
          <a:xfrm>
            <a:off x="415606" y="1647118"/>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solidFill>
                  <a:schemeClr val="dk1"/>
                </a:solidFill>
              </a:rPr>
              <a:t>Resources</a:t>
            </a:r>
            <a:endParaRPr>
              <a:solidFill>
                <a:schemeClr val="dk1"/>
              </a:solidFill>
            </a:endParaRPr>
          </a:p>
        </p:txBody>
      </p:sp>
      <p:pic>
        <p:nvPicPr>
          <p:cNvPr id="456" name="Google Shape;456;p38"/>
          <p:cNvPicPr preferRelativeResize="0"/>
          <p:nvPr/>
        </p:nvPicPr>
        <p:blipFill rotWithShape="1">
          <a:blip r:embed="rId4">
            <a:alphaModFix/>
          </a:blip>
          <a:srcRect/>
          <a:stretch/>
        </p:blipFill>
        <p:spPr>
          <a:xfrm>
            <a:off x="7412583" y="475334"/>
            <a:ext cx="4505079" cy="2051093"/>
          </a:xfrm>
          <a:prstGeom prst="rect">
            <a:avLst/>
          </a:prstGeom>
          <a:noFill/>
          <a:ln>
            <a:noFill/>
          </a:ln>
        </p:spPr>
      </p:pic>
      <p:sp>
        <p:nvSpPr>
          <p:cNvPr id="457" name="Google Shape;457;p38"/>
          <p:cNvSpPr txBox="1"/>
          <p:nvPr/>
        </p:nvSpPr>
        <p:spPr>
          <a:xfrm>
            <a:off x="8378654" y="497985"/>
            <a:ext cx="2734800" cy="9543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 sz="5600">
                <a:solidFill>
                  <a:srgbClr val="F2F2F2"/>
                </a:solidFill>
                <a:latin typeface="Cookie"/>
                <a:ea typeface="Cookie"/>
                <a:cs typeface="Cookie"/>
                <a:sym typeface="Cookie"/>
              </a:rPr>
              <a:t>just for fun</a:t>
            </a:r>
            <a:endParaRPr sz="400"/>
          </a:p>
        </p:txBody>
      </p:sp>
      <p:sp>
        <p:nvSpPr>
          <p:cNvPr id="458" name="Google Shape;458;p38"/>
          <p:cNvSpPr txBox="1">
            <a:spLocks noGrp="1"/>
          </p:cNvSpPr>
          <p:nvPr>
            <p:ph type="body" idx="5"/>
          </p:nvPr>
        </p:nvSpPr>
        <p:spPr>
          <a:xfrm>
            <a:off x="474175" y="3016013"/>
            <a:ext cx="6406800" cy="923400"/>
          </a:xfrm>
          <a:prstGeom prst="rect">
            <a:avLst/>
          </a:prstGeom>
        </p:spPr>
        <p:txBody>
          <a:bodyPr spcFirstLastPara="1" wrap="square" lIns="121900" tIns="121900" rIns="121900" bIns="121900" anchor="t" anchorCtr="0">
            <a:noAutofit/>
          </a:bodyPr>
          <a:lstStyle/>
          <a:p>
            <a:pPr marL="457200" lvl="0" indent="-317500" algn="l" rtl="0">
              <a:lnSpc>
                <a:spcPct val="100000"/>
              </a:lnSpc>
              <a:spcBef>
                <a:spcPts val="0"/>
              </a:spcBef>
              <a:spcAft>
                <a:spcPts val="0"/>
              </a:spcAft>
              <a:buClr>
                <a:schemeClr val="dk1"/>
              </a:buClr>
              <a:buSzPts val="1400"/>
              <a:buAutoNum type="arabicPeriod"/>
            </a:pPr>
            <a:r>
              <a:rPr lang="en">
                <a:solidFill>
                  <a:schemeClr val="dk1"/>
                </a:solidFill>
              </a:rPr>
              <a:t>Be genuine in your exchanges with students. These messages may be useful.</a:t>
            </a:r>
            <a:endParaRPr>
              <a:solidFill>
                <a:schemeClr val="dk1"/>
              </a:solidFill>
            </a:endParaRPr>
          </a:p>
          <a:p>
            <a:pPr marL="0" lvl="0" indent="0" algn="l" rtl="0">
              <a:lnSpc>
                <a:spcPct val="100000"/>
              </a:lnSpc>
              <a:spcBef>
                <a:spcPts val="2100"/>
              </a:spcBef>
              <a:spcAft>
                <a:spcPts val="0"/>
              </a:spcAft>
              <a:buNone/>
            </a:pPr>
            <a:endParaRPr>
              <a:solidFill>
                <a:schemeClr val="dk1"/>
              </a:solidFill>
            </a:endParaRPr>
          </a:p>
          <a:p>
            <a:pPr marL="0" lvl="0" indent="0" algn="l" rtl="0">
              <a:lnSpc>
                <a:spcPct val="100000"/>
              </a:lnSpc>
              <a:spcBef>
                <a:spcPts val="2100"/>
              </a:spcBef>
              <a:spcAft>
                <a:spcPts val="0"/>
              </a:spcAft>
              <a:buNone/>
            </a:pPr>
            <a:endParaRPr>
              <a:solidFill>
                <a:schemeClr val="dk1"/>
              </a:solidFill>
            </a:endParaRPr>
          </a:p>
          <a:p>
            <a:pPr marL="457200" lvl="0" indent="0" algn="l" rtl="0">
              <a:lnSpc>
                <a:spcPct val="100000"/>
              </a:lnSpc>
              <a:spcBef>
                <a:spcPts val="2100"/>
              </a:spcBef>
              <a:spcAft>
                <a:spcPts val="0"/>
              </a:spcAft>
              <a:buNone/>
            </a:pPr>
            <a:endParaRPr>
              <a:solidFill>
                <a:schemeClr val="dk1"/>
              </a:solidFill>
            </a:endParaRPr>
          </a:p>
          <a:p>
            <a:pPr marL="0" lvl="0" indent="0" algn="l" rtl="0">
              <a:spcBef>
                <a:spcPts val="2100"/>
              </a:spcBef>
              <a:spcAft>
                <a:spcPts val="0"/>
              </a:spcAft>
              <a:buNone/>
            </a:pPr>
            <a:endParaRPr>
              <a:solidFill>
                <a:schemeClr val="dk1"/>
              </a:solidFill>
            </a:endParaRPr>
          </a:p>
          <a:p>
            <a:pPr marL="0" lvl="0" indent="0" algn="l" rtl="0">
              <a:spcBef>
                <a:spcPts val="2100"/>
              </a:spcBef>
              <a:spcAft>
                <a:spcPts val="2100"/>
              </a:spcAft>
              <a:buNone/>
            </a:pPr>
            <a:endParaRPr>
              <a:solidFill>
                <a:schemeClr val="dk1"/>
              </a:solidFill>
            </a:endParaRPr>
          </a:p>
        </p:txBody>
      </p:sp>
      <p:sp>
        <p:nvSpPr>
          <p:cNvPr id="459" name="Google Shape;459;p38"/>
          <p:cNvSpPr txBox="1">
            <a:spLocks noGrp="1"/>
          </p:cNvSpPr>
          <p:nvPr>
            <p:ph type="subTitle" idx="2"/>
          </p:nvPr>
        </p:nvSpPr>
        <p:spPr>
          <a:xfrm>
            <a:off x="474181" y="2636518"/>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solidFill>
                  <a:schemeClr val="dk1"/>
                </a:solidFill>
              </a:rPr>
              <a:t>Instructions</a:t>
            </a:r>
            <a:endParaRPr>
              <a:solidFill>
                <a:schemeClr val="dk1"/>
              </a:solidFill>
            </a:endParaRPr>
          </a:p>
        </p:txBody>
      </p:sp>
      <p:sp>
        <p:nvSpPr>
          <p:cNvPr id="460" name="Google Shape;460;p38"/>
          <p:cNvSpPr txBox="1"/>
          <p:nvPr/>
        </p:nvSpPr>
        <p:spPr>
          <a:xfrm>
            <a:off x="261400" y="6335200"/>
            <a:ext cx="28446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u="sng">
                <a:solidFill>
                  <a:srgbClr val="252525"/>
                </a:solidFill>
                <a:latin typeface="Cairo"/>
                <a:ea typeface="Cairo"/>
                <a:cs typeface="Cairo"/>
                <a:sym typeface="Cairo"/>
                <a:hlinkClick r:id="rId5" action="ppaction://hlinksldjump">
                  <a:extLst>
                    <a:ext uri="{A12FA001-AC4F-418D-AE19-62706E023703}">
                      <ahyp:hlinkClr xmlns:ahyp="http://schemas.microsoft.com/office/drawing/2018/hyperlinkcolor" val="tx"/>
                    </a:ext>
                  </a:extLst>
                </a:hlinkClick>
              </a:rPr>
              <a:t>BACK TO JUST FOR FUN</a:t>
            </a:r>
            <a:endParaRPr sz="1900" b="1" u="sng">
              <a:solidFill>
                <a:srgbClr val="252525"/>
              </a:solidFill>
              <a:latin typeface="Cairo"/>
              <a:ea typeface="Cairo"/>
              <a:cs typeface="Cairo"/>
              <a:sym typeface="Cair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9"/>
          <p:cNvSpPr/>
          <p:nvPr/>
        </p:nvSpPr>
        <p:spPr>
          <a:xfrm rot="261121">
            <a:off x="149529" y="616417"/>
            <a:ext cx="7056094" cy="5722613"/>
          </a:xfrm>
          <a:custGeom>
            <a:avLst/>
            <a:gdLst/>
            <a:ahLst/>
            <a:cxnLst/>
            <a:rect l="l" t="t" r="r" b="b"/>
            <a:pathLst>
              <a:path w="4283561" h="3474041" extrusionOk="0">
                <a:moveTo>
                  <a:pt x="135" y="258562"/>
                </a:moveTo>
                <a:cubicBezTo>
                  <a:pt x="-1605" y="219901"/>
                  <a:pt x="9787" y="185565"/>
                  <a:pt x="34419" y="155711"/>
                </a:cubicBezTo>
                <a:cubicBezTo>
                  <a:pt x="59050" y="127599"/>
                  <a:pt x="90697" y="111775"/>
                  <a:pt x="129358" y="108241"/>
                </a:cubicBezTo>
                <a:lnTo>
                  <a:pt x="1548177" y="116"/>
                </a:lnTo>
                <a:cubicBezTo>
                  <a:pt x="1588632" y="-1625"/>
                  <a:pt x="1623760" y="9821"/>
                  <a:pt x="1653665" y="34400"/>
                </a:cubicBezTo>
                <a:cubicBezTo>
                  <a:pt x="1683519" y="60772"/>
                  <a:pt x="1699395" y="93262"/>
                  <a:pt x="1701135" y="131977"/>
                </a:cubicBezTo>
                <a:lnTo>
                  <a:pt x="1722233" y="414158"/>
                </a:lnTo>
                <a:lnTo>
                  <a:pt x="3932215" y="248014"/>
                </a:lnTo>
                <a:cubicBezTo>
                  <a:pt x="3970876" y="246273"/>
                  <a:pt x="4005160" y="257718"/>
                  <a:pt x="4035013" y="282297"/>
                </a:cubicBezTo>
                <a:cubicBezTo>
                  <a:pt x="4064919" y="306929"/>
                  <a:pt x="4080743" y="338576"/>
                  <a:pt x="4082483" y="377237"/>
                </a:cubicBezTo>
                <a:lnTo>
                  <a:pt x="4282911" y="3038182"/>
                </a:lnTo>
                <a:cubicBezTo>
                  <a:pt x="4286392" y="3078636"/>
                  <a:pt x="4275052" y="3113764"/>
                  <a:pt x="4248680" y="3143670"/>
                </a:cubicBezTo>
                <a:cubicBezTo>
                  <a:pt x="4222308" y="3173523"/>
                  <a:pt x="4189765" y="3189346"/>
                  <a:pt x="4151051" y="3191087"/>
                </a:cubicBezTo>
                <a:lnTo>
                  <a:pt x="3391587" y="3249158"/>
                </a:lnTo>
                <a:lnTo>
                  <a:pt x="3378401" y="3064554"/>
                </a:lnTo>
                <a:cubicBezTo>
                  <a:pt x="3410047" y="3025892"/>
                  <a:pt x="3424974" y="2982747"/>
                  <a:pt x="3423233" y="2935330"/>
                </a:cubicBezTo>
                <a:cubicBezTo>
                  <a:pt x="3419752" y="2887861"/>
                  <a:pt x="3399499" y="2848303"/>
                  <a:pt x="3362577" y="2816656"/>
                </a:cubicBezTo>
                <a:cubicBezTo>
                  <a:pt x="3327450" y="2786803"/>
                  <a:pt x="3286151" y="2773617"/>
                  <a:pt x="3238629" y="2777098"/>
                </a:cubicBezTo>
                <a:cubicBezTo>
                  <a:pt x="3191106" y="2780579"/>
                  <a:pt x="3151601" y="2800833"/>
                  <a:pt x="3119954" y="2837701"/>
                </a:cubicBezTo>
                <a:cubicBezTo>
                  <a:pt x="3090101" y="2872881"/>
                  <a:pt x="3076018" y="2914180"/>
                  <a:pt x="3077759" y="2961702"/>
                </a:cubicBezTo>
                <a:cubicBezTo>
                  <a:pt x="3083033" y="3010966"/>
                  <a:pt x="3104131" y="3051368"/>
                  <a:pt x="3141052" y="3083014"/>
                </a:cubicBezTo>
                <a:lnTo>
                  <a:pt x="3154238" y="3264981"/>
                </a:lnTo>
                <a:lnTo>
                  <a:pt x="1389944" y="3399479"/>
                </a:lnTo>
                <a:lnTo>
                  <a:pt x="1376758" y="3214875"/>
                </a:lnTo>
                <a:cubicBezTo>
                  <a:pt x="1410146" y="3176213"/>
                  <a:pt x="1424228" y="3133121"/>
                  <a:pt x="1418954" y="3085651"/>
                </a:cubicBezTo>
                <a:cubicBezTo>
                  <a:pt x="1417213" y="3038234"/>
                  <a:pt x="1397856" y="2998676"/>
                  <a:pt x="1360935" y="2966977"/>
                </a:cubicBezTo>
                <a:cubicBezTo>
                  <a:pt x="1324014" y="2937124"/>
                  <a:pt x="1281819" y="2923938"/>
                  <a:pt x="1234349" y="2927419"/>
                </a:cubicBezTo>
                <a:cubicBezTo>
                  <a:pt x="1186879" y="2930900"/>
                  <a:pt x="1147321" y="2951154"/>
                  <a:pt x="1115675" y="2988074"/>
                </a:cubicBezTo>
                <a:cubicBezTo>
                  <a:pt x="1085769" y="3023202"/>
                  <a:pt x="1072583" y="3064554"/>
                  <a:pt x="1076117" y="3112024"/>
                </a:cubicBezTo>
                <a:cubicBezTo>
                  <a:pt x="1079651" y="3161287"/>
                  <a:pt x="1100748" y="3201689"/>
                  <a:pt x="1139409" y="3233335"/>
                </a:cubicBezTo>
                <a:lnTo>
                  <a:pt x="1152596" y="3415303"/>
                </a:lnTo>
                <a:lnTo>
                  <a:pt x="382530" y="3473374"/>
                </a:lnTo>
                <a:cubicBezTo>
                  <a:pt x="343869" y="3476855"/>
                  <a:pt x="309585" y="3465462"/>
                  <a:pt x="279679" y="3439090"/>
                </a:cubicBezTo>
                <a:cubicBezTo>
                  <a:pt x="251567" y="3414458"/>
                  <a:pt x="235743" y="3382865"/>
                  <a:pt x="232209" y="3344150"/>
                </a:cubicBezTo>
                <a:lnTo>
                  <a:pt x="135" y="258615"/>
                </a:lnTo>
                <a:close/>
              </a:path>
            </a:pathLst>
          </a:custGeom>
          <a:solidFill>
            <a:srgbClr val="FEF8EE"/>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 name="Google Shape;466;p39"/>
          <p:cNvSpPr txBox="1">
            <a:spLocks noGrp="1"/>
          </p:cNvSpPr>
          <p:nvPr>
            <p:ph type="title"/>
          </p:nvPr>
        </p:nvSpPr>
        <p:spPr>
          <a:xfrm>
            <a:off x="415600" y="593375"/>
            <a:ext cx="2730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400">
                <a:solidFill>
                  <a:schemeClr val="dk1"/>
                </a:solidFill>
              </a:rPr>
              <a:t>Would You Rather...</a:t>
            </a:r>
            <a:endParaRPr sz="2200">
              <a:solidFill>
                <a:schemeClr val="dk1"/>
              </a:solidFill>
            </a:endParaRPr>
          </a:p>
        </p:txBody>
      </p:sp>
      <p:sp>
        <p:nvSpPr>
          <p:cNvPr id="467" name="Google Shape;467;p39"/>
          <p:cNvSpPr txBox="1">
            <a:spLocks noGrp="1"/>
          </p:cNvSpPr>
          <p:nvPr>
            <p:ph type="body" idx="5"/>
          </p:nvPr>
        </p:nvSpPr>
        <p:spPr>
          <a:xfrm>
            <a:off x="415600" y="1873026"/>
            <a:ext cx="6406800" cy="7635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 u="sng">
                <a:solidFill>
                  <a:schemeClr val="dk1"/>
                </a:solidFill>
                <a:hlinkClick r:id="rId3">
                  <a:extLst>
                    <a:ext uri="{A12FA001-AC4F-418D-AE19-62706E023703}">
                      <ahyp:hlinkClr xmlns:ahyp="http://schemas.microsoft.com/office/drawing/2018/hyperlinkcolor" val="tx"/>
                    </a:ext>
                  </a:extLst>
                </a:hlinkClick>
              </a:rPr>
              <a:t>250 Would You Rather Questions</a:t>
            </a:r>
            <a:br>
              <a:rPr lang="en">
                <a:solidFill>
                  <a:schemeClr val="dk1"/>
                </a:solidFill>
              </a:rPr>
            </a:br>
            <a:r>
              <a:rPr lang="en" u="sng">
                <a:solidFill>
                  <a:schemeClr val="dk1"/>
                </a:solidFill>
                <a:hlinkClick r:id="rId4">
                  <a:extLst>
                    <a:ext uri="{A12FA001-AC4F-418D-AE19-62706E023703}">
                      <ahyp:hlinkClr xmlns:ahyp="http://schemas.microsoft.com/office/drawing/2018/hyperlinkcolor" val="tx"/>
                    </a:ext>
                  </a:extLst>
                </a:hlinkClick>
              </a:rPr>
              <a:t>200 WYR Questions for Teens</a:t>
            </a:r>
            <a:endParaRPr>
              <a:solidFill>
                <a:schemeClr val="dk1"/>
              </a:solidFill>
            </a:endParaRPr>
          </a:p>
        </p:txBody>
      </p:sp>
      <p:sp>
        <p:nvSpPr>
          <p:cNvPr id="468" name="Google Shape;468;p39"/>
          <p:cNvSpPr txBox="1">
            <a:spLocks noGrp="1"/>
          </p:cNvSpPr>
          <p:nvPr>
            <p:ph type="subTitle" idx="2"/>
          </p:nvPr>
        </p:nvSpPr>
        <p:spPr>
          <a:xfrm>
            <a:off x="415606" y="1647118"/>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solidFill>
                  <a:schemeClr val="dk1"/>
                </a:solidFill>
              </a:rPr>
              <a:t>Resources</a:t>
            </a:r>
            <a:endParaRPr>
              <a:solidFill>
                <a:schemeClr val="dk1"/>
              </a:solidFill>
            </a:endParaRPr>
          </a:p>
        </p:txBody>
      </p:sp>
      <p:pic>
        <p:nvPicPr>
          <p:cNvPr id="469" name="Google Shape;469;p39"/>
          <p:cNvPicPr preferRelativeResize="0"/>
          <p:nvPr/>
        </p:nvPicPr>
        <p:blipFill rotWithShape="1">
          <a:blip r:embed="rId5">
            <a:alphaModFix/>
          </a:blip>
          <a:srcRect/>
          <a:stretch/>
        </p:blipFill>
        <p:spPr>
          <a:xfrm>
            <a:off x="7412583" y="475334"/>
            <a:ext cx="4505079" cy="2051093"/>
          </a:xfrm>
          <a:prstGeom prst="rect">
            <a:avLst/>
          </a:prstGeom>
          <a:noFill/>
          <a:ln>
            <a:noFill/>
          </a:ln>
        </p:spPr>
      </p:pic>
      <p:sp>
        <p:nvSpPr>
          <p:cNvPr id="470" name="Google Shape;470;p39"/>
          <p:cNvSpPr txBox="1"/>
          <p:nvPr/>
        </p:nvSpPr>
        <p:spPr>
          <a:xfrm>
            <a:off x="8378654" y="497985"/>
            <a:ext cx="2734800" cy="9543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 sz="5600">
                <a:solidFill>
                  <a:srgbClr val="F2F2F2"/>
                </a:solidFill>
                <a:latin typeface="Cookie"/>
                <a:ea typeface="Cookie"/>
                <a:cs typeface="Cookie"/>
                <a:sym typeface="Cookie"/>
              </a:rPr>
              <a:t>just for fun</a:t>
            </a:r>
            <a:endParaRPr sz="400"/>
          </a:p>
        </p:txBody>
      </p:sp>
      <p:sp>
        <p:nvSpPr>
          <p:cNvPr id="471" name="Google Shape;471;p39"/>
          <p:cNvSpPr txBox="1">
            <a:spLocks noGrp="1"/>
          </p:cNvSpPr>
          <p:nvPr>
            <p:ph type="body" idx="5"/>
          </p:nvPr>
        </p:nvSpPr>
        <p:spPr>
          <a:xfrm>
            <a:off x="474175" y="3016013"/>
            <a:ext cx="6406800" cy="923400"/>
          </a:xfrm>
          <a:prstGeom prst="rect">
            <a:avLst/>
          </a:prstGeom>
        </p:spPr>
        <p:txBody>
          <a:bodyPr spcFirstLastPara="1" wrap="square" lIns="121900" tIns="121900" rIns="121900" bIns="121900" anchor="t" anchorCtr="0">
            <a:noAutofit/>
          </a:bodyPr>
          <a:lstStyle/>
          <a:p>
            <a:pPr marL="457200" lvl="0" indent="-317500" algn="l" rtl="0">
              <a:lnSpc>
                <a:spcPct val="100000"/>
              </a:lnSpc>
              <a:spcBef>
                <a:spcPts val="0"/>
              </a:spcBef>
              <a:spcAft>
                <a:spcPts val="0"/>
              </a:spcAft>
              <a:buClr>
                <a:schemeClr val="dk1"/>
              </a:buClr>
              <a:buSzPts val="1400"/>
              <a:buAutoNum type="arabicPeriod"/>
            </a:pPr>
            <a:r>
              <a:rPr lang="en">
                <a:solidFill>
                  <a:schemeClr val="dk1"/>
                </a:solidFill>
              </a:rPr>
              <a:t>Use the last few minutes or the first few minutes, or even a middle few minutes as a break, and pose a ‘Would you rather…’ to your students. Give students a short amount of time to decide (15-20s). They can either physically move to the side of the room for their choice, hold up a paper with A or B written on it, etc. </a:t>
            </a:r>
            <a:br>
              <a:rPr lang="en">
                <a:solidFill>
                  <a:schemeClr val="dk1"/>
                </a:solidFill>
              </a:rPr>
            </a:br>
            <a:br>
              <a:rPr lang="en">
                <a:solidFill>
                  <a:schemeClr val="dk1"/>
                </a:solidFill>
              </a:rPr>
            </a:br>
            <a:r>
              <a:rPr lang="en">
                <a:solidFill>
                  <a:schemeClr val="dk1"/>
                </a:solidFill>
              </a:rPr>
              <a:t>Optional: Give them time to discuss/debate choices as a class, in small groups, or with a partner. </a:t>
            </a:r>
            <a:endParaRPr>
              <a:solidFill>
                <a:schemeClr val="dk1"/>
              </a:solidFill>
            </a:endParaRPr>
          </a:p>
          <a:p>
            <a:pPr marL="0" lvl="0" indent="0" algn="l" rtl="0">
              <a:lnSpc>
                <a:spcPct val="100000"/>
              </a:lnSpc>
              <a:spcBef>
                <a:spcPts val="2100"/>
              </a:spcBef>
              <a:spcAft>
                <a:spcPts val="0"/>
              </a:spcAft>
              <a:buNone/>
            </a:pPr>
            <a:endParaRPr>
              <a:solidFill>
                <a:schemeClr val="dk1"/>
              </a:solidFill>
            </a:endParaRPr>
          </a:p>
          <a:p>
            <a:pPr marL="0" lvl="0" indent="0" algn="l" rtl="0">
              <a:lnSpc>
                <a:spcPct val="100000"/>
              </a:lnSpc>
              <a:spcBef>
                <a:spcPts val="2100"/>
              </a:spcBef>
              <a:spcAft>
                <a:spcPts val="0"/>
              </a:spcAft>
              <a:buNone/>
            </a:pPr>
            <a:endParaRPr>
              <a:solidFill>
                <a:schemeClr val="dk1"/>
              </a:solidFill>
            </a:endParaRPr>
          </a:p>
          <a:p>
            <a:pPr marL="457200" lvl="0" indent="0" algn="l" rtl="0">
              <a:lnSpc>
                <a:spcPct val="100000"/>
              </a:lnSpc>
              <a:spcBef>
                <a:spcPts val="2100"/>
              </a:spcBef>
              <a:spcAft>
                <a:spcPts val="0"/>
              </a:spcAft>
              <a:buNone/>
            </a:pPr>
            <a:endParaRPr>
              <a:solidFill>
                <a:schemeClr val="dk1"/>
              </a:solidFill>
            </a:endParaRPr>
          </a:p>
          <a:p>
            <a:pPr marL="0" lvl="0" indent="0" algn="l" rtl="0">
              <a:spcBef>
                <a:spcPts val="2100"/>
              </a:spcBef>
              <a:spcAft>
                <a:spcPts val="0"/>
              </a:spcAft>
              <a:buNone/>
            </a:pPr>
            <a:endParaRPr>
              <a:solidFill>
                <a:schemeClr val="dk1"/>
              </a:solidFill>
            </a:endParaRPr>
          </a:p>
          <a:p>
            <a:pPr marL="0" lvl="0" indent="0" algn="l" rtl="0">
              <a:spcBef>
                <a:spcPts val="2100"/>
              </a:spcBef>
              <a:spcAft>
                <a:spcPts val="2100"/>
              </a:spcAft>
              <a:buNone/>
            </a:pPr>
            <a:endParaRPr>
              <a:solidFill>
                <a:schemeClr val="dk1"/>
              </a:solidFill>
            </a:endParaRPr>
          </a:p>
        </p:txBody>
      </p:sp>
      <p:sp>
        <p:nvSpPr>
          <p:cNvPr id="472" name="Google Shape;472;p39"/>
          <p:cNvSpPr txBox="1">
            <a:spLocks noGrp="1"/>
          </p:cNvSpPr>
          <p:nvPr>
            <p:ph type="subTitle" idx="2"/>
          </p:nvPr>
        </p:nvSpPr>
        <p:spPr>
          <a:xfrm>
            <a:off x="474181" y="2636518"/>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solidFill>
                  <a:schemeClr val="dk1"/>
                </a:solidFill>
              </a:rPr>
              <a:t>Instructions</a:t>
            </a:r>
            <a:endParaRPr>
              <a:solidFill>
                <a:schemeClr val="dk1"/>
              </a:solidFill>
            </a:endParaRPr>
          </a:p>
        </p:txBody>
      </p:sp>
      <p:sp>
        <p:nvSpPr>
          <p:cNvPr id="473" name="Google Shape;473;p39"/>
          <p:cNvSpPr txBox="1"/>
          <p:nvPr/>
        </p:nvSpPr>
        <p:spPr>
          <a:xfrm>
            <a:off x="261400" y="6335200"/>
            <a:ext cx="28446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u="sng">
                <a:solidFill>
                  <a:srgbClr val="252525"/>
                </a:solidFill>
                <a:latin typeface="Cairo"/>
                <a:ea typeface="Cairo"/>
                <a:cs typeface="Cairo"/>
                <a:sym typeface="Cairo"/>
                <a:hlinkClick r:id="rId6" action="ppaction://hlinksldjump">
                  <a:extLst>
                    <a:ext uri="{A12FA001-AC4F-418D-AE19-62706E023703}">
                      <ahyp:hlinkClr xmlns:ahyp="http://schemas.microsoft.com/office/drawing/2018/hyperlinkcolor" val="tx"/>
                    </a:ext>
                  </a:extLst>
                </a:hlinkClick>
              </a:rPr>
              <a:t>BACK TO JUST FOR FUN</a:t>
            </a:r>
            <a:endParaRPr sz="1900" b="1" u="sng">
              <a:solidFill>
                <a:srgbClr val="252525"/>
              </a:solidFill>
              <a:latin typeface="Cairo"/>
              <a:ea typeface="Cairo"/>
              <a:cs typeface="Cairo"/>
              <a:sym typeface="Cair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2"/>
          <p:cNvSpPr txBox="1">
            <a:spLocks noGrp="1"/>
          </p:cNvSpPr>
          <p:nvPr>
            <p:ph type="title"/>
          </p:nvPr>
        </p:nvSpPr>
        <p:spPr>
          <a:xfrm>
            <a:off x="543425" y="1362350"/>
            <a:ext cx="6814200" cy="31608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 sz="6900"/>
              <a:t>My students don’t need me to learn. They need me to care. </a:t>
            </a:r>
            <a:endParaRPr sz="1400"/>
          </a:p>
        </p:txBody>
      </p:sp>
      <p:sp>
        <p:nvSpPr>
          <p:cNvPr id="205" name="Google Shape;205;p22"/>
          <p:cNvSpPr txBox="1">
            <a:spLocks noGrp="1"/>
          </p:cNvSpPr>
          <p:nvPr>
            <p:ph type="body" idx="1"/>
          </p:nvPr>
        </p:nvSpPr>
        <p:spPr>
          <a:xfrm>
            <a:off x="600571" y="4813250"/>
            <a:ext cx="6699900" cy="15651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b="1" i="1">
                <a:solidFill>
                  <a:schemeClr val="accent2"/>
                </a:solidFill>
              </a:rPr>
              <a:t>Tip</a:t>
            </a:r>
            <a:br>
              <a:rPr lang="en" b="1" i="1">
                <a:solidFill>
                  <a:schemeClr val="accent2"/>
                </a:solidFill>
              </a:rPr>
            </a:br>
            <a:r>
              <a:rPr lang="en" i="1"/>
              <a:t>Purposefully plan for relationship development in the first few weeks of school. Continue to build relationships with and amongst students throughout the year with weekly or  monthly  activities.</a:t>
            </a:r>
            <a:endParaRPr i="1"/>
          </a:p>
        </p:txBody>
      </p:sp>
      <p:grpSp>
        <p:nvGrpSpPr>
          <p:cNvPr id="206" name="Google Shape;206;p22"/>
          <p:cNvGrpSpPr/>
          <p:nvPr/>
        </p:nvGrpSpPr>
        <p:grpSpPr>
          <a:xfrm rot="1859535">
            <a:off x="10013368" y="4890225"/>
            <a:ext cx="1425173" cy="1388050"/>
            <a:chOff x="2864298" y="2915644"/>
            <a:chExt cx="1425234" cy="1388110"/>
          </a:xfrm>
        </p:grpSpPr>
        <p:sp>
          <p:nvSpPr>
            <p:cNvPr id="207" name="Google Shape;207;p22"/>
            <p:cNvSpPr/>
            <p:nvPr/>
          </p:nvSpPr>
          <p:spPr>
            <a:xfrm>
              <a:off x="2864298" y="2915644"/>
              <a:ext cx="1409185" cy="1330974"/>
            </a:xfrm>
            <a:custGeom>
              <a:avLst/>
              <a:gdLst/>
              <a:ahLst/>
              <a:cxnLst/>
              <a:rect l="l" t="t" r="r" b="b"/>
              <a:pathLst>
                <a:path w="1409185" h="1330974" extrusionOk="0">
                  <a:moveTo>
                    <a:pt x="1351315" y="696937"/>
                  </a:moveTo>
                  <a:cubicBezTo>
                    <a:pt x="1384653" y="754087"/>
                    <a:pt x="1406560" y="815047"/>
                    <a:pt x="1407513" y="881722"/>
                  </a:cubicBezTo>
                  <a:cubicBezTo>
                    <a:pt x="1414180" y="939825"/>
                    <a:pt x="1399893" y="995070"/>
                    <a:pt x="1382748" y="1048410"/>
                  </a:cubicBezTo>
                  <a:cubicBezTo>
                    <a:pt x="1369413" y="1089367"/>
                    <a:pt x="1356078" y="1133182"/>
                    <a:pt x="1322740" y="1164615"/>
                  </a:cubicBezTo>
                  <a:cubicBezTo>
                    <a:pt x="1297976" y="1187475"/>
                    <a:pt x="1276068" y="1214145"/>
                    <a:pt x="1250351" y="1237005"/>
                  </a:cubicBezTo>
                  <a:cubicBezTo>
                    <a:pt x="1197963" y="1282725"/>
                    <a:pt x="1134145" y="1315110"/>
                    <a:pt x="1068423" y="1324635"/>
                  </a:cubicBezTo>
                  <a:cubicBezTo>
                    <a:pt x="954123" y="1340827"/>
                    <a:pt x="839823" y="1328445"/>
                    <a:pt x="740763" y="1258912"/>
                  </a:cubicBezTo>
                  <a:cubicBezTo>
                    <a:pt x="720760" y="1245577"/>
                    <a:pt x="707425" y="1243672"/>
                    <a:pt x="690280" y="1257007"/>
                  </a:cubicBezTo>
                  <a:cubicBezTo>
                    <a:pt x="670278" y="1272247"/>
                    <a:pt x="647418" y="1282725"/>
                    <a:pt x="623605" y="1292250"/>
                  </a:cubicBezTo>
                  <a:cubicBezTo>
                    <a:pt x="575028" y="1312252"/>
                    <a:pt x="528355" y="1334160"/>
                    <a:pt x="474063" y="1327492"/>
                  </a:cubicBezTo>
                  <a:cubicBezTo>
                    <a:pt x="450250" y="1324635"/>
                    <a:pt x="426438" y="1326540"/>
                    <a:pt x="402625" y="1327492"/>
                  </a:cubicBezTo>
                  <a:cubicBezTo>
                    <a:pt x="342618" y="1327492"/>
                    <a:pt x="287373" y="1306537"/>
                    <a:pt x="237843" y="1277010"/>
                  </a:cubicBezTo>
                  <a:cubicBezTo>
                    <a:pt x="180693" y="1242720"/>
                    <a:pt x="127353" y="1202715"/>
                    <a:pt x="96873" y="1139850"/>
                  </a:cubicBezTo>
                  <a:cubicBezTo>
                    <a:pt x="93063" y="1132230"/>
                    <a:pt x="85443" y="1122705"/>
                    <a:pt x="73060" y="1123657"/>
                  </a:cubicBezTo>
                  <a:cubicBezTo>
                    <a:pt x="73060" y="1123657"/>
                    <a:pt x="74013" y="1123657"/>
                    <a:pt x="74013" y="1123657"/>
                  </a:cubicBezTo>
                  <a:cubicBezTo>
                    <a:pt x="72108" y="1120800"/>
                    <a:pt x="70203" y="1118895"/>
                    <a:pt x="68298" y="1116037"/>
                  </a:cubicBezTo>
                  <a:cubicBezTo>
                    <a:pt x="16863" y="982687"/>
                    <a:pt x="1623" y="849337"/>
                    <a:pt x="69250" y="715987"/>
                  </a:cubicBezTo>
                  <a:cubicBezTo>
                    <a:pt x="77823" y="698842"/>
                    <a:pt x="68298" y="688365"/>
                    <a:pt x="62583" y="675030"/>
                  </a:cubicBezTo>
                  <a:cubicBezTo>
                    <a:pt x="6385" y="552157"/>
                    <a:pt x="-22190" y="425475"/>
                    <a:pt x="20673" y="291172"/>
                  </a:cubicBezTo>
                  <a:cubicBezTo>
                    <a:pt x="103540" y="34950"/>
                    <a:pt x="418818" y="-82208"/>
                    <a:pt x="645513" y="63525"/>
                  </a:cubicBezTo>
                  <a:cubicBezTo>
                    <a:pt x="679803" y="85432"/>
                    <a:pt x="700758" y="87337"/>
                    <a:pt x="736953" y="64477"/>
                  </a:cubicBezTo>
                  <a:cubicBezTo>
                    <a:pt x="967458" y="-82208"/>
                    <a:pt x="1278926" y="33997"/>
                    <a:pt x="1362745" y="293077"/>
                  </a:cubicBezTo>
                  <a:cubicBezTo>
                    <a:pt x="1373223" y="324510"/>
                    <a:pt x="1386558" y="354990"/>
                    <a:pt x="1388463" y="388327"/>
                  </a:cubicBezTo>
                  <a:cubicBezTo>
                    <a:pt x="1397035" y="464527"/>
                    <a:pt x="1373223" y="536917"/>
                    <a:pt x="1342743" y="603592"/>
                  </a:cubicBezTo>
                  <a:cubicBezTo>
                    <a:pt x="1322740" y="642645"/>
                    <a:pt x="1327503" y="667410"/>
                    <a:pt x="1351315" y="696937"/>
                  </a:cubicBezTo>
                  <a:close/>
                  <a:moveTo>
                    <a:pt x="1253208" y="343560"/>
                  </a:moveTo>
                  <a:lnTo>
                    <a:pt x="1253208" y="343560"/>
                  </a:lnTo>
                  <a:cubicBezTo>
                    <a:pt x="1254160" y="340702"/>
                    <a:pt x="1256065" y="336892"/>
                    <a:pt x="1255113" y="334035"/>
                  </a:cubicBezTo>
                  <a:cubicBezTo>
                    <a:pt x="1221776" y="255930"/>
                    <a:pt x="1176055" y="189255"/>
                    <a:pt x="1096998" y="147345"/>
                  </a:cubicBezTo>
                  <a:cubicBezTo>
                    <a:pt x="1067470" y="132105"/>
                    <a:pt x="1036990" y="122580"/>
                    <a:pt x="1005558" y="114007"/>
                  </a:cubicBezTo>
                  <a:cubicBezTo>
                    <a:pt x="908403" y="88290"/>
                    <a:pt x="816010" y="99720"/>
                    <a:pt x="730285" y="154965"/>
                  </a:cubicBezTo>
                  <a:cubicBezTo>
                    <a:pt x="714093" y="165442"/>
                    <a:pt x="698853" y="188302"/>
                    <a:pt x="674088" y="168300"/>
                  </a:cubicBezTo>
                  <a:cubicBezTo>
                    <a:pt x="629320" y="132105"/>
                    <a:pt x="577885" y="114960"/>
                    <a:pt x="520735" y="106387"/>
                  </a:cubicBezTo>
                  <a:cubicBezTo>
                    <a:pt x="376908" y="84480"/>
                    <a:pt x="265465" y="134962"/>
                    <a:pt x="174978" y="244500"/>
                  </a:cubicBezTo>
                  <a:cubicBezTo>
                    <a:pt x="160690" y="261645"/>
                    <a:pt x="159738" y="281647"/>
                    <a:pt x="150213" y="297840"/>
                  </a:cubicBezTo>
                  <a:cubicBezTo>
                    <a:pt x="95920" y="386422"/>
                    <a:pt x="98778" y="481672"/>
                    <a:pt x="117828" y="578827"/>
                  </a:cubicBezTo>
                  <a:cubicBezTo>
                    <a:pt x="118780" y="581685"/>
                    <a:pt x="124495" y="583590"/>
                    <a:pt x="128305" y="585495"/>
                  </a:cubicBezTo>
                  <a:cubicBezTo>
                    <a:pt x="142593" y="613117"/>
                    <a:pt x="155928" y="640740"/>
                    <a:pt x="170215" y="667410"/>
                  </a:cubicBezTo>
                  <a:cubicBezTo>
                    <a:pt x="164500" y="693127"/>
                    <a:pt x="161643" y="720750"/>
                    <a:pt x="152118" y="745515"/>
                  </a:cubicBezTo>
                  <a:cubicBezTo>
                    <a:pt x="119733" y="828382"/>
                    <a:pt x="116875" y="911250"/>
                    <a:pt x="149260" y="995070"/>
                  </a:cubicBezTo>
                  <a:cubicBezTo>
                    <a:pt x="165453" y="1030312"/>
                    <a:pt x="181645" y="1064602"/>
                    <a:pt x="207363" y="1094130"/>
                  </a:cubicBezTo>
                  <a:cubicBezTo>
                    <a:pt x="335950" y="1244625"/>
                    <a:pt x="532165" y="1271295"/>
                    <a:pt x="697900" y="1159852"/>
                  </a:cubicBezTo>
                  <a:cubicBezTo>
                    <a:pt x="708378" y="1152232"/>
                    <a:pt x="715045" y="1146517"/>
                    <a:pt x="729333" y="1156995"/>
                  </a:cubicBezTo>
                  <a:cubicBezTo>
                    <a:pt x="877923" y="1261770"/>
                    <a:pt x="1054135" y="1251292"/>
                    <a:pt x="1189390" y="1129372"/>
                  </a:cubicBezTo>
                  <a:cubicBezTo>
                    <a:pt x="1301785" y="1028407"/>
                    <a:pt x="1343695" y="824572"/>
                    <a:pt x="1252255" y="714082"/>
                  </a:cubicBezTo>
                  <a:cubicBezTo>
                    <a:pt x="1228443" y="685507"/>
                    <a:pt x="1223680" y="651217"/>
                    <a:pt x="1244635" y="611212"/>
                  </a:cubicBezTo>
                  <a:cubicBezTo>
                    <a:pt x="1286545" y="532155"/>
                    <a:pt x="1292260" y="446430"/>
                    <a:pt x="1264638" y="359752"/>
                  </a:cubicBezTo>
                  <a:cubicBezTo>
                    <a:pt x="1262733" y="354990"/>
                    <a:pt x="1266543" y="344512"/>
                    <a:pt x="1253208" y="343560"/>
                  </a:cubicBezTo>
                  <a:close/>
                </a:path>
              </a:pathLst>
            </a:custGeom>
            <a:solidFill>
              <a:srgbClr val="E83D07"/>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22"/>
            <p:cNvSpPr/>
            <p:nvPr/>
          </p:nvSpPr>
          <p:spPr>
            <a:xfrm>
              <a:off x="2936406" y="3795461"/>
              <a:ext cx="1353126" cy="508293"/>
            </a:xfrm>
            <a:custGeom>
              <a:avLst/>
              <a:gdLst/>
              <a:ahLst/>
              <a:cxnLst/>
              <a:rect l="l" t="t" r="r" b="b"/>
              <a:pathLst>
                <a:path w="1353126" h="508293" extrusionOk="0">
                  <a:moveTo>
                    <a:pt x="0" y="241935"/>
                  </a:moveTo>
                  <a:cubicBezTo>
                    <a:pt x="12383" y="240982"/>
                    <a:pt x="20003" y="250507"/>
                    <a:pt x="23813" y="258127"/>
                  </a:cubicBezTo>
                  <a:cubicBezTo>
                    <a:pt x="53340" y="321945"/>
                    <a:pt x="107633" y="360997"/>
                    <a:pt x="164783" y="395288"/>
                  </a:cubicBezTo>
                  <a:cubicBezTo>
                    <a:pt x="214313" y="424815"/>
                    <a:pt x="269558" y="445770"/>
                    <a:pt x="329565" y="445770"/>
                  </a:cubicBezTo>
                  <a:cubicBezTo>
                    <a:pt x="353378" y="445770"/>
                    <a:pt x="377190" y="443865"/>
                    <a:pt x="401003" y="445770"/>
                  </a:cubicBezTo>
                  <a:cubicBezTo>
                    <a:pt x="455295" y="452438"/>
                    <a:pt x="501967" y="430530"/>
                    <a:pt x="550545" y="410527"/>
                  </a:cubicBezTo>
                  <a:cubicBezTo>
                    <a:pt x="574358" y="401002"/>
                    <a:pt x="597218" y="390525"/>
                    <a:pt x="617220" y="375285"/>
                  </a:cubicBezTo>
                  <a:cubicBezTo>
                    <a:pt x="635318" y="361950"/>
                    <a:pt x="648653" y="362902"/>
                    <a:pt x="667703" y="377190"/>
                  </a:cubicBezTo>
                  <a:cubicBezTo>
                    <a:pt x="766763" y="446722"/>
                    <a:pt x="881063" y="458152"/>
                    <a:pt x="995363" y="442913"/>
                  </a:cubicBezTo>
                  <a:cubicBezTo>
                    <a:pt x="1061085" y="433388"/>
                    <a:pt x="1124903" y="401002"/>
                    <a:pt x="1177290" y="355282"/>
                  </a:cubicBezTo>
                  <a:cubicBezTo>
                    <a:pt x="1203007" y="333375"/>
                    <a:pt x="1224915" y="306705"/>
                    <a:pt x="1249680" y="282892"/>
                  </a:cubicBezTo>
                  <a:cubicBezTo>
                    <a:pt x="1283018" y="251460"/>
                    <a:pt x="1297305" y="207645"/>
                    <a:pt x="1309688" y="166688"/>
                  </a:cubicBezTo>
                  <a:cubicBezTo>
                    <a:pt x="1326832" y="113347"/>
                    <a:pt x="1340168" y="57150"/>
                    <a:pt x="1334453" y="0"/>
                  </a:cubicBezTo>
                  <a:cubicBezTo>
                    <a:pt x="1344930" y="3810"/>
                    <a:pt x="1345882" y="12382"/>
                    <a:pt x="1347788" y="21907"/>
                  </a:cubicBezTo>
                  <a:cubicBezTo>
                    <a:pt x="1393507" y="295275"/>
                    <a:pt x="1138238" y="548640"/>
                    <a:pt x="863918" y="502920"/>
                  </a:cubicBezTo>
                  <a:cubicBezTo>
                    <a:pt x="797243" y="491490"/>
                    <a:pt x="736283" y="469582"/>
                    <a:pt x="681990" y="430530"/>
                  </a:cubicBezTo>
                  <a:cubicBezTo>
                    <a:pt x="663893" y="417195"/>
                    <a:pt x="652463" y="419100"/>
                    <a:pt x="635318" y="430530"/>
                  </a:cubicBezTo>
                  <a:cubicBezTo>
                    <a:pt x="411480" y="581977"/>
                    <a:pt x="116205" y="500063"/>
                    <a:pt x="3810" y="257175"/>
                  </a:cubicBezTo>
                  <a:cubicBezTo>
                    <a:pt x="2858" y="253365"/>
                    <a:pt x="953" y="247650"/>
                    <a:pt x="0" y="241935"/>
                  </a:cubicBezTo>
                  <a:close/>
                </a:path>
              </a:pathLst>
            </a:custGeom>
            <a:solidFill>
              <a:srgbClr val="B336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22"/>
            <p:cNvSpPr/>
            <p:nvPr/>
          </p:nvSpPr>
          <p:spPr>
            <a:xfrm>
              <a:off x="4194334" y="3302066"/>
              <a:ext cx="70781" cy="310515"/>
            </a:xfrm>
            <a:custGeom>
              <a:avLst/>
              <a:gdLst/>
              <a:ahLst/>
              <a:cxnLst/>
              <a:rect l="l" t="t" r="r" b="b"/>
              <a:pathLst>
                <a:path w="70781" h="310515" extrusionOk="0">
                  <a:moveTo>
                    <a:pt x="21280" y="310515"/>
                  </a:moveTo>
                  <a:cubicBezTo>
                    <a:pt x="-2533" y="280988"/>
                    <a:pt x="-7295" y="256222"/>
                    <a:pt x="11755" y="215265"/>
                  </a:cubicBezTo>
                  <a:cubicBezTo>
                    <a:pt x="42235" y="148590"/>
                    <a:pt x="66047" y="77153"/>
                    <a:pt x="57475" y="0"/>
                  </a:cubicBezTo>
                  <a:cubicBezTo>
                    <a:pt x="83192" y="92393"/>
                    <a:pt x="69857" y="181928"/>
                    <a:pt x="32710" y="268605"/>
                  </a:cubicBezTo>
                  <a:cubicBezTo>
                    <a:pt x="26995" y="281940"/>
                    <a:pt x="17470" y="294322"/>
                    <a:pt x="21280" y="310515"/>
                  </a:cubicBezTo>
                  <a:close/>
                </a:path>
              </a:pathLst>
            </a:custGeom>
            <a:solidFill>
              <a:srgbClr val="B33624"/>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22"/>
            <p:cNvSpPr/>
            <p:nvPr/>
          </p:nvSpPr>
          <p:spPr>
            <a:xfrm>
              <a:off x="2931405" y="4030728"/>
              <a:ext cx="5953" cy="7620"/>
            </a:xfrm>
            <a:custGeom>
              <a:avLst/>
              <a:gdLst/>
              <a:ahLst/>
              <a:cxnLst/>
              <a:rect l="l" t="t" r="r" b="b"/>
              <a:pathLst>
                <a:path w="5953" h="7620" extrusionOk="0">
                  <a:moveTo>
                    <a:pt x="238" y="0"/>
                  </a:moveTo>
                  <a:cubicBezTo>
                    <a:pt x="2143" y="2858"/>
                    <a:pt x="4048" y="4763"/>
                    <a:pt x="5953" y="7620"/>
                  </a:cubicBezTo>
                  <a:cubicBezTo>
                    <a:pt x="1191" y="6668"/>
                    <a:pt x="-714" y="3810"/>
                    <a:pt x="238" y="0"/>
                  </a:cubicBezTo>
                  <a:close/>
                </a:path>
              </a:pathLst>
            </a:custGeom>
            <a:solidFill>
              <a:srgbClr val="B33624"/>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22"/>
            <p:cNvSpPr/>
            <p:nvPr/>
          </p:nvSpPr>
          <p:spPr>
            <a:xfrm>
              <a:off x="2967750" y="3016139"/>
              <a:ext cx="1151330" cy="485952"/>
            </a:xfrm>
            <a:custGeom>
              <a:avLst/>
              <a:gdLst/>
              <a:ahLst/>
              <a:cxnLst/>
              <a:rect l="l" t="t" r="r" b="b"/>
              <a:pathLst>
                <a:path w="1151330" h="485952" extrusionOk="0">
                  <a:moveTo>
                    <a:pt x="1150709" y="243065"/>
                  </a:moveTo>
                  <a:cubicBezTo>
                    <a:pt x="1096416" y="155435"/>
                    <a:pt x="1023074" y="93522"/>
                    <a:pt x="921156" y="67805"/>
                  </a:cubicBezTo>
                  <a:cubicBezTo>
                    <a:pt x="815429" y="42087"/>
                    <a:pt x="717321" y="60185"/>
                    <a:pt x="628739" y="121145"/>
                  </a:cubicBezTo>
                  <a:cubicBezTo>
                    <a:pt x="609689" y="134480"/>
                    <a:pt x="599211" y="132575"/>
                    <a:pt x="582066" y="120192"/>
                  </a:cubicBezTo>
                  <a:cubicBezTo>
                    <a:pt x="453479" y="36372"/>
                    <a:pt x="320129" y="29705"/>
                    <a:pt x="189636" y="110667"/>
                  </a:cubicBezTo>
                  <a:cubicBezTo>
                    <a:pt x="61049" y="189725"/>
                    <a:pt x="5804" y="310692"/>
                    <a:pt x="21996" y="462140"/>
                  </a:cubicBezTo>
                  <a:cubicBezTo>
                    <a:pt x="22949" y="469760"/>
                    <a:pt x="22949" y="478332"/>
                    <a:pt x="22949" y="485952"/>
                  </a:cubicBezTo>
                  <a:cubicBezTo>
                    <a:pt x="19139" y="484047"/>
                    <a:pt x="13424" y="482142"/>
                    <a:pt x="12471" y="478332"/>
                  </a:cubicBezTo>
                  <a:cubicBezTo>
                    <a:pt x="-6579" y="381177"/>
                    <a:pt x="-9436" y="285927"/>
                    <a:pt x="44856" y="197345"/>
                  </a:cubicBezTo>
                  <a:cubicBezTo>
                    <a:pt x="55334" y="181152"/>
                    <a:pt x="56286" y="161150"/>
                    <a:pt x="69621" y="144005"/>
                  </a:cubicBezTo>
                  <a:cubicBezTo>
                    <a:pt x="160109" y="34467"/>
                    <a:pt x="271551" y="-16015"/>
                    <a:pt x="415379" y="5892"/>
                  </a:cubicBezTo>
                  <a:cubicBezTo>
                    <a:pt x="472529" y="14465"/>
                    <a:pt x="523964" y="31610"/>
                    <a:pt x="568731" y="67805"/>
                  </a:cubicBezTo>
                  <a:cubicBezTo>
                    <a:pt x="593496" y="87807"/>
                    <a:pt x="608736" y="64947"/>
                    <a:pt x="624929" y="54470"/>
                  </a:cubicBezTo>
                  <a:cubicBezTo>
                    <a:pt x="710654" y="-775"/>
                    <a:pt x="803046" y="-13158"/>
                    <a:pt x="900201" y="13512"/>
                  </a:cubicBezTo>
                  <a:cubicBezTo>
                    <a:pt x="930681" y="22085"/>
                    <a:pt x="961161" y="31610"/>
                    <a:pt x="991641" y="46850"/>
                  </a:cubicBezTo>
                  <a:cubicBezTo>
                    <a:pt x="1071651" y="87807"/>
                    <a:pt x="1116419" y="154482"/>
                    <a:pt x="1149756" y="233540"/>
                  </a:cubicBezTo>
                  <a:cubicBezTo>
                    <a:pt x="1152614" y="235445"/>
                    <a:pt x="1150709" y="240207"/>
                    <a:pt x="1150709" y="243065"/>
                  </a:cubicBezTo>
                  <a:close/>
                </a:path>
              </a:pathLst>
            </a:custGeom>
            <a:solidFill>
              <a:srgbClr val="B336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22"/>
            <p:cNvSpPr/>
            <p:nvPr/>
          </p:nvSpPr>
          <p:spPr>
            <a:xfrm>
              <a:off x="2989699" y="3584959"/>
              <a:ext cx="66833" cy="328612"/>
            </a:xfrm>
            <a:custGeom>
              <a:avLst/>
              <a:gdLst/>
              <a:ahLst/>
              <a:cxnLst/>
              <a:rect l="l" t="t" r="r" b="b"/>
              <a:pathLst>
                <a:path w="66833" h="328612" extrusionOk="0">
                  <a:moveTo>
                    <a:pt x="43862" y="0"/>
                  </a:moveTo>
                  <a:cubicBezTo>
                    <a:pt x="63865" y="29528"/>
                    <a:pt x="77200" y="58103"/>
                    <a:pt x="56245" y="96203"/>
                  </a:cubicBezTo>
                  <a:cubicBezTo>
                    <a:pt x="16240" y="168592"/>
                    <a:pt x="10525" y="247650"/>
                    <a:pt x="22907" y="328613"/>
                  </a:cubicBezTo>
                  <a:cubicBezTo>
                    <a:pt x="-9478" y="244792"/>
                    <a:pt x="-6620" y="161925"/>
                    <a:pt x="25765" y="79057"/>
                  </a:cubicBezTo>
                  <a:cubicBezTo>
                    <a:pt x="35290" y="54292"/>
                    <a:pt x="38147" y="26670"/>
                    <a:pt x="43862" y="0"/>
                  </a:cubicBezTo>
                  <a:close/>
                </a:path>
              </a:pathLst>
            </a:custGeom>
            <a:solidFill>
              <a:srgbClr val="B33624"/>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22"/>
            <p:cNvSpPr/>
            <p:nvPr/>
          </p:nvSpPr>
          <p:spPr>
            <a:xfrm>
              <a:off x="4118459" y="3259203"/>
              <a:ext cx="9525" cy="19050"/>
            </a:xfrm>
            <a:custGeom>
              <a:avLst/>
              <a:gdLst/>
              <a:ahLst/>
              <a:cxnLst/>
              <a:rect l="l" t="t" r="r" b="b"/>
              <a:pathLst>
                <a:path w="9525" h="19050" extrusionOk="0">
                  <a:moveTo>
                    <a:pt x="9525" y="19050"/>
                  </a:moveTo>
                  <a:cubicBezTo>
                    <a:pt x="2857" y="14288"/>
                    <a:pt x="953" y="7620"/>
                    <a:pt x="0" y="0"/>
                  </a:cubicBezTo>
                  <a:cubicBezTo>
                    <a:pt x="12382" y="953"/>
                    <a:pt x="8572" y="11430"/>
                    <a:pt x="9525" y="19050"/>
                  </a:cubicBezTo>
                  <a:close/>
                </a:path>
              </a:pathLst>
            </a:custGeom>
            <a:solidFill>
              <a:srgbClr val="B33624"/>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4" name="Google Shape;214;p22"/>
          <p:cNvGrpSpPr/>
          <p:nvPr/>
        </p:nvGrpSpPr>
        <p:grpSpPr>
          <a:xfrm>
            <a:off x="8578519" y="3530827"/>
            <a:ext cx="1631398" cy="1552673"/>
            <a:chOff x="8152769" y="2901927"/>
            <a:chExt cx="1631398" cy="1552673"/>
          </a:xfrm>
        </p:grpSpPr>
        <p:grpSp>
          <p:nvGrpSpPr>
            <p:cNvPr id="215" name="Google Shape;215;p22"/>
            <p:cNvGrpSpPr/>
            <p:nvPr/>
          </p:nvGrpSpPr>
          <p:grpSpPr>
            <a:xfrm>
              <a:off x="8152769" y="2901927"/>
              <a:ext cx="1631398" cy="1552673"/>
              <a:chOff x="2837859" y="1400482"/>
              <a:chExt cx="1631398" cy="1552673"/>
            </a:xfrm>
          </p:grpSpPr>
          <p:sp>
            <p:nvSpPr>
              <p:cNvPr id="216" name="Google Shape;216;p22"/>
              <p:cNvSpPr/>
              <p:nvPr/>
            </p:nvSpPr>
            <p:spPr>
              <a:xfrm>
                <a:off x="2911641" y="1458227"/>
                <a:ext cx="1544856" cy="1400476"/>
              </a:xfrm>
              <a:custGeom>
                <a:avLst/>
                <a:gdLst/>
                <a:ahLst/>
                <a:cxnLst/>
                <a:rect l="l" t="t" r="r" b="b"/>
                <a:pathLst>
                  <a:path w="1544856" h="1400476" extrusionOk="0">
                    <a:moveTo>
                      <a:pt x="731520" y="65772"/>
                    </a:moveTo>
                    <a:cubicBezTo>
                      <a:pt x="340802" y="65772"/>
                      <a:pt x="24063" y="353782"/>
                      <a:pt x="24063" y="709061"/>
                    </a:cubicBezTo>
                    <a:cubicBezTo>
                      <a:pt x="24063" y="1064340"/>
                      <a:pt x="340802" y="1352350"/>
                      <a:pt x="731520" y="1352350"/>
                    </a:cubicBezTo>
                    <a:cubicBezTo>
                      <a:pt x="1122238" y="1352350"/>
                      <a:pt x="1438977" y="1064340"/>
                      <a:pt x="1438977" y="709061"/>
                    </a:cubicBezTo>
                    <a:cubicBezTo>
                      <a:pt x="1438977" y="353782"/>
                      <a:pt x="1122238" y="65772"/>
                      <a:pt x="731520" y="65772"/>
                    </a:cubicBezTo>
                    <a:close/>
                    <a:moveTo>
                      <a:pt x="772428" y="0"/>
                    </a:moveTo>
                    <a:cubicBezTo>
                      <a:pt x="1199028" y="0"/>
                      <a:pt x="1544856" y="313507"/>
                      <a:pt x="1544856" y="700238"/>
                    </a:cubicBezTo>
                    <a:cubicBezTo>
                      <a:pt x="1544856" y="1086969"/>
                      <a:pt x="1199028" y="1400476"/>
                      <a:pt x="772428" y="1400476"/>
                    </a:cubicBezTo>
                    <a:cubicBezTo>
                      <a:pt x="345828" y="1400476"/>
                      <a:pt x="0" y="1086969"/>
                      <a:pt x="0" y="700238"/>
                    </a:cubicBezTo>
                    <a:cubicBezTo>
                      <a:pt x="0" y="313507"/>
                      <a:pt x="345828" y="0"/>
                      <a:pt x="772428" y="0"/>
                    </a:cubicBezTo>
                    <a:close/>
                  </a:path>
                </a:pathLst>
              </a:custGeom>
              <a:solidFill>
                <a:srgbClr val="E8DEE6"/>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7" name="Google Shape;217;p22"/>
              <p:cNvSpPr/>
              <p:nvPr/>
            </p:nvSpPr>
            <p:spPr>
              <a:xfrm>
                <a:off x="2837859" y="1400482"/>
                <a:ext cx="1631398" cy="1552673"/>
              </a:xfrm>
              <a:custGeom>
                <a:avLst/>
                <a:gdLst/>
                <a:ahLst/>
                <a:cxnLst/>
                <a:rect l="l" t="t" r="r" b="b"/>
                <a:pathLst>
                  <a:path w="1568652" h="264060" extrusionOk="0">
                    <a:moveTo>
                      <a:pt x="60111" y="134995"/>
                    </a:moveTo>
                    <a:cubicBezTo>
                      <a:pt x="60561" y="136495"/>
                      <a:pt x="61161" y="137545"/>
                      <a:pt x="61610" y="137995"/>
                    </a:cubicBezTo>
                    <a:lnTo>
                      <a:pt x="61610" y="140244"/>
                    </a:lnTo>
                    <a:cubicBezTo>
                      <a:pt x="68059" y="151192"/>
                      <a:pt x="83356" y="161539"/>
                      <a:pt x="107350" y="170987"/>
                    </a:cubicBezTo>
                    <a:cubicBezTo>
                      <a:pt x="142892" y="184934"/>
                      <a:pt x="198080" y="197681"/>
                      <a:pt x="273064" y="209229"/>
                    </a:cubicBezTo>
                    <a:cubicBezTo>
                      <a:pt x="415982" y="231274"/>
                      <a:pt x="589044" y="241772"/>
                      <a:pt x="791949" y="240722"/>
                    </a:cubicBezTo>
                    <a:cubicBezTo>
                      <a:pt x="994404" y="240722"/>
                      <a:pt x="1166866" y="229474"/>
                      <a:pt x="1310834" y="206979"/>
                    </a:cubicBezTo>
                    <a:cubicBezTo>
                      <a:pt x="1384318" y="196032"/>
                      <a:pt x="1439805" y="183285"/>
                      <a:pt x="1475797" y="168738"/>
                    </a:cubicBezTo>
                    <a:cubicBezTo>
                      <a:pt x="1498292" y="159740"/>
                      <a:pt x="1511789" y="149542"/>
                      <a:pt x="1519288" y="137995"/>
                    </a:cubicBezTo>
                    <a:cubicBezTo>
                      <a:pt x="1522287" y="135445"/>
                      <a:pt x="1525286" y="131996"/>
                      <a:pt x="1525286" y="127497"/>
                    </a:cubicBezTo>
                    <a:lnTo>
                      <a:pt x="1525286" y="125997"/>
                    </a:lnTo>
                    <a:cubicBezTo>
                      <a:pt x="1525286" y="122548"/>
                      <a:pt x="1525286" y="119249"/>
                      <a:pt x="1523787" y="116249"/>
                    </a:cubicBezTo>
                    <a:cubicBezTo>
                      <a:pt x="1511789" y="87756"/>
                      <a:pt x="1441305" y="63011"/>
                      <a:pt x="1310834" y="42016"/>
                    </a:cubicBezTo>
                    <a:cubicBezTo>
                      <a:pt x="1300336" y="40516"/>
                      <a:pt x="1291338" y="39017"/>
                      <a:pt x="1282340" y="37517"/>
                    </a:cubicBezTo>
                    <a:lnTo>
                      <a:pt x="1148870" y="26269"/>
                    </a:lnTo>
                    <a:cubicBezTo>
                      <a:pt x="1114827" y="22820"/>
                      <a:pt x="1078835" y="19821"/>
                      <a:pt x="1040894" y="17271"/>
                    </a:cubicBezTo>
                    <a:cubicBezTo>
                      <a:pt x="966960" y="11723"/>
                      <a:pt x="885678" y="8723"/>
                      <a:pt x="797198" y="8273"/>
                    </a:cubicBezTo>
                    <a:cubicBezTo>
                      <a:pt x="787150" y="9773"/>
                      <a:pt x="777252" y="10073"/>
                      <a:pt x="767204" y="9023"/>
                    </a:cubicBezTo>
                    <a:cubicBezTo>
                      <a:pt x="754757" y="8573"/>
                      <a:pt x="723414" y="9023"/>
                      <a:pt x="673475" y="10523"/>
                    </a:cubicBezTo>
                    <a:cubicBezTo>
                      <a:pt x="669426" y="10523"/>
                      <a:pt x="665677" y="10823"/>
                      <a:pt x="662227" y="11273"/>
                    </a:cubicBezTo>
                    <a:lnTo>
                      <a:pt x="659228" y="11273"/>
                    </a:lnTo>
                    <a:cubicBezTo>
                      <a:pt x="613188" y="13222"/>
                      <a:pt x="571498" y="15322"/>
                      <a:pt x="534006" y="17271"/>
                    </a:cubicBezTo>
                    <a:cubicBezTo>
                      <a:pt x="456023" y="21770"/>
                      <a:pt x="387038" y="28969"/>
                      <a:pt x="327052" y="39017"/>
                    </a:cubicBezTo>
                    <a:cubicBezTo>
                      <a:pt x="308606" y="40066"/>
                      <a:pt x="290610" y="41716"/>
                      <a:pt x="273064" y="44265"/>
                    </a:cubicBezTo>
                    <a:cubicBezTo>
                      <a:pt x="138543" y="67210"/>
                      <a:pt x="67309" y="93005"/>
                      <a:pt x="59361" y="121498"/>
                    </a:cubicBezTo>
                    <a:cubicBezTo>
                      <a:pt x="59361" y="123448"/>
                      <a:pt x="59361" y="124948"/>
                      <a:pt x="59361" y="125997"/>
                    </a:cubicBezTo>
                    <a:cubicBezTo>
                      <a:pt x="59361" y="127047"/>
                      <a:pt x="59361" y="127947"/>
                      <a:pt x="59361" y="128997"/>
                    </a:cubicBezTo>
                    <a:cubicBezTo>
                      <a:pt x="59361" y="131996"/>
                      <a:pt x="59661" y="133946"/>
                      <a:pt x="60111" y="134995"/>
                    </a:cubicBezTo>
                    <a:close/>
                    <a:moveTo>
                      <a:pt x="1568777" y="128997"/>
                    </a:moveTo>
                    <a:lnTo>
                      <a:pt x="1568777" y="131996"/>
                    </a:lnTo>
                    <a:cubicBezTo>
                      <a:pt x="1568777" y="133496"/>
                      <a:pt x="1568777" y="134545"/>
                      <a:pt x="1568777" y="134995"/>
                    </a:cubicBezTo>
                    <a:cubicBezTo>
                      <a:pt x="1565777" y="137995"/>
                      <a:pt x="1564278" y="140994"/>
                      <a:pt x="1562778" y="143993"/>
                    </a:cubicBezTo>
                    <a:cubicBezTo>
                      <a:pt x="1556779" y="152991"/>
                      <a:pt x="1546282" y="161989"/>
                      <a:pt x="1531285" y="170987"/>
                    </a:cubicBezTo>
                    <a:cubicBezTo>
                      <a:pt x="1493793" y="190933"/>
                      <a:pt x="1429308" y="208179"/>
                      <a:pt x="1337828" y="222726"/>
                    </a:cubicBezTo>
                    <a:cubicBezTo>
                      <a:pt x="1184862" y="250170"/>
                      <a:pt x="1000403" y="263967"/>
                      <a:pt x="782951" y="263967"/>
                    </a:cubicBezTo>
                    <a:cubicBezTo>
                      <a:pt x="566549" y="265467"/>
                      <a:pt x="381490" y="252719"/>
                      <a:pt x="228074" y="225725"/>
                    </a:cubicBezTo>
                    <a:cubicBezTo>
                      <a:pt x="136594" y="211178"/>
                      <a:pt x="73158" y="193782"/>
                      <a:pt x="37616" y="173237"/>
                    </a:cubicBezTo>
                    <a:cubicBezTo>
                      <a:pt x="20070" y="164689"/>
                      <a:pt x="8822" y="155241"/>
                      <a:pt x="3873" y="144743"/>
                    </a:cubicBezTo>
                    <a:lnTo>
                      <a:pt x="3123" y="143244"/>
                    </a:lnTo>
                    <a:cubicBezTo>
                      <a:pt x="2074" y="140694"/>
                      <a:pt x="1624" y="139044"/>
                      <a:pt x="1624" y="137995"/>
                    </a:cubicBezTo>
                    <a:lnTo>
                      <a:pt x="874" y="137245"/>
                    </a:lnTo>
                    <a:cubicBezTo>
                      <a:pt x="424" y="137245"/>
                      <a:pt x="124" y="136495"/>
                      <a:pt x="124" y="134995"/>
                    </a:cubicBezTo>
                    <a:lnTo>
                      <a:pt x="124" y="134246"/>
                    </a:lnTo>
                    <a:cubicBezTo>
                      <a:pt x="124" y="132746"/>
                      <a:pt x="124" y="130946"/>
                      <a:pt x="124" y="128997"/>
                    </a:cubicBezTo>
                    <a:cubicBezTo>
                      <a:pt x="124" y="128547"/>
                      <a:pt x="124" y="127497"/>
                      <a:pt x="124" y="125997"/>
                    </a:cubicBezTo>
                    <a:cubicBezTo>
                      <a:pt x="9122" y="91055"/>
                      <a:pt x="85155" y="61062"/>
                      <a:pt x="228074" y="36017"/>
                    </a:cubicBezTo>
                    <a:cubicBezTo>
                      <a:pt x="270514" y="29569"/>
                      <a:pt x="316104" y="23570"/>
                      <a:pt x="364543" y="18021"/>
                    </a:cubicBezTo>
                    <a:cubicBezTo>
                      <a:pt x="495464" y="6024"/>
                      <a:pt x="626235" y="25"/>
                      <a:pt x="756707" y="25"/>
                    </a:cubicBezTo>
                    <a:cubicBezTo>
                      <a:pt x="772153" y="25"/>
                      <a:pt x="803196" y="775"/>
                      <a:pt x="849686" y="2275"/>
                    </a:cubicBezTo>
                    <a:cubicBezTo>
                      <a:pt x="896176" y="2725"/>
                      <a:pt x="966660" y="4824"/>
                      <a:pt x="1061139" y="8273"/>
                    </a:cubicBezTo>
                    <a:lnTo>
                      <a:pt x="1285340" y="27019"/>
                    </a:lnTo>
                    <a:cubicBezTo>
                      <a:pt x="1303336" y="28069"/>
                      <a:pt x="1321332" y="30468"/>
                      <a:pt x="1337828" y="34518"/>
                    </a:cubicBezTo>
                    <a:cubicBezTo>
                      <a:pt x="1477297" y="57462"/>
                      <a:pt x="1553780" y="85806"/>
                      <a:pt x="1567277" y="119249"/>
                    </a:cubicBezTo>
                    <a:cubicBezTo>
                      <a:pt x="1567277" y="122698"/>
                      <a:pt x="1568777" y="125997"/>
                      <a:pt x="1568777" y="128997"/>
                    </a:cubicBezTo>
                    <a:close/>
                  </a:path>
                </a:pathLst>
              </a:custGeom>
              <a:gradFill>
                <a:gsLst>
                  <a:gs pos="0">
                    <a:srgbClr val="571850"/>
                  </a:gs>
                  <a:gs pos="58999">
                    <a:srgbClr val="571850"/>
                  </a:gs>
                  <a:gs pos="100000">
                    <a:srgbClr val="9B507F"/>
                  </a:gs>
                </a:gsLst>
                <a:lin ang="5400012"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8" name="Google Shape;218;p22"/>
            <p:cNvGrpSpPr/>
            <p:nvPr/>
          </p:nvGrpSpPr>
          <p:grpSpPr>
            <a:xfrm>
              <a:off x="8276341" y="3023740"/>
              <a:ext cx="1252751" cy="1192297"/>
              <a:chOff x="2837859" y="1400482"/>
              <a:chExt cx="1631398" cy="1552673"/>
            </a:xfrm>
          </p:grpSpPr>
          <p:sp>
            <p:nvSpPr>
              <p:cNvPr id="219" name="Google Shape;219;p22"/>
              <p:cNvSpPr/>
              <p:nvPr/>
            </p:nvSpPr>
            <p:spPr>
              <a:xfrm>
                <a:off x="2911641" y="1458227"/>
                <a:ext cx="1544856" cy="1400476"/>
              </a:xfrm>
              <a:custGeom>
                <a:avLst/>
                <a:gdLst/>
                <a:ahLst/>
                <a:cxnLst/>
                <a:rect l="l" t="t" r="r" b="b"/>
                <a:pathLst>
                  <a:path w="1544856" h="1400476" extrusionOk="0">
                    <a:moveTo>
                      <a:pt x="731520" y="65772"/>
                    </a:moveTo>
                    <a:cubicBezTo>
                      <a:pt x="340802" y="65772"/>
                      <a:pt x="24063" y="353782"/>
                      <a:pt x="24063" y="709061"/>
                    </a:cubicBezTo>
                    <a:cubicBezTo>
                      <a:pt x="24063" y="1064340"/>
                      <a:pt x="340802" y="1352350"/>
                      <a:pt x="731520" y="1352350"/>
                    </a:cubicBezTo>
                    <a:cubicBezTo>
                      <a:pt x="1122238" y="1352350"/>
                      <a:pt x="1438977" y="1064340"/>
                      <a:pt x="1438977" y="709061"/>
                    </a:cubicBezTo>
                    <a:cubicBezTo>
                      <a:pt x="1438977" y="353782"/>
                      <a:pt x="1122238" y="65772"/>
                      <a:pt x="731520" y="65772"/>
                    </a:cubicBezTo>
                    <a:close/>
                    <a:moveTo>
                      <a:pt x="772428" y="0"/>
                    </a:moveTo>
                    <a:cubicBezTo>
                      <a:pt x="1199028" y="0"/>
                      <a:pt x="1544856" y="313507"/>
                      <a:pt x="1544856" y="700238"/>
                    </a:cubicBezTo>
                    <a:cubicBezTo>
                      <a:pt x="1544856" y="1086969"/>
                      <a:pt x="1199028" y="1400476"/>
                      <a:pt x="772428" y="1400476"/>
                    </a:cubicBezTo>
                    <a:cubicBezTo>
                      <a:pt x="345828" y="1400476"/>
                      <a:pt x="0" y="1086969"/>
                      <a:pt x="0" y="700238"/>
                    </a:cubicBezTo>
                    <a:cubicBezTo>
                      <a:pt x="0" y="313507"/>
                      <a:pt x="345828" y="0"/>
                      <a:pt x="772428" y="0"/>
                    </a:cubicBezTo>
                    <a:close/>
                  </a:path>
                </a:pathLst>
              </a:custGeom>
              <a:solidFill>
                <a:srgbClr val="E8DEE6"/>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20" name="Google Shape;220;p22"/>
              <p:cNvSpPr/>
              <p:nvPr/>
            </p:nvSpPr>
            <p:spPr>
              <a:xfrm>
                <a:off x="2837859" y="1400482"/>
                <a:ext cx="1631398" cy="1552673"/>
              </a:xfrm>
              <a:custGeom>
                <a:avLst/>
                <a:gdLst/>
                <a:ahLst/>
                <a:cxnLst/>
                <a:rect l="l" t="t" r="r" b="b"/>
                <a:pathLst>
                  <a:path w="1568652" h="264060" extrusionOk="0">
                    <a:moveTo>
                      <a:pt x="60111" y="134995"/>
                    </a:moveTo>
                    <a:cubicBezTo>
                      <a:pt x="60561" y="136495"/>
                      <a:pt x="61161" y="137545"/>
                      <a:pt x="61610" y="137995"/>
                    </a:cubicBezTo>
                    <a:lnTo>
                      <a:pt x="61610" y="140244"/>
                    </a:lnTo>
                    <a:cubicBezTo>
                      <a:pt x="68059" y="151192"/>
                      <a:pt x="83356" y="161539"/>
                      <a:pt x="107350" y="170987"/>
                    </a:cubicBezTo>
                    <a:cubicBezTo>
                      <a:pt x="142892" y="184934"/>
                      <a:pt x="198080" y="197681"/>
                      <a:pt x="273064" y="209229"/>
                    </a:cubicBezTo>
                    <a:cubicBezTo>
                      <a:pt x="415982" y="231274"/>
                      <a:pt x="589044" y="241772"/>
                      <a:pt x="791949" y="240722"/>
                    </a:cubicBezTo>
                    <a:cubicBezTo>
                      <a:pt x="994404" y="240722"/>
                      <a:pt x="1166866" y="229474"/>
                      <a:pt x="1310834" y="206979"/>
                    </a:cubicBezTo>
                    <a:cubicBezTo>
                      <a:pt x="1384318" y="196032"/>
                      <a:pt x="1439805" y="183285"/>
                      <a:pt x="1475797" y="168738"/>
                    </a:cubicBezTo>
                    <a:cubicBezTo>
                      <a:pt x="1498292" y="159740"/>
                      <a:pt x="1511789" y="149542"/>
                      <a:pt x="1519288" y="137995"/>
                    </a:cubicBezTo>
                    <a:cubicBezTo>
                      <a:pt x="1522287" y="135445"/>
                      <a:pt x="1525286" y="131996"/>
                      <a:pt x="1525286" y="127497"/>
                    </a:cubicBezTo>
                    <a:lnTo>
                      <a:pt x="1525286" y="125997"/>
                    </a:lnTo>
                    <a:cubicBezTo>
                      <a:pt x="1525286" y="122548"/>
                      <a:pt x="1525286" y="119249"/>
                      <a:pt x="1523787" y="116249"/>
                    </a:cubicBezTo>
                    <a:cubicBezTo>
                      <a:pt x="1511789" y="87756"/>
                      <a:pt x="1441305" y="63011"/>
                      <a:pt x="1310834" y="42016"/>
                    </a:cubicBezTo>
                    <a:cubicBezTo>
                      <a:pt x="1300336" y="40516"/>
                      <a:pt x="1291338" y="39017"/>
                      <a:pt x="1282340" y="37517"/>
                    </a:cubicBezTo>
                    <a:lnTo>
                      <a:pt x="1148870" y="26269"/>
                    </a:lnTo>
                    <a:cubicBezTo>
                      <a:pt x="1114827" y="22820"/>
                      <a:pt x="1078835" y="19821"/>
                      <a:pt x="1040894" y="17271"/>
                    </a:cubicBezTo>
                    <a:cubicBezTo>
                      <a:pt x="966960" y="11723"/>
                      <a:pt x="885678" y="8723"/>
                      <a:pt x="797198" y="8273"/>
                    </a:cubicBezTo>
                    <a:cubicBezTo>
                      <a:pt x="787150" y="9773"/>
                      <a:pt x="777252" y="10073"/>
                      <a:pt x="767204" y="9023"/>
                    </a:cubicBezTo>
                    <a:cubicBezTo>
                      <a:pt x="754757" y="8573"/>
                      <a:pt x="723414" y="9023"/>
                      <a:pt x="673475" y="10523"/>
                    </a:cubicBezTo>
                    <a:cubicBezTo>
                      <a:pt x="669426" y="10523"/>
                      <a:pt x="665677" y="10823"/>
                      <a:pt x="662227" y="11273"/>
                    </a:cubicBezTo>
                    <a:lnTo>
                      <a:pt x="659228" y="11273"/>
                    </a:lnTo>
                    <a:cubicBezTo>
                      <a:pt x="613188" y="13222"/>
                      <a:pt x="571498" y="15322"/>
                      <a:pt x="534006" y="17271"/>
                    </a:cubicBezTo>
                    <a:cubicBezTo>
                      <a:pt x="456023" y="21770"/>
                      <a:pt x="387038" y="28969"/>
                      <a:pt x="327052" y="39017"/>
                    </a:cubicBezTo>
                    <a:cubicBezTo>
                      <a:pt x="308606" y="40066"/>
                      <a:pt x="290610" y="41716"/>
                      <a:pt x="273064" y="44265"/>
                    </a:cubicBezTo>
                    <a:cubicBezTo>
                      <a:pt x="138543" y="67210"/>
                      <a:pt x="67309" y="93005"/>
                      <a:pt x="59361" y="121498"/>
                    </a:cubicBezTo>
                    <a:cubicBezTo>
                      <a:pt x="59361" y="123448"/>
                      <a:pt x="59361" y="124948"/>
                      <a:pt x="59361" y="125997"/>
                    </a:cubicBezTo>
                    <a:cubicBezTo>
                      <a:pt x="59361" y="127047"/>
                      <a:pt x="59361" y="127947"/>
                      <a:pt x="59361" y="128997"/>
                    </a:cubicBezTo>
                    <a:cubicBezTo>
                      <a:pt x="59361" y="131996"/>
                      <a:pt x="59661" y="133946"/>
                      <a:pt x="60111" y="134995"/>
                    </a:cubicBezTo>
                    <a:close/>
                    <a:moveTo>
                      <a:pt x="1568777" y="128997"/>
                    </a:moveTo>
                    <a:lnTo>
                      <a:pt x="1568777" y="131996"/>
                    </a:lnTo>
                    <a:cubicBezTo>
                      <a:pt x="1568777" y="133496"/>
                      <a:pt x="1568777" y="134545"/>
                      <a:pt x="1568777" y="134995"/>
                    </a:cubicBezTo>
                    <a:cubicBezTo>
                      <a:pt x="1565777" y="137995"/>
                      <a:pt x="1564278" y="140994"/>
                      <a:pt x="1562778" y="143993"/>
                    </a:cubicBezTo>
                    <a:cubicBezTo>
                      <a:pt x="1556779" y="152991"/>
                      <a:pt x="1546282" y="161989"/>
                      <a:pt x="1531285" y="170987"/>
                    </a:cubicBezTo>
                    <a:cubicBezTo>
                      <a:pt x="1493793" y="190933"/>
                      <a:pt x="1429308" y="208179"/>
                      <a:pt x="1337828" y="222726"/>
                    </a:cubicBezTo>
                    <a:cubicBezTo>
                      <a:pt x="1184862" y="250170"/>
                      <a:pt x="1000403" y="263967"/>
                      <a:pt x="782951" y="263967"/>
                    </a:cubicBezTo>
                    <a:cubicBezTo>
                      <a:pt x="566549" y="265467"/>
                      <a:pt x="381490" y="252719"/>
                      <a:pt x="228074" y="225725"/>
                    </a:cubicBezTo>
                    <a:cubicBezTo>
                      <a:pt x="136594" y="211178"/>
                      <a:pt x="73158" y="193782"/>
                      <a:pt x="37616" y="173237"/>
                    </a:cubicBezTo>
                    <a:cubicBezTo>
                      <a:pt x="20070" y="164689"/>
                      <a:pt x="8822" y="155241"/>
                      <a:pt x="3873" y="144743"/>
                    </a:cubicBezTo>
                    <a:lnTo>
                      <a:pt x="3123" y="143244"/>
                    </a:lnTo>
                    <a:cubicBezTo>
                      <a:pt x="2074" y="140694"/>
                      <a:pt x="1624" y="139044"/>
                      <a:pt x="1624" y="137995"/>
                    </a:cubicBezTo>
                    <a:lnTo>
                      <a:pt x="874" y="137245"/>
                    </a:lnTo>
                    <a:cubicBezTo>
                      <a:pt x="424" y="137245"/>
                      <a:pt x="124" y="136495"/>
                      <a:pt x="124" y="134995"/>
                    </a:cubicBezTo>
                    <a:lnTo>
                      <a:pt x="124" y="134246"/>
                    </a:lnTo>
                    <a:cubicBezTo>
                      <a:pt x="124" y="132746"/>
                      <a:pt x="124" y="130946"/>
                      <a:pt x="124" y="128997"/>
                    </a:cubicBezTo>
                    <a:cubicBezTo>
                      <a:pt x="124" y="128547"/>
                      <a:pt x="124" y="127497"/>
                      <a:pt x="124" y="125997"/>
                    </a:cubicBezTo>
                    <a:cubicBezTo>
                      <a:pt x="9122" y="91055"/>
                      <a:pt x="85155" y="61062"/>
                      <a:pt x="228074" y="36017"/>
                    </a:cubicBezTo>
                    <a:cubicBezTo>
                      <a:pt x="270514" y="29569"/>
                      <a:pt x="316104" y="23570"/>
                      <a:pt x="364543" y="18021"/>
                    </a:cubicBezTo>
                    <a:cubicBezTo>
                      <a:pt x="495464" y="6024"/>
                      <a:pt x="626235" y="25"/>
                      <a:pt x="756707" y="25"/>
                    </a:cubicBezTo>
                    <a:cubicBezTo>
                      <a:pt x="772153" y="25"/>
                      <a:pt x="803196" y="775"/>
                      <a:pt x="849686" y="2275"/>
                    </a:cubicBezTo>
                    <a:cubicBezTo>
                      <a:pt x="896176" y="2725"/>
                      <a:pt x="966660" y="4824"/>
                      <a:pt x="1061139" y="8273"/>
                    </a:cubicBezTo>
                    <a:lnTo>
                      <a:pt x="1285340" y="27019"/>
                    </a:lnTo>
                    <a:cubicBezTo>
                      <a:pt x="1303336" y="28069"/>
                      <a:pt x="1321332" y="30468"/>
                      <a:pt x="1337828" y="34518"/>
                    </a:cubicBezTo>
                    <a:cubicBezTo>
                      <a:pt x="1477297" y="57462"/>
                      <a:pt x="1553780" y="85806"/>
                      <a:pt x="1567277" y="119249"/>
                    </a:cubicBezTo>
                    <a:cubicBezTo>
                      <a:pt x="1567277" y="122698"/>
                      <a:pt x="1568777" y="125997"/>
                      <a:pt x="1568777" y="128997"/>
                    </a:cubicBezTo>
                    <a:close/>
                  </a:path>
                </a:pathLst>
              </a:custGeom>
              <a:gradFill>
                <a:gsLst>
                  <a:gs pos="0">
                    <a:srgbClr val="571850"/>
                  </a:gs>
                  <a:gs pos="58999">
                    <a:srgbClr val="571850"/>
                  </a:gs>
                  <a:gs pos="100000">
                    <a:srgbClr val="9B507F"/>
                  </a:gs>
                </a:gsLst>
                <a:lin ang="5400012"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1" name="Google Shape;221;p22"/>
            <p:cNvSpPr/>
            <p:nvPr/>
          </p:nvSpPr>
          <p:spPr>
            <a:xfrm>
              <a:off x="8334440" y="3012836"/>
              <a:ext cx="1284193" cy="1274800"/>
            </a:xfrm>
            <a:custGeom>
              <a:avLst/>
              <a:gdLst/>
              <a:ahLst/>
              <a:cxnLst/>
              <a:rect l="l" t="t" r="r" b="b"/>
              <a:pathLst>
                <a:path w="1284193" h="1274800" extrusionOk="0">
                  <a:moveTo>
                    <a:pt x="701334" y="126"/>
                  </a:moveTo>
                  <a:cubicBezTo>
                    <a:pt x="898502" y="-5588"/>
                    <a:pt x="1146152" y="183007"/>
                    <a:pt x="1243307" y="431609"/>
                  </a:cubicBezTo>
                  <a:cubicBezTo>
                    <a:pt x="1326174" y="644969"/>
                    <a:pt x="1279502" y="832611"/>
                    <a:pt x="1135674" y="1003109"/>
                  </a:cubicBezTo>
                  <a:cubicBezTo>
                    <a:pt x="1052807" y="1101217"/>
                    <a:pt x="960414" y="1185989"/>
                    <a:pt x="839447" y="1232661"/>
                  </a:cubicBezTo>
                  <a:cubicBezTo>
                    <a:pt x="652757" y="1305052"/>
                    <a:pt x="471782" y="1282192"/>
                    <a:pt x="303189" y="1179322"/>
                  </a:cubicBezTo>
                  <a:cubicBezTo>
                    <a:pt x="138407" y="1079309"/>
                    <a:pt x="36489" y="930719"/>
                    <a:pt x="8867" y="740219"/>
                  </a:cubicBezTo>
                  <a:cubicBezTo>
                    <a:pt x="-21613" y="525907"/>
                    <a:pt x="24107" y="327787"/>
                    <a:pt x="183174" y="172529"/>
                  </a:cubicBezTo>
                  <a:cubicBezTo>
                    <a:pt x="304142" y="53467"/>
                    <a:pt x="457494" y="2984"/>
                    <a:pt x="701334" y="126"/>
                  </a:cubicBezTo>
                  <a:close/>
                  <a:moveTo>
                    <a:pt x="59349" y="637349"/>
                  </a:moveTo>
                  <a:cubicBezTo>
                    <a:pt x="59349" y="659257"/>
                    <a:pt x="59349" y="680212"/>
                    <a:pt x="59349" y="702119"/>
                  </a:cubicBezTo>
                  <a:cubicBezTo>
                    <a:pt x="59349" y="705929"/>
                    <a:pt x="59349" y="708787"/>
                    <a:pt x="60302" y="712597"/>
                  </a:cubicBezTo>
                  <a:cubicBezTo>
                    <a:pt x="99354" y="916432"/>
                    <a:pt x="222227" y="1057402"/>
                    <a:pt x="399392" y="1154557"/>
                  </a:cubicBezTo>
                  <a:cubicBezTo>
                    <a:pt x="488927" y="1204086"/>
                    <a:pt x="587034" y="1219327"/>
                    <a:pt x="689904" y="1207897"/>
                  </a:cubicBezTo>
                  <a:cubicBezTo>
                    <a:pt x="886119" y="1186942"/>
                    <a:pt x="1036614" y="1093597"/>
                    <a:pt x="1129959" y="919289"/>
                  </a:cubicBezTo>
                  <a:cubicBezTo>
                    <a:pt x="1205207" y="779272"/>
                    <a:pt x="1205207" y="628777"/>
                    <a:pt x="1178537" y="476377"/>
                  </a:cubicBezTo>
                  <a:cubicBezTo>
                    <a:pt x="1162344" y="385889"/>
                    <a:pt x="1131864" y="302069"/>
                    <a:pt x="1067094" y="234442"/>
                  </a:cubicBezTo>
                  <a:cubicBezTo>
                    <a:pt x="928982" y="90614"/>
                    <a:pt x="753722" y="44894"/>
                    <a:pt x="564174" y="67754"/>
                  </a:cubicBezTo>
                  <a:cubicBezTo>
                    <a:pt x="260327" y="104901"/>
                    <a:pt x="55539" y="355409"/>
                    <a:pt x="59349" y="637349"/>
                  </a:cubicBezTo>
                  <a:close/>
                </a:path>
              </a:pathLst>
            </a:custGeom>
            <a:solidFill>
              <a:srgbClr val="A982B0"/>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2" name="Google Shape;222;p22"/>
          <p:cNvGrpSpPr/>
          <p:nvPr/>
        </p:nvGrpSpPr>
        <p:grpSpPr>
          <a:xfrm rot="-131006">
            <a:off x="9555020" y="4549796"/>
            <a:ext cx="1425271" cy="1388146"/>
            <a:chOff x="2864298" y="2915644"/>
            <a:chExt cx="1425234" cy="1388110"/>
          </a:xfrm>
        </p:grpSpPr>
        <p:sp>
          <p:nvSpPr>
            <p:cNvPr id="223" name="Google Shape;223;p22"/>
            <p:cNvSpPr/>
            <p:nvPr/>
          </p:nvSpPr>
          <p:spPr>
            <a:xfrm>
              <a:off x="2864298" y="2915644"/>
              <a:ext cx="1409185" cy="1330974"/>
            </a:xfrm>
            <a:custGeom>
              <a:avLst/>
              <a:gdLst/>
              <a:ahLst/>
              <a:cxnLst/>
              <a:rect l="l" t="t" r="r" b="b"/>
              <a:pathLst>
                <a:path w="1409185" h="1330974" extrusionOk="0">
                  <a:moveTo>
                    <a:pt x="1351315" y="696937"/>
                  </a:moveTo>
                  <a:cubicBezTo>
                    <a:pt x="1384653" y="754087"/>
                    <a:pt x="1406560" y="815047"/>
                    <a:pt x="1407513" y="881722"/>
                  </a:cubicBezTo>
                  <a:cubicBezTo>
                    <a:pt x="1414180" y="939825"/>
                    <a:pt x="1399893" y="995070"/>
                    <a:pt x="1382748" y="1048410"/>
                  </a:cubicBezTo>
                  <a:cubicBezTo>
                    <a:pt x="1369413" y="1089367"/>
                    <a:pt x="1356078" y="1133182"/>
                    <a:pt x="1322740" y="1164615"/>
                  </a:cubicBezTo>
                  <a:cubicBezTo>
                    <a:pt x="1297976" y="1187475"/>
                    <a:pt x="1276068" y="1214145"/>
                    <a:pt x="1250351" y="1237005"/>
                  </a:cubicBezTo>
                  <a:cubicBezTo>
                    <a:pt x="1197963" y="1282725"/>
                    <a:pt x="1134145" y="1315110"/>
                    <a:pt x="1068423" y="1324635"/>
                  </a:cubicBezTo>
                  <a:cubicBezTo>
                    <a:pt x="954123" y="1340827"/>
                    <a:pt x="839823" y="1328445"/>
                    <a:pt x="740763" y="1258912"/>
                  </a:cubicBezTo>
                  <a:cubicBezTo>
                    <a:pt x="720760" y="1245577"/>
                    <a:pt x="707425" y="1243672"/>
                    <a:pt x="690280" y="1257007"/>
                  </a:cubicBezTo>
                  <a:cubicBezTo>
                    <a:pt x="670278" y="1272247"/>
                    <a:pt x="647418" y="1282725"/>
                    <a:pt x="623605" y="1292250"/>
                  </a:cubicBezTo>
                  <a:cubicBezTo>
                    <a:pt x="575028" y="1312252"/>
                    <a:pt x="528355" y="1334160"/>
                    <a:pt x="474063" y="1327492"/>
                  </a:cubicBezTo>
                  <a:cubicBezTo>
                    <a:pt x="450250" y="1324635"/>
                    <a:pt x="426438" y="1326540"/>
                    <a:pt x="402625" y="1327492"/>
                  </a:cubicBezTo>
                  <a:cubicBezTo>
                    <a:pt x="342618" y="1327492"/>
                    <a:pt x="287373" y="1306537"/>
                    <a:pt x="237843" y="1277010"/>
                  </a:cubicBezTo>
                  <a:cubicBezTo>
                    <a:pt x="180693" y="1242720"/>
                    <a:pt x="127353" y="1202715"/>
                    <a:pt x="96873" y="1139850"/>
                  </a:cubicBezTo>
                  <a:cubicBezTo>
                    <a:pt x="93063" y="1132230"/>
                    <a:pt x="85443" y="1122705"/>
                    <a:pt x="73060" y="1123657"/>
                  </a:cubicBezTo>
                  <a:cubicBezTo>
                    <a:pt x="73060" y="1123657"/>
                    <a:pt x="74013" y="1123657"/>
                    <a:pt x="74013" y="1123657"/>
                  </a:cubicBezTo>
                  <a:cubicBezTo>
                    <a:pt x="72108" y="1120800"/>
                    <a:pt x="70203" y="1118895"/>
                    <a:pt x="68298" y="1116037"/>
                  </a:cubicBezTo>
                  <a:cubicBezTo>
                    <a:pt x="16863" y="982687"/>
                    <a:pt x="1623" y="849337"/>
                    <a:pt x="69250" y="715987"/>
                  </a:cubicBezTo>
                  <a:cubicBezTo>
                    <a:pt x="77823" y="698842"/>
                    <a:pt x="68298" y="688365"/>
                    <a:pt x="62583" y="675030"/>
                  </a:cubicBezTo>
                  <a:cubicBezTo>
                    <a:pt x="6385" y="552157"/>
                    <a:pt x="-22190" y="425475"/>
                    <a:pt x="20673" y="291172"/>
                  </a:cubicBezTo>
                  <a:cubicBezTo>
                    <a:pt x="103540" y="34950"/>
                    <a:pt x="418818" y="-82208"/>
                    <a:pt x="645513" y="63525"/>
                  </a:cubicBezTo>
                  <a:cubicBezTo>
                    <a:pt x="679803" y="85432"/>
                    <a:pt x="700758" y="87337"/>
                    <a:pt x="736953" y="64477"/>
                  </a:cubicBezTo>
                  <a:cubicBezTo>
                    <a:pt x="967458" y="-82208"/>
                    <a:pt x="1278926" y="33997"/>
                    <a:pt x="1362745" y="293077"/>
                  </a:cubicBezTo>
                  <a:cubicBezTo>
                    <a:pt x="1373223" y="324510"/>
                    <a:pt x="1386558" y="354990"/>
                    <a:pt x="1388463" y="388327"/>
                  </a:cubicBezTo>
                  <a:cubicBezTo>
                    <a:pt x="1397035" y="464527"/>
                    <a:pt x="1373223" y="536917"/>
                    <a:pt x="1342743" y="603592"/>
                  </a:cubicBezTo>
                  <a:cubicBezTo>
                    <a:pt x="1322740" y="642645"/>
                    <a:pt x="1327503" y="667410"/>
                    <a:pt x="1351315" y="696937"/>
                  </a:cubicBezTo>
                  <a:close/>
                  <a:moveTo>
                    <a:pt x="1253208" y="343560"/>
                  </a:moveTo>
                  <a:lnTo>
                    <a:pt x="1253208" y="343560"/>
                  </a:lnTo>
                  <a:cubicBezTo>
                    <a:pt x="1254160" y="340702"/>
                    <a:pt x="1256065" y="336892"/>
                    <a:pt x="1255113" y="334035"/>
                  </a:cubicBezTo>
                  <a:cubicBezTo>
                    <a:pt x="1221776" y="255930"/>
                    <a:pt x="1176055" y="189255"/>
                    <a:pt x="1096998" y="147345"/>
                  </a:cubicBezTo>
                  <a:cubicBezTo>
                    <a:pt x="1067470" y="132105"/>
                    <a:pt x="1036990" y="122580"/>
                    <a:pt x="1005558" y="114007"/>
                  </a:cubicBezTo>
                  <a:cubicBezTo>
                    <a:pt x="908403" y="88290"/>
                    <a:pt x="816010" y="99720"/>
                    <a:pt x="730285" y="154965"/>
                  </a:cubicBezTo>
                  <a:cubicBezTo>
                    <a:pt x="714093" y="165442"/>
                    <a:pt x="698853" y="188302"/>
                    <a:pt x="674088" y="168300"/>
                  </a:cubicBezTo>
                  <a:cubicBezTo>
                    <a:pt x="629320" y="132105"/>
                    <a:pt x="577885" y="114960"/>
                    <a:pt x="520735" y="106387"/>
                  </a:cubicBezTo>
                  <a:cubicBezTo>
                    <a:pt x="376908" y="84480"/>
                    <a:pt x="265465" y="134962"/>
                    <a:pt x="174978" y="244500"/>
                  </a:cubicBezTo>
                  <a:cubicBezTo>
                    <a:pt x="160690" y="261645"/>
                    <a:pt x="159738" y="281647"/>
                    <a:pt x="150213" y="297840"/>
                  </a:cubicBezTo>
                  <a:cubicBezTo>
                    <a:pt x="95920" y="386422"/>
                    <a:pt x="98778" y="481672"/>
                    <a:pt x="117828" y="578827"/>
                  </a:cubicBezTo>
                  <a:cubicBezTo>
                    <a:pt x="118780" y="581685"/>
                    <a:pt x="124495" y="583590"/>
                    <a:pt x="128305" y="585495"/>
                  </a:cubicBezTo>
                  <a:cubicBezTo>
                    <a:pt x="142593" y="613117"/>
                    <a:pt x="155928" y="640740"/>
                    <a:pt x="170215" y="667410"/>
                  </a:cubicBezTo>
                  <a:cubicBezTo>
                    <a:pt x="164500" y="693127"/>
                    <a:pt x="161643" y="720750"/>
                    <a:pt x="152118" y="745515"/>
                  </a:cubicBezTo>
                  <a:cubicBezTo>
                    <a:pt x="119733" y="828382"/>
                    <a:pt x="116875" y="911250"/>
                    <a:pt x="149260" y="995070"/>
                  </a:cubicBezTo>
                  <a:cubicBezTo>
                    <a:pt x="165453" y="1030312"/>
                    <a:pt x="181645" y="1064602"/>
                    <a:pt x="207363" y="1094130"/>
                  </a:cubicBezTo>
                  <a:cubicBezTo>
                    <a:pt x="335950" y="1244625"/>
                    <a:pt x="532165" y="1271295"/>
                    <a:pt x="697900" y="1159852"/>
                  </a:cubicBezTo>
                  <a:cubicBezTo>
                    <a:pt x="708378" y="1152232"/>
                    <a:pt x="715045" y="1146517"/>
                    <a:pt x="729333" y="1156995"/>
                  </a:cubicBezTo>
                  <a:cubicBezTo>
                    <a:pt x="877923" y="1261770"/>
                    <a:pt x="1054135" y="1251292"/>
                    <a:pt x="1189390" y="1129372"/>
                  </a:cubicBezTo>
                  <a:cubicBezTo>
                    <a:pt x="1301785" y="1028407"/>
                    <a:pt x="1343695" y="824572"/>
                    <a:pt x="1252255" y="714082"/>
                  </a:cubicBezTo>
                  <a:cubicBezTo>
                    <a:pt x="1228443" y="685507"/>
                    <a:pt x="1223680" y="651217"/>
                    <a:pt x="1244635" y="611212"/>
                  </a:cubicBezTo>
                  <a:cubicBezTo>
                    <a:pt x="1286545" y="532155"/>
                    <a:pt x="1292260" y="446430"/>
                    <a:pt x="1264638" y="359752"/>
                  </a:cubicBezTo>
                  <a:cubicBezTo>
                    <a:pt x="1262733" y="354990"/>
                    <a:pt x="1266543" y="344512"/>
                    <a:pt x="1253208" y="343560"/>
                  </a:cubicBezTo>
                  <a:close/>
                </a:path>
              </a:pathLst>
            </a:custGeom>
            <a:solidFill>
              <a:srgbClr val="FA9E38"/>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22"/>
            <p:cNvSpPr/>
            <p:nvPr/>
          </p:nvSpPr>
          <p:spPr>
            <a:xfrm>
              <a:off x="2936406" y="3795461"/>
              <a:ext cx="1353126" cy="508293"/>
            </a:xfrm>
            <a:custGeom>
              <a:avLst/>
              <a:gdLst/>
              <a:ahLst/>
              <a:cxnLst/>
              <a:rect l="l" t="t" r="r" b="b"/>
              <a:pathLst>
                <a:path w="1353126" h="508293" extrusionOk="0">
                  <a:moveTo>
                    <a:pt x="0" y="241935"/>
                  </a:moveTo>
                  <a:cubicBezTo>
                    <a:pt x="12383" y="240982"/>
                    <a:pt x="20003" y="250507"/>
                    <a:pt x="23813" y="258127"/>
                  </a:cubicBezTo>
                  <a:cubicBezTo>
                    <a:pt x="53340" y="321945"/>
                    <a:pt x="107633" y="360997"/>
                    <a:pt x="164783" y="395288"/>
                  </a:cubicBezTo>
                  <a:cubicBezTo>
                    <a:pt x="214313" y="424815"/>
                    <a:pt x="269558" y="445770"/>
                    <a:pt x="329565" y="445770"/>
                  </a:cubicBezTo>
                  <a:cubicBezTo>
                    <a:pt x="353378" y="445770"/>
                    <a:pt x="377190" y="443865"/>
                    <a:pt x="401003" y="445770"/>
                  </a:cubicBezTo>
                  <a:cubicBezTo>
                    <a:pt x="455295" y="452438"/>
                    <a:pt x="501967" y="430530"/>
                    <a:pt x="550545" y="410527"/>
                  </a:cubicBezTo>
                  <a:cubicBezTo>
                    <a:pt x="574358" y="401002"/>
                    <a:pt x="597218" y="390525"/>
                    <a:pt x="617220" y="375285"/>
                  </a:cubicBezTo>
                  <a:cubicBezTo>
                    <a:pt x="635318" y="361950"/>
                    <a:pt x="648653" y="362902"/>
                    <a:pt x="667703" y="377190"/>
                  </a:cubicBezTo>
                  <a:cubicBezTo>
                    <a:pt x="766763" y="446722"/>
                    <a:pt x="881063" y="458152"/>
                    <a:pt x="995363" y="442913"/>
                  </a:cubicBezTo>
                  <a:cubicBezTo>
                    <a:pt x="1061085" y="433388"/>
                    <a:pt x="1124903" y="401002"/>
                    <a:pt x="1177290" y="355282"/>
                  </a:cubicBezTo>
                  <a:cubicBezTo>
                    <a:pt x="1203007" y="333375"/>
                    <a:pt x="1224915" y="306705"/>
                    <a:pt x="1249680" y="282892"/>
                  </a:cubicBezTo>
                  <a:cubicBezTo>
                    <a:pt x="1283018" y="251460"/>
                    <a:pt x="1297305" y="207645"/>
                    <a:pt x="1309688" y="166688"/>
                  </a:cubicBezTo>
                  <a:cubicBezTo>
                    <a:pt x="1326832" y="113347"/>
                    <a:pt x="1340168" y="57150"/>
                    <a:pt x="1334453" y="0"/>
                  </a:cubicBezTo>
                  <a:cubicBezTo>
                    <a:pt x="1344930" y="3810"/>
                    <a:pt x="1345882" y="12382"/>
                    <a:pt x="1347788" y="21907"/>
                  </a:cubicBezTo>
                  <a:cubicBezTo>
                    <a:pt x="1393507" y="295275"/>
                    <a:pt x="1138238" y="548640"/>
                    <a:pt x="863918" y="502920"/>
                  </a:cubicBezTo>
                  <a:cubicBezTo>
                    <a:pt x="797243" y="491490"/>
                    <a:pt x="736283" y="469582"/>
                    <a:pt x="681990" y="430530"/>
                  </a:cubicBezTo>
                  <a:cubicBezTo>
                    <a:pt x="663893" y="417195"/>
                    <a:pt x="652463" y="419100"/>
                    <a:pt x="635318" y="430530"/>
                  </a:cubicBezTo>
                  <a:cubicBezTo>
                    <a:pt x="411480" y="581977"/>
                    <a:pt x="116205" y="500063"/>
                    <a:pt x="3810" y="257175"/>
                  </a:cubicBezTo>
                  <a:cubicBezTo>
                    <a:pt x="2858" y="253365"/>
                    <a:pt x="953" y="247650"/>
                    <a:pt x="0" y="241935"/>
                  </a:cubicBezTo>
                  <a:close/>
                </a:path>
              </a:pathLst>
            </a:custGeom>
            <a:solidFill>
              <a:srgbClr val="E4701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22"/>
            <p:cNvSpPr/>
            <p:nvPr/>
          </p:nvSpPr>
          <p:spPr>
            <a:xfrm>
              <a:off x="4194334" y="3302066"/>
              <a:ext cx="70781" cy="310515"/>
            </a:xfrm>
            <a:custGeom>
              <a:avLst/>
              <a:gdLst/>
              <a:ahLst/>
              <a:cxnLst/>
              <a:rect l="l" t="t" r="r" b="b"/>
              <a:pathLst>
                <a:path w="70781" h="310515" extrusionOk="0">
                  <a:moveTo>
                    <a:pt x="21280" y="310515"/>
                  </a:moveTo>
                  <a:cubicBezTo>
                    <a:pt x="-2533" y="280988"/>
                    <a:pt x="-7295" y="256222"/>
                    <a:pt x="11755" y="215265"/>
                  </a:cubicBezTo>
                  <a:cubicBezTo>
                    <a:pt x="42235" y="148590"/>
                    <a:pt x="66047" y="77153"/>
                    <a:pt x="57475" y="0"/>
                  </a:cubicBezTo>
                  <a:cubicBezTo>
                    <a:pt x="83192" y="92393"/>
                    <a:pt x="69857" y="181928"/>
                    <a:pt x="32710" y="268605"/>
                  </a:cubicBezTo>
                  <a:cubicBezTo>
                    <a:pt x="26995" y="281940"/>
                    <a:pt x="17470" y="294322"/>
                    <a:pt x="21280" y="310515"/>
                  </a:cubicBezTo>
                  <a:close/>
                </a:path>
              </a:pathLst>
            </a:custGeom>
            <a:solidFill>
              <a:srgbClr val="E47013"/>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22"/>
            <p:cNvSpPr/>
            <p:nvPr/>
          </p:nvSpPr>
          <p:spPr>
            <a:xfrm>
              <a:off x="2931405" y="4030728"/>
              <a:ext cx="5953" cy="7620"/>
            </a:xfrm>
            <a:custGeom>
              <a:avLst/>
              <a:gdLst/>
              <a:ahLst/>
              <a:cxnLst/>
              <a:rect l="l" t="t" r="r" b="b"/>
              <a:pathLst>
                <a:path w="5953" h="7620" extrusionOk="0">
                  <a:moveTo>
                    <a:pt x="238" y="0"/>
                  </a:moveTo>
                  <a:cubicBezTo>
                    <a:pt x="2143" y="2858"/>
                    <a:pt x="4048" y="4763"/>
                    <a:pt x="5953" y="7620"/>
                  </a:cubicBezTo>
                  <a:cubicBezTo>
                    <a:pt x="1191" y="6668"/>
                    <a:pt x="-714" y="3810"/>
                    <a:pt x="238" y="0"/>
                  </a:cubicBezTo>
                  <a:close/>
                </a:path>
              </a:pathLst>
            </a:custGeom>
            <a:solidFill>
              <a:srgbClr val="E47013"/>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22"/>
            <p:cNvSpPr/>
            <p:nvPr/>
          </p:nvSpPr>
          <p:spPr>
            <a:xfrm>
              <a:off x="2967750" y="3016139"/>
              <a:ext cx="1151330" cy="485952"/>
            </a:xfrm>
            <a:custGeom>
              <a:avLst/>
              <a:gdLst/>
              <a:ahLst/>
              <a:cxnLst/>
              <a:rect l="l" t="t" r="r" b="b"/>
              <a:pathLst>
                <a:path w="1151330" h="485952" extrusionOk="0">
                  <a:moveTo>
                    <a:pt x="1150709" y="243065"/>
                  </a:moveTo>
                  <a:cubicBezTo>
                    <a:pt x="1096416" y="155435"/>
                    <a:pt x="1023074" y="93522"/>
                    <a:pt x="921156" y="67805"/>
                  </a:cubicBezTo>
                  <a:cubicBezTo>
                    <a:pt x="815429" y="42087"/>
                    <a:pt x="717321" y="60185"/>
                    <a:pt x="628739" y="121145"/>
                  </a:cubicBezTo>
                  <a:cubicBezTo>
                    <a:pt x="609689" y="134480"/>
                    <a:pt x="599211" y="132575"/>
                    <a:pt x="582066" y="120192"/>
                  </a:cubicBezTo>
                  <a:cubicBezTo>
                    <a:pt x="453479" y="36372"/>
                    <a:pt x="320129" y="29705"/>
                    <a:pt x="189636" y="110667"/>
                  </a:cubicBezTo>
                  <a:cubicBezTo>
                    <a:pt x="61049" y="189725"/>
                    <a:pt x="5804" y="310692"/>
                    <a:pt x="21996" y="462140"/>
                  </a:cubicBezTo>
                  <a:cubicBezTo>
                    <a:pt x="22949" y="469760"/>
                    <a:pt x="22949" y="478332"/>
                    <a:pt x="22949" y="485952"/>
                  </a:cubicBezTo>
                  <a:cubicBezTo>
                    <a:pt x="19139" y="484047"/>
                    <a:pt x="13424" y="482142"/>
                    <a:pt x="12471" y="478332"/>
                  </a:cubicBezTo>
                  <a:cubicBezTo>
                    <a:pt x="-6579" y="381177"/>
                    <a:pt x="-9436" y="285927"/>
                    <a:pt x="44856" y="197345"/>
                  </a:cubicBezTo>
                  <a:cubicBezTo>
                    <a:pt x="55334" y="181152"/>
                    <a:pt x="56286" y="161150"/>
                    <a:pt x="69621" y="144005"/>
                  </a:cubicBezTo>
                  <a:cubicBezTo>
                    <a:pt x="160109" y="34467"/>
                    <a:pt x="271551" y="-16015"/>
                    <a:pt x="415379" y="5892"/>
                  </a:cubicBezTo>
                  <a:cubicBezTo>
                    <a:pt x="472529" y="14465"/>
                    <a:pt x="523964" y="31610"/>
                    <a:pt x="568731" y="67805"/>
                  </a:cubicBezTo>
                  <a:cubicBezTo>
                    <a:pt x="593496" y="87807"/>
                    <a:pt x="608736" y="64947"/>
                    <a:pt x="624929" y="54470"/>
                  </a:cubicBezTo>
                  <a:cubicBezTo>
                    <a:pt x="710654" y="-775"/>
                    <a:pt x="803046" y="-13158"/>
                    <a:pt x="900201" y="13512"/>
                  </a:cubicBezTo>
                  <a:cubicBezTo>
                    <a:pt x="930681" y="22085"/>
                    <a:pt x="961161" y="31610"/>
                    <a:pt x="991641" y="46850"/>
                  </a:cubicBezTo>
                  <a:cubicBezTo>
                    <a:pt x="1071651" y="87807"/>
                    <a:pt x="1116419" y="154482"/>
                    <a:pt x="1149756" y="233540"/>
                  </a:cubicBezTo>
                  <a:cubicBezTo>
                    <a:pt x="1152614" y="235445"/>
                    <a:pt x="1150709" y="240207"/>
                    <a:pt x="1150709" y="243065"/>
                  </a:cubicBezTo>
                  <a:close/>
                </a:path>
              </a:pathLst>
            </a:custGeom>
            <a:solidFill>
              <a:srgbClr val="E4701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22"/>
            <p:cNvSpPr/>
            <p:nvPr/>
          </p:nvSpPr>
          <p:spPr>
            <a:xfrm>
              <a:off x="2989699" y="3584959"/>
              <a:ext cx="66833" cy="328612"/>
            </a:xfrm>
            <a:custGeom>
              <a:avLst/>
              <a:gdLst/>
              <a:ahLst/>
              <a:cxnLst/>
              <a:rect l="l" t="t" r="r" b="b"/>
              <a:pathLst>
                <a:path w="66833" h="328612" extrusionOk="0">
                  <a:moveTo>
                    <a:pt x="43862" y="0"/>
                  </a:moveTo>
                  <a:cubicBezTo>
                    <a:pt x="63865" y="29528"/>
                    <a:pt x="77200" y="58103"/>
                    <a:pt x="56245" y="96203"/>
                  </a:cubicBezTo>
                  <a:cubicBezTo>
                    <a:pt x="16240" y="168592"/>
                    <a:pt x="10525" y="247650"/>
                    <a:pt x="22907" y="328613"/>
                  </a:cubicBezTo>
                  <a:cubicBezTo>
                    <a:pt x="-9478" y="244792"/>
                    <a:pt x="-6620" y="161925"/>
                    <a:pt x="25765" y="79057"/>
                  </a:cubicBezTo>
                  <a:cubicBezTo>
                    <a:pt x="35290" y="54292"/>
                    <a:pt x="38147" y="26670"/>
                    <a:pt x="43862" y="0"/>
                  </a:cubicBezTo>
                  <a:close/>
                </a:path>
              </a:pathLst>
            </a:custGeom>
            <a:solidFill>
              <a:srgbClr val="E47013"/>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22"/>
            <p:cNvSpPr/>
            <p:nvPr/>
          </p:nvSpPr>
          <p:spPr>
            <a:xfrm>
              <a:off x="4118459" y="3259203"/>
              <a:ext cx="9525" cy="19050"/>
            </a:xfrm>
            <a:custGeom>
              <a:avLst/>
              <a:gdLst/>
              <a:ahLst/>
              <a:cxnLst/>
              <a:rect l="l" t="t" r="r" b="b"/>
              <a:pathLst>
                <a:path w="9525" h="19050" extrusionOk="0">
                  <a:moveTo>
                    <a:pt x="9525" y="19050"/>
                  </a:moveTo>
                  <a:cubicBezTo>
                    <a:pt x="2857" y="14288"/>
                    <a:pt x="953" y="7620"/>
                    <a:pt x="0" y="0"/>
                  </a:cubicBezTo>
                  <a:cubicBezTo>
                    <a:pt x="12382" y="953"/>
                    <a:pt x="8572" y="11430"/>
                    <a:pt x="9525" y="19050"/>
                  </a:cubicBezTo>
                  <a:close/>
                </a:path>
              </a:pathLst>
            </a:custGeom>
            <a:solidFill>
              <a:srgbClr val="B33624"/>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30" name="Google Shape;230;p22" descr="A picture containing dark&#10;&#10;Description automatically generated"/>
          <p:cNvPicPr preferRelativeResize="0"/>
          <p:nvPr/>
        </p:nvPicPr>
        <p:blipFill rotWithShape="1">
          <a:blip r:embed="rId3">
            <a:alphaModFix/>
          </a:blip>
          <a:srcRect/>
          <a:stretch/>
        </p:blipFill>
        <p:spPr>
          <a:xfrm rot="-2086497">
            <a:off x="10167053" y="705909"/>
            <a:ext cx="810838" cy="4901609"/>
          </a:xfrm>
          <a:prstGeom prst="rect">
            <a:avLst/>
          </a:prstGeom>
          <a:noFill/>
          <a:ln>
            <a:noFill/>
          </a:ln>
        </p:spPr>
      </p:pic>
      <p:pic>
        <p:nvPicPr>
          <p:cNvPr id="231" name="Google Shape;231;p22"/>
          <p:cNvPicPr preferRelativeResize="0"/>
          <p:nvPr/>
        </p:nvPicPr>
        <p:blipFill>
          <a:blip r:embed="rId4">
            <a:alphaModFix/>
          </a:blip>
          <a:stretch>
            <a:fillRect/>
          </a:stretch>
        </p:blipFill>
        <p:spPr>
          <a:xfrm rot="-3341539">
            <a:off x="7924800" y="4683524"/>
            <a:ext cx="1801450" cy="1801450"/>
          </a:xfrm>
          <a:prstGeom prst="rect">
            <a:avLst/>
          </a:prstGeom>
          <a:noFill/>
          <a:ln>
            <a:noFill/>
          </a:ln>
          <a:effectLst>
            <a:outerShdw blurRad="57150" dist="19050" dir="5400000" algn="bl" rotWithShape="0">
              <a:srgbClr val="000000">
                <a:alpha val="50000"/>
              </a:srgbClr>
            </a:outerShdw>
          </a:effectLst>
        </p:spPr>
      </p:pic>
      <p:sp>
        <p:nvSpPr>
          <p:cNvPr id="232" name="Google Shape;232;p22"/>
          <p:cNvSpPr txBox="1"/>
          <p:nvPr/>
        </p:nvSpPr>
        <p:spPr>
          <a:xfrm>
            <a:off x="3895925" y="3684050"/>
            <a:ext cx="3461700" cy="569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500">
                <a:solidFill>
                  <a:schemeClr val="dk2"/>
                </a:solidFill>
                <a:latin typeface="Lobster"/>
                <a:ea typeface="Lobster"/>
                <a:cs typeface="Lobster"/>
                <a:sym typeface="Lobster"/>
              </a:rPr>
              <a:t>-Liz Galarza</a:t>
            </a:r>
            <a:endParaRPr sz="2900">
              <a:latin typeface="Cairo"/>
              <a:ea typeface="Cairo"/>
              <a:cs typeface="Cairo"/>
              <a:sym typeface="Cair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0"/>
          <p:cNvSpPr/>
          <p:nvPr/>
        </p:nvSpPr>
        <p:spPr>
          <a:xfrm rot="261121">
            <a:off x="149529" y="616417"/>
            <a:ext cx="7056094" cy="5722613"/>
          </a:xfrm>
          <a:custGeom>
            <a:avLst/>
            <a:gdLst/>
            <a:ahLst/>
            <a:cxnLst/>
            <a:rect l="l" t="t" r="r" b="b"/>
            <a:pathLst>
              <a:path w="4283561" h="3474041" extrusionOk="0">
                <a:moveTo>
                  <a:pt x="135" y="258562"/>
                </a:moveTo>
                <a:cubicBezTo>
                  <a:pt x="-1605" y="219901"/>
                  <a:pt x="9787" y="185565"/>
                  <a:pt x="34419" y="155711"/>
                </a:cubicBezTo>
                <a:cubicBezTo>
                  <a:pt x="59050" y="127599"/>
                  <a:pt x="90697" y="111775"/>
                  <a:pt x="129358" y="108241"/>
                </a:cubicBezTo>
                <a:lnTo>
                  <a:pt x="1548177" y="116"/>
                </a:lnTo>
                <a:cubicBezTo>
                  <a:pt x="1588632" y="-1625"/>
                  <a:pt x="1623760" y="9821"/>
                  <a:pt x="1653665" y="34400"/>
                </a:cubicBezTo>
                <a:cubicBezTo>
                  <a:pt x="1683519" y="60772"/>
                  <a:pt x="1699395" y="93262"/>
                  <a:pt x="1701135" y="131977"/>
                </a:cubicBezTo>
                <a:lnTo>
                  <a:pt x="1722233" y="414158"/>
                </a:lnTo>
                <a:lnTo>
                  <a:pt x="3932215" y="248014"/>
                </a:lnTo>
                <a:cubicBezTo>
                  <a:pt x="3970876" y="246273"/>
                  <a:pt x="4005160" y="257718"/>
                  <a:pt x="4035013" y="282297"/>
                </a:cubicBezTo>
                <a:cubicBezTo>
                  <a:pt x="4064919" y="306929"/>
                  <a:pt x="4080743" y="338576"/>
                  <a:pt x="4082483" y="377237"/>
                </a:cubicBezTo>
                <a:lnTo>
                  <a:pt x="4282911" y="3038182"/>
                </a:lnTo>
                <a:cubicBezTo>
                  <a:pt x="4286392" y="3078636"/>
                  <a:pt x="4275052" y="3113764"/>
                  <a:pt x="4248680" y="3143670"/>
                </a:cubicBezTo>
                <a:cubicBezTo>
                  <a:pt x="4222308" y="3173523"/>
                  <a:pt x="4189765" y="3189346"/>
                  <a:pt x="4151051" y="3191087"/>
                </a:cubicBezTo>
                <a:lnTo>
                  <a:pt x="3391587" y="3249158"/>
                </a:lnTo>
                <a:lnTo>
                  <a:pt x="3378401" y="3064554"/>
                </a:lnTo>
                <a:cubicBezTo>
                  <a:pt x="3410047" y="3025892"/>
                  <a:pt x="3424974" y="2982747"/>
                  <a:pt x="3423233" y="2935330"/>
                </a:cubicBezTo>
                <a:cubicBezTo>
                  <a:pt x="3419752" y="2887861"/>
                  <a:pt x="3399499" y="2848303"/>
                  <a:pt x="3362577" y="2816656"/>
                </a:cubicBezTo>
                <a:cubicBezTo>
                  <a:pt x="3327450" y="2786803"/>
                  <a:pt x="3286151" y="2773617"/>
                  <a:pt x="3238629" y="2777098"/>
                </a:cubicBezTo>
                <a:cubicBezTo>
                  <a:pt x="3191106" y="2780579"/>
                  <a:pt x="3151601" y="2800833"/>
                  <a:pt x="3119954" y="2837701"/>
                </a:cubicBezTo>
                <a:cubicBezTo>
                  <a:pt x="3090101" y="2872881"/>
                  <a:pt x="3076018" y="2914180"/>
                  <a:pt x="3077759" y="2961702"/>
                </a:cubicBezTo>
                <a:cubicBezTo>
                  <a:pt x="3083033" y="3010966"/>
                  <a:pt x="3104131" y="3051368"/>
                  <a:pt x="3141052" y="3083014"/>
                </a:cubicBezTo>
                <a:lnTo>
                  <a:pt x="3154238" y="3264981"/>
                </a:lnTo>
                <a:lnTo>
                  <a:pt x="1389944" y="3399479"/>
                </a:lnTo>
                <a:lnTo>
                  <a:pt x="1376758" y="3214875"/>
                </a:lnTo>
                <a:cubicBezTo>
                  <a:pt x="1410146" y="3176213"/>
                  <a:pt x="1424228" y="3133121"/>
                  <a:pt x="1418954" y="3085651"/>
                </a:cubicBezTo>
                <a:cubicBezTo>
                  <a:pt x="1417213" y="3038234"/>
                  <a:pt x="1397856" y="2998676"/>
                  <a:pt x="1360935" y="2966977"/>
                </a:cubicBezTo>
                <a:cubicBezTo>
                  <a:pt x="1324014" y="2937124"/>
                  <a:pt x="1281819" y="2923938"/>
                  <a:pt x="1234349" y="2927419"/>
                </a:cubicBezTo>
                <a:cubicBezTo>
                  <a:pt x="1186879" y="2930900"/>
                  <a:pt x="1147321" y="2951154"/>
                  <a:pt x="1115675" y="2988074"/>
                </a:cubicBezTo>
                <a:cubicBezTo>
                  <a:pt x="1085769" y="3023202"/>
                  <a:pt x="1072583" y="3064554"/>
                  <a:pt x="1076117" y="3112024"/>
                </a:cubicBezTo>
                <a:cubicBezTo>
                  <a:pt x="1079651" y="3161287"/>
                  <a:pt x="1100748" y="3201689"/>
                  <a:pt x="1139409" y="3233335"/>
                </a:cubicBezTo>
                <a:lnTo>
                  <a:pt x="1152596" y="3415303"/>
                </a:lnTo>
                <a:lnTo>
                  <a:pt x="382530" y="3473374"/>
                </a:lnTo>
                <a:cubicBezTo>
                  <a:pt x="343869" y="3476855"/>
                  <a:pt x="309585" y="3465462"/>
                  <a:pt x="279679" y="3439090"/>
                </a:cubicBezTo>
                <a:cubicBezTo>
                  <a:pt x="251567" y="3414458"/>
                  <a:pt x="235743" y="3382865"/>
                  <a:pt x="232209" y="3344150"/>
                </a:cubicBezTo>
                <a:lnTo>
                  <a:pt x="135" y="258615"/>
                </a:lnTo>
                <a:close/>
              </a:path>
            </a:pathLst>
          </a:custGeom>
          <a:solidFill>
            <a:srgbClr val="FEF8EE"/>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 name="Google Shape;479;p40"/>
          <p:cNvSpPr txBox="1">
            <a:spLocks noGrp="1"/>
          </p:cNvSpPr>
          <p:nvPr>
            <p:ph type="title"/>
          </p:nvPr>
        </p:nvSpPr>
        <p:spPr>
          <a:xfrm>
            <a:off x="415600" y="593375"/>
            <a:ext cx="2730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700">
                <a:solidFill>
                  <a:schemeClr val="dk1"/>
                </a:solidFill>
              </a:rPr>
              <a:t>Celebrate Learning</a:t>
            </a:r>
            <a:endParaRPr sz="2500">
              <a:solidFill>
                <a:schemeClr val="dk1"/>
              </a:solidFill>
            </a:endParaRPr>
          </a:p>
        </p:txBody>
      </p:sp>
      <p:sp>
        <p:nvSpPr>
          <p:cNvPr id="480" name="Google Shape;480;p40"/>
          <p:cNvSpPr txBox="1">
            <a:spLocks noGrp="1"/>
          </p:cNvSpPr>
          <p:nvPr>
            <p:ph type="subTitle" idx="1"/>
          </p:nvPr>
        </p:nvSpPr>
        <p:spPr>
          <a:xfrm>
            <a:off x="415606" y="1513050"/>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solidFill>
                  <a:schemeClr val="dk1"/>
                </a:solidFill>
              </a:rPr>
              <a:t>Supplies</a:t>
            </a:r>
            <a:endParaRPr>
              <a:solidFill>
                <a:schemeClr val="dk1"/>
              </a:solidFill>
            </a:endParaRPr>
          </a:p>
        </p:txBody>
      </p:sp>
      <p:sp>
        <p:nvSpPr>
          <p:cNvPr id="481" name="Google Shape;481;p40"/>
          <p:cNvSpPr txBox="1">
            <a:spLocks noGrp="1"/>
          </p:cNvSpPr>
          <p:nvPr>
            <p:ph type="body" idx="4"/>
          </p:nvPr>
        </p:nvSpPr>
        <p:spPr>
          <a:xfrm>
            <a:off x="397975" y="1787675"/>
            <a:ext cx="6406800" cy="9252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r>
              <a:rPr lang="en" u="sng">
                <a:solidFill>
                  <a:schemeClr val="dk1"/>
                </a:solidFill>
                <a:hlinkClick r:id="rId3">
                  <a:extLst>
                    <a:ext uri="{A12FA001-AC4F-418D-AE19-62706E023703}">
                      <ahyp:hlinkClr xmlns:ahyp="http://schemas.microsoft.com/office/drawing/2018/hyperlinkcolor" val="tx"/>
                    </a:ext>
                  </a:extLst>
                </a:hlinkClick>
              </a:rPr>
              <a:t>Celebration Tent Cards</a:t>
            </a:r>
            <a:endParaRPr>
              <a:solidFill>
                <a:schemeClr val="dk1"/>
              </a:solidFill>
            </a:endParaRPr>
          </a:p>
          <a:p>
            <a:pPr marL="0" lvl="0" indent="0" algn="l" rtl="0">
              <a:lnSpc>
                <a:spcPct val="100000"/>
              </a:lnSpc>
              <a:spcBef>
                <a:spcPts val="2100"/>
              </a:spcBef>
              <a:spcAft>
                <a:spcPts val="2100"/>
              </a:spcAft>
              <a:buNone/>
            </a:pPr>
            <a:endParaRPr>
              <a:solidFill>
                <a:schemeClr val="dk1"/>
              </a:solidFill>
            </a:endParaRPr>
          </a:p>
        </p:txBody>
      </p:sp>
      <p:pic>
        <p:nvPicPr>
          <p:cNvPr id="482" name="Google Shape;482;p40"/>
          <p:cNvPicPr preferRelativeResize="0"/>
          <p:nvPr/>
        </p:nvPicPr>
        <p:blipFill rotWithShape="1">
          <a:blip r:embed="rId4">
            <a:alphaModFix/>
          </a:blip>
          <a:srcRect/>
          <a:stretch/>
        </p:blipFill>
        <p:spPr>
          <a:xfrm>
            <a:off x="7412583" y="475334"/>
            <a:ext cx="4505079" cy="2051093"/>
          </a:xfrm>
          <a:prstGeom prst="rect">
            <a:avLst/>
          </a:prstGeom>
          <a:noFill/>
          <a:ln>
            <a:noFill/>
          </a:ln>
        </p:spPr>
      </p:pic>
      <p:sp>
        <p:nvSpPr>
          <p:cNvPr id="483" name="Google Shape;483;p40"/>
          <p:cNvSpPr txBox="1"/>
          <p:nvPr/>
        </p:nvSpPr>
        <p:spPr>
          <a:xfrm>
            <a:off x="8378654" y="497985"/>
            <a:ext cx="2734800" cy="9543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 sz="5600">
                <a:solidFill>
                  <a:srgbClr val="F2F2F2"/>
                </a:solidFill>
                <a:latin typeface="Cookie"/>
                <a:ea typeface="Cookie"/>
                <a:cs typeface="Cookie"/>
                <a:sym typeface="Cookie"/>
              </a:rPr>
              <a:t>take it home</a:t>
            </a:r>
            <a:endParaRPr sz="400"/>
          </a:p>
        </p:txBody>
      </p:sp>
      <p:sp>
        <p:nvSpPr>
          <p:cNvPr id="484" name="Google Shape;484;p40"/>
          <p:cNvSpPr txBox="1">
            <a:spLocks noGrp="1"/>
          </p:cNvSpPr>
          <p:nvPr>
            <p:ph type="body" idx="5"/>
          </p:nvPr>
        </p:nvSpPr>
        <p:spPr>
          <a:xfrm>
            <a:off x="415600" y="2803038"/>
            <a:ext cx="6406800" cy="923400"/>
          </a:xfrm>
          <a:prstGeom prst="rect">
            <a:avLst/>
          </a:prstGeom>
        </p:spPr>
        <p:txBody>
          <a:bodyPr spcFirstLastPara="1" wrap="square" lIns="121900" tIns="121900" rIns="121900" bIns="121900" anchor="t" anchorCtr="0">
            <a:noAutofit/>
          </a:bodyPr>
          <a:lstStyle/>
          <a:p>
            <a:pPr marL="457200" lvl="0" indent="-317500" algn="l" rtl="0">
              <a:lnSpc>
                <a:spcPct val="100000"/>
              </a:lnSpc>
              <a:spcBef>
                <a:spcPts val="0"/>
              </a:spcBef>
              <a:spcAft>
                <a:spcPts val="0"/>
              </a:spcAft>
              <a:buClr>
                <a:schemeClr val="dk1"/>
              </a:buClr>
              <a:buSzPts val="1400"/>
              <a:buAutoNum type="arabicPeriod"/>
            </a:pPr>
            <a:r>
              <a:rPr lang="en">
                <a:solidFill>
                  <a:schemeClr val="dk1"/>
                </a:solidFill>
              </a:rPr>
              <a:t>Discuss with students that the intent of selecting an artifact is to show off learning that they are proud of, not necessarily a ‘good mark’. </a:t>
            </a:r>
            <a:endParaRPr>
              <a:solidFill>
                <a:schemeClr val="dk1"/>
              </a:solidFill>
            </a:endParaRPr>
          </a:p>
          <a:p>
            <a:pPr marL="457200" lvl="0" indent="-317500" algn="l" rtl="0">
              <a:lnSpc>
                <a:spcPct val="100000"/>
              </a:lnSpc>
              <a:spcBef>
                <a:spcPts val="0"/>
              </a:spcBef>
              <a:spcAft>
                <a:spcPts val="0"/>
              </a:spcAft>
              <a:buClr>
                <a:schemeClr val="dk1"/>
              </a:buClr>
              <a:buSzPts val="1400"/>
              <a:buAutoNum type="arabicPeriod"/>
            </a:pPr>
            <a:r>
              <a:rPr lang="en">
                <a:solidFill>
                  <a:schemeClr val="dk1"/>
                </a:solidFill>
              </a:rPr>
              <a:t>Give students time to reflect on the learning they have done so far this term/year/etc. Once they have selected an item (or an artefact to represent their achievement), students explain their choice on the tent card. For example, maybe it’s making the volleyball team (represented by a ball) or mastering a math concept (represented by the assignment).</a:t>
            </a:r>
            <a:endParaRPr>
              <a:solidFill>
                <a:schemeClr val="dk1"/>
              </a:solidFill>
            </a:endParaRPr>
          </a:p>
          <a:p>
            <a:pPr marL="457200" lvl="0" indent="-317500" algn="l" rtl="0">
              <a:lnSpc>
                <a:spcPct val="100000"/>
              </a:lnSpc>
              <a:spcBef>
                <a:spcPts val="0"/>
              </a:spcBef>
              <a:spcAft>
                <a:spcPts val="0"/>
              </a:spcAft>
              <a:buClr>
                <a:schemeClr val="dk1"/>
              </a:buClr>
              <a:buSzPts val="1400"/>
              <a:buAutoNum type="arabicPeriod"/>
            </a:pPr>
            <a:r>
              <a:rPr lang="en">
                <a:solidFill>
                  <a:schemeClr val="dk1"/>
                </a:solidFill>
              </a:rPr>
              <a:t>Display the items for guests to view, much like a museum or art gallery.</a:t>
            </a:r>
            <a:endParaRPr>
              <a:solidFill>
                <a:schemeClr val="dk1"/>
              </a:solidFill>
            </a:endParaRPr>
          </a:p>
          <a:p>
            <a:pPr marL="0" lvl="0" indent="0" algn="l" rtl="0">
              <a:lnSpc>
                <a:spcPct val="100000"/>
              </a:lnSpc>
              <a:spcBef>
                <a:spcPts val="2100"/>
              </a:spcBef>
              <a:spcAft>
                <a:spcPts val="0"/>
              </a:spcAft>
              <a:buNone/>
            </a:pPr>
            <a:endParaRPr>
              <a:solidFill>
                <a:schemeClr val="dk1"/>
              </a:solidFill>
            </a:endParaRPr>
          </a:p>
          <a:p>
            <a:pPr marL="0" lvl="0" indent="0" algn="l" rtl="0">
              <a:lnSpc>
                <a:spcPct val="100000"/>
              </a:lnSpc>
              <a:spcBef>
                <a:spcPts val="2100"/>
              </a:spcBef>
              <a:spcAft>
                <a:spcPts val="0"/>
              </a:spcAft>
              <a:buNone/>
            </a:pPr>
            <a:endParaRPr>
              <a:solidFill>
                <a:schemeClr val="dk1"/>
              </a:solidFill>
            </a:endParaRPr>
          </a:p>
          <a:p>
            <a:pPr marL="457200" lvl="0" indent="0" algn="l" rtl="0">
              <a:lnSpc>
                <a:spcPct val="100000"/>
              </a:lnSpc>
              <a:spcBef>
                <a:spcPts val="2100"/>
              </a:spcBef>
              <a:spcAft>
                <a:spcPts val="0"/>
              </a:spcAft>
              <a:buNone/>
            </a:pPr>
            <a:endParaRPr>
              <a:solidFill>
                <a:schemeClr val="dk1"/>
              </a:solidFill>
            </a:endParaRPr>
          </a:p>
          <a:p>
            <a:pPr marL="0" lvl="0" indent="0" algn="l" rtl="0">
              <a:spcBef>
                <a:spcPts val="2100"/>
              </a:spcBef>
              <a:spcAft>
                <a:spcPts val="0"/>
              </a:spcAft>
              <a:buNone/>
            </a:pPr>
            <a:endParaRPr>
              <a:solidFill>
                <a:schemeClr val="dk1"/>
              </a:solidFill>
            </a:endParaRPr>
          </a:p>
          <a:p>
            <a:pPr marL="0" lvl="0" indent="0" algn="l" rtl="0">
              <a:spcBef>
                <a:spcPts val="2100"/>
              </a:spcBef>
              <a:spcAft>
                <a:spcPts val="2100"/>
              </a:spcAft>
              <a:buNone/>
            </a:pPr>
            <a:endParaRPr>
              <a:solidFill>
                <a:schemeClr val="dk1"/>
              </a:solidFill>
            </a:endParaRPr>
          </a:p>
        </p:txBody>
      </p:sp>
      <p:sp>
        <p:nvSpPr>
          <p:cNvPr id="485" name="Google Shape;485;p40"/>
          <p:cNvSpPr txBox="1">
            <a:spLocks noGrp="1"/>
          </p:cNvSpPr>
          <p:nvPr>
            <p:ph type="subTitle" idx="2"/>
          </p:nvPr>
        </p:nvSpPr>
        <p:spPr>
          <a:xfrm>
            <a:off x="415606" y="2577143"/>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solidFill>
                  <a:schemeClr val="dk1"/>
                </a:solidFill>
              </a:rPr>
              <a:t>Instructions</a:t>
            </a:r>
            <a:endParaRPr>
              <a:solidFill>
                <a:schemeClr val="dk1"/>
              </a:solidFill>
            </a:endParaRPr>
          </a:p>
        </p:txBody>
      </p:sp>
      <p:sp>
        <p:nvSpPr>
          <p:cNvPr id="486" name="Google Shape;486;p40"/>
          <p:cNvSpPr txBox="1"/>
          <p:nvPr/>
        </p:nvSpPr>
        <p:spPr>
          <a:xfrm>
            <a:off x="261400" y="6335200"/>
            <a:ext cx="28446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u="sng">
                <a:solidFill>
                  <a:srgbClr val="252525"/>
                </a:solidFill>
                <a:latin typeface="Cairo"/>
                <a:ea typeface="Cairo"/>
                <a:cs typeface="Cairo"/>
                <a:sym typeface="Cairo"/>
                <a:hlinkClick r:id="rId5" action="ppaction://hlinksldjump">
                  <a:extLst>
                    <a:ext uri="{A12FA001-AC4F-418D-AE19-62706E023703}">
                      <ahyp:hlinkClr xmlns:ahyp="http://schemas.microsoft.com/office/drawing/2018/hyperlinkcolor" val="tx"/>
                    </a:ext>
                  </a:extLst>
                </a:hlinkClick>
              </a:rPr>
              <a:t>BACK TO TAKE IT HOME</a:t>
            </a:r>
            <a:endParaRPr sz="1900" b="1" u="sng">
              <a:solidFill>
                <a:srgbClr val="252525"/>
              </a:solidFill>
              <a:latin typeface="Cairo"/>
              <a:ea typeface="Cairo"/>
              <a:cs typeface="Cairo"/>
              <a:sym typeface="Cair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41"/>
          <p:cNvSpPr/>
          <p:nvPr/>
        </p:nvSpPr>
        <p:spPr>
          <a:xfrm rot="261121">
            <a:off x="149529" y="616417"/>
            <a:ext cx="7056094" cy="5722613"/>
          </a:xfrm>
          <a:custGeom>
            <a:avLst/>
            <a:gdLst/>
            <a:ahLst/>
            <a:cxnLst/>
            <a:rect l="l" t="t" r="r" b="b"/>
            <a:pathLst>
              <a:path w="4283561" h="3474041" extrusionOk="0">
                <a:moveTo>
                  <a:pt x="135" y="258562"/>
                </a:moveTo>
                <a:cubicBezTo>
                  <a:pt x="-1605" y="219901"/>
                  <a:pt x="9787" y="185565"/>
                  <a:pt x="34419" y="155711"/>
                </a:cubicBezTo>
                <a:cubicBezTo>
                  <a:pt x="59050" y="127599"/>
                  <a:pt x="90697" y="111775"/>
                  <a:pt x="129358" y="108241"/>
                </a:cubicBezTo>
                <a:lnTo>
                  <a:pt x="1548177" y="116"/>
                </a:lnTo>
                <a:cubicBezTo>
                  <a:pt x="1588632" y="-1625"/>
                  <a:pt x="1623760" y="9821"/>
                  <a:pt x="1653665" y="34400"/>
                </a:cubicBezTo>
                <a:cubicBezTo>
                  <a:pt x="1683519" y="60772"/>
                  <a:pt x="1699395" y="93262"/>
                  <a:pt x="1701135" y="131977"/>
                </a:cubicBezTo>
                <a:lnTo>
                  <a:pt x="1722233" y="414158"/>
                </a:lnTo>
                <a:lnTo>
                  <a:pt x="3932215" y="248014"/>
                </a:lnTo>
                <a:cubicBezTo>
                  <a:pt x="3970876" y="246273"/>
                  <a:pt x="4005160" y="257718"/>
                  <a:pt x="4035013" y="282297"/>
                </a:cubicBezTo>
                <a:cubicBezTo>
                  <a:pt x="4064919" y="306929"/>
                  <a:pt x="4080743" y="338576"/>
                  <a:pt x="4082483" y="377237"/>
                </a:cubicBezTo>
                <a:lnTo>
                  <a:pt x="4282911" y="3038182"/>
                </a:lnTo>
                <a:cubicBezTo>
                  <a:pt x="4286392" y="3078636"/>
                  <a:pt x="4275052" y="3113764"/>
                  <a:pt x="4248680" y="3143670"/>
                </a:cubicBezTo>
                <a:cubicBezTo>
                  <a:pt x="4222308" y="3173523"/>
                  <a:pt x="4189765" y="3189346"/>
                  <a:pt x="4151051" y="3191087"/>
                </a:cubicBezTo>
                <a:lnTo>
                  <a:pt x="3391587" y="3249158"/>
                </a:lnTo>
                <a:lnTo>
                  <a:pt x="3378401" y="3064554"/>
                </a:lnTo>
                <a:cubicBezTo>
                  <a:pt x="3410047" y="3025892"/>
                  <a:pt x="3424974" y="2982747"/>
                  <a:pt x="3423233" y="2935330"/>
                </a:cubicBezTo>
                <a:cubicBezTo>
                  <a:pt x="3419752" y="2887861"/>
                  <a:pt x="3399499" y="2848303"/>
                  <a:pt x="3362577" y="2816656"/>
                </a:cubicBezTo>
                <a:cubicBezTo>
                  <a:pt x="3327450" y="2786803"/>
                  <a:pt x="3286151" y="2773617"/>
                  <a:pt x="3238629" y="2777098"/>
                </a:cubicBezTo>
                <a:cubicBezTo>
                  <a:pt x="3191106" y="2780579"/>
                  <a:pt x="3151601" y="2800833"/>
                  <a:pt x="3119954" y="2837701"/>
                </a:cubicBezTo>
                <a:cubicBezTo>
                  <a:pt x="3090101" y="2872881"/>
                  <a:pt x="3076018" y="2914180"/>
                  <a:pt x="3077759" y="2961702"/>
                </a:cubicBezTo>
                <a:cubicBezTo>
                  <a:pt x="3083033" y="3010966"/>
                  <a:pt x="3104131" y="3051368"/>
                  <a:pt x="3141052" y="3083014"/>
                </a:cubicBezTo>
                <a:lnTo>
                  <a:pt x="3154238" y="3264981"/>
                </a:lnTo>
                <a:lnTo>
                  <a:pt x="1389944" y="3399479"/>
                </a:lnTo>
                <a:lnTo>
                  <a:pt x="1376758" y="3214875"/>
                </a:lnTo>
                <a:cubicBezTo>
                  <a:pt x="1410146" y="3176213"/>
                  <a:pt x="1424228" y="3133121"/>
                  <a:pt x="1418954" y="3085651"/>
                </a:cubicBezTo>
                <a:cubicBezTo>
                  <a:pt x="1417213" y="3038234"/>
                  <a:pt x="1397856" y="2998676"/>
                  <a:pt x="1360935" y="2966977"/>
                </a:cubicBezTo>
                <a:cubicBezTo>
                  <a:pt x="1324014" y="2937124"/>
                  <a:pt x="1281819" y="2923938"/>
                  <a:pt x="1234349" y="2927419"/>
                </a:cubicBezTo>
                <a:cubicBezTo>
                  <a:pt x="1186879" y="2930900"/>
                  <a:pt x="1147321" y="2951154"/>
                  <a:pt x="1115675" y="2988074"/>
                </a:cubicBezTo>
                <a:cubicBezTo>
                  <a:pt x="1085769" y="3023202"/>
                  <a:pt x="1072583" y="3064554"/>
                  <a:pt x="1076117" y="3112024"/>
                </a:cubicBezTo>
                <a:cubicBezTo>
                  <a:pt x="1079651" y="3161287"/>
                  <a:pt x="1100748" y="3201689"/>
                  <a:pt x="1139409" y="3233335"/>
                </a:cubicBezTo>
                <a:lnTo>
                  <a:pt x="1152596" y="3415303"/>
                </a:lnTo>
                <a:lnTo>
                  <a:pt x="382530" y="3473374"/>
                </a:lnTo>
                <a:cubicBezTo>
                  <a:pt x="343869" y="3476855"/>
                  <a:pt x="309585" y="3465462"/>
                  <a:pt x="279679" y="3439090"/>
                </a:cubicBezTo>
                <a:cubicBezTo>
                  <a:pt x="251567" y="3414458"/>
                  <a:pt x="235743" y="3382865"/>
                  <a:pt x="232209" y="3344150"/>
                </a:cubicBezTo>
                <a:lnTo>
                  <a:pt x="135" y="258615"/>
                </a:lnTo>
                <a:close/>
              </a:path>
            </a:pathLst>
          </a:custGeom>
          <a:solidFill>
            <a:srgbClr val="FEF8EE"/>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 name="Google Shape;492;p41"/>
          <p:cNvSpPr txBox="1">
            <a:spLocks noGrp="1"/>
          </p:cNvSpPr>
          <p:nvPr>
            <p:ph type="title"/>
          </p:nvPr>
        </p:nvSpPr>
        <p:spPr>
          <a:xfrm>
            <a:off x="415600" y="593375"/>
            <a:ext cx="2730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200">
                <a:solidFill>
                  <a:schemeClr val="dk1"/>
                </a:solidFill>
              </a:rPr>
              <a:t>Survey Says</a:t>
            </a:r>
            <a:endParaRPr sz="3000">
              <a:solidFill>
                <a:schemeClr val="dk1"/>
              </a:solidFill>
            </a:endParaRPr>
          </a:p>
        </p:txBody>
      </p:sp>
      <p:sp>
        <p:nvSpPr>
          <p:cNvPr id="493" name="Google Shape;493;p41"/>
          <p:cNvSpPr txBox="1">
            <a:spLocks noGrp="1"/>
          </p:cNvSpPr>
          <p:nvPr>
            <p:ph type="subTitle" idx="1"/>
          </p:nvPr>
        </p:nvSpPr>
        <p:spPr>
          <a:xfrm>
            <a:off x="415606" y="1513050"/>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solidFill>
                  <a:schemeClr val="dk1"/>
                </a:solidFill>
              </a:rPr>
              <a:t>Supplies</a:t>
            </a:r>
            <a:endParaRPr>
              <a:solidFill>
                <a:schemeClr val="dk1"/>
              </a:solidFill>
            </a:endParaRPr>
          </a:p>
        </p:txBody>
      </p:sp>
      <p:sp>
        <p:nvSpPr>
          <p:cNvPr id="494" name="Google Shape;494;p41"/>
          <p:cNvSpPr txBox="1">
            <a:spLocks noGrp="1"/>
          </p:cNvSpPr>
          <p:nvPr>
            <p:ph type="body" idx="4"/>
          </p:nvPr>
        </p:nvSpPr>
        <p:spPr>
          <a:xfrm>
            <a:off x="397975" y="1787675"/>
            <a:ext cx="6406800" cy="9252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r>
              <a:rPr lang="en">
                <a:solidFill>
                  <a:schemeClr val="dk1"/>
                </a:solidFill>
              </a:rPr>
              <a:t>Google Form survey or paper copy with questions </a:t>
            </a:r>
            <a:r>
              <a:rPr lang="en" u="sng">
                <a:solidFill>
                  <a:schemeClr val="dk1"/>
                </a:solidFill>
                <a:hlinkClick r:id="rId3">
                  <a:extLst>
                    <a:ext uri="{A12FA001-AC4F-418D-AE19-62706E023703}">
                      <ahyp:hlinkClr xmlns:ahyp="http://schemas.microsoft.com/office/drawing/2018/hyperlinkcolor" val="tx"/>
                    </a:ext>
                  </a:extLst>
                </a:hlinkClick>
              </a:rPr>
              <a:t>like this</a:t>
            </a:r>
            <a:r>
              <a:rPr lang="en">
                <a:solidFill>
                  <a:schemeClr val="dk1"/>
                </a:solidFill>
              </a:rPr>
              <a:t> or </a:t>
            </a:r>
            <a:r>
              <a:rPr lang="en" u="sng">
                <a:solidFill>
                  <a:schemeClr val="dk1"/>
                </a:solidFill>
                <a:hlinkClick r:id="rId4">
                  <a:extLst>
                    <a:ext uri="{A12FA001-AC4F-418D-AE19-62706E023703}">
                      <ahyp:hlinkClr xmlns:ahyp="http://schemas.microsoft.com/office/drawing/2018/hyperlinkcolor" val="tx"/>
                    </a:ext>
                  </a:extLst>
                </a:hlinkClick>
              </a:rPr>
              <a:t>this</a:t>
            </a:r>
            <a:r>
              <a:rPr lang="en">
                <a:solidFill>
                  <a:schemeClr val="dk1"/>
                </a:solidFill>
              </a:rPr>
              <a:t>.</a:t>
            </a:r>
            <a:endParaRPr>
              <a:solidFill>
                <a:schemeClr val="dk1"/>
              </a:solidFill>
            </a:endParaRPr>
          </a:p>
          <a:p>
            <a:pPr marL="0" lvl="0" indent="0" algn="l" rtl="0">
              <a:lnSpc>
                <a:spcPct val="100000"/>
              </a:lnSpc>
              <a:spcBef>
                <a:spcPts val="2100"/>
              </a:spcBef>
              <a:spcAft>
                <a:spcPts val="2100"/>
              </a:spcAft>
              <a:buNone/>
            </a:pPr>
            <a:endParaRPr>
              <a:solidFill>
                <a:schemeClr val="dk1"/>
              </a:solidFill>
            </a:endParaRPr>
          </a:p>
        </p:txBody>
      </p:sp>
      <p:pic>
        <p:nvPicPr>
          <p:cNvPr id="495" name="Google Shape;495;p41"/>
          <p:cNvPicPr preferRelativeResize="0"/>
          <p:nvPr/>
        </p:nvPicPr>
        <p:blipFill rotWithShape="1">
          <a:blip r:embed="rId5">
            <a:alphaModFix/>
          </a:blip>
          <a:srcRect/>
          <a:stretch/>
        </p:blipFill>
        <p:spPr>
          <a:xfrm>
            <a:off x="7412583" y="475334"/>
            <a:ext cx="4505079" cy="2051093"/>
          </a:xfrm>
          <a:prstGeom prst="rect">
            <a:avLst/>
          </a:prstGeom>
          <a:noFill/>
          <a:ln>
            <a:noFill/>
          </a:ln>
        </p:spPr>
      </p:pic>
      <p:sp>
        <p:nvSpPr>
          <p:cNvPr id="496" name="Google Shape;496;p41"/>
          <p:cNvSpPr txBox="1"/>
          <p:nvPr/>
        </p:nvSpPr>
        <p:spPr>
          <a:xfrm>
            <a:off x="8378654" y="497985"/>
            <a:ext cx="2734800" cy="9543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 sz="5600">
                <a:solidFill>
                  <a:srgbClr val="F2F2F2"/>
                </a:solidFill>
                <a:latin typeface="Cookie"/>
                <a:ea typeface="Cookie"/>
                <a:cs typeface="Cookie"/>
                <a:sym typeface="Cookie"/>
              </a:rPr>
              <a:t>take it home</a:t>
            </a:r>
            <a:endParaRPr sz="400"/>
          </a:p>
        </p:txBody>
      </p:sp>
      <p:sp>
        <p:nvSpPr>
          <p:cNvPr id="497" name="Google Shape;497;p41"/>
          <p:cNvSpPr txBox="1">
            <a:spLocks noGrp="1"/>
          </p:cNvSpPr>
          <p:nvPr>
            <p:ph type="body" idx="5"/>
          </p:nvPr>
        </p:nvSpPr>
        <p:spPr>
          <a:xfrm>
            <a:off x="415600" y="2803038"/>
            <a:ext cx="6406800" cy="923400"/>
          </a:xfrm>
          <a:prstGeom prst="rect">
            <a:avLst/>
          </a:prstGeom>
        </p:spPr>
        <p:txBody>
          <a:bodyPr spcFirstLastPara="1" wrap="square" lIns="121900" tIns="121900" rIns="121900" bIns="121900" anchor="t" anchorCtr="0">
            <a:noAutofit/>
          </a:bodyPr>
          <a:lstStyle/>
          <a:p>
            <a:pPr marL="457200" lvl="0" indent="-317500" algn="l" rtl="0">
              <a:lnSpc>
                <a:spcPct val="100000"/>
              </a:lnSpc>
              <a:spcBef>
                <a:spcPts val="0"/>
              </a:spcBef>
              <a:spcAft>
                <a:spcPts val="0"/>
              </a:spcAft>
              <a:buClr>
                <a:schemeClr val="dk1"/>
              </a:buClr>
              <a:buSzPts val="1400"/>
              <a:buAutoNum type="arabicPeriod"/>
            </a:pPr>
            <a:r>
              <a:rPr lang="en">
                <a:solidFill>
                  <a:schemeClr val="dk1"/>
                </a:solidFill>
              </a:rPr>
              <a:t>Send survey home for parents to complete.</a:t>
            </a:r>
            <a:endParaRPr>
              <a:solidFill>
                <a:schemeClr val="dk1"/>
              </a:solidFill>
            </a:endParaRPr>
          </a:p>
          <a:p>
            <a:pPr marL="0" lvl="0" indent="0" algn="l" rtl="0">
              <a:lnSpc>
                <a:spcPct val="100000"/>
              </a:lnSpc>
              <a:spcBef>
                <a:spcPts val="2100"/>
              </a:spcBef>
              <a:spcAft>
                <a:spcPts val="0"/>
              </a:spcAft>
              <a:buNone/>
            </a:pPr>
            <a:endParaRPr>
              <a:solidFill>
                <a:schemeClr val="dk1"/>
              </a:solidFill>
            </a:endParaRPr>
          </a:p>
          <a:p>
            <a:pPr marL="0" lvl="0" indent="0" algn="l" rtl="0">
              <a:lnSpc>
                <a:spcPct val="100000"/>
              </a:lnSpc>
              <a:spcBef>
                <a:spcPts val="2100"/>
              </a:spcBef>
              <a:spcAft>
                <a:spcPts val="0"/>
              </a:spcAft>
              <a:buNone/>
            </a:pPr>
            <a:endParaRPr>
              <a:solidFill>
                <a:schemeClr val="dk1"/>
              </a:solidFill>
            </a:endParaRPr>
          </a:p>
          <a:p>
            <a:pPr marL="457200" lvl="0" indent="0" algn="l" rtl="0">
              <a:lnSpc>
                <a:spcPct val="100000"/>
              </a:lnSpc>
              <a:spcBef>
                <a:spcPts val="2100"/>
              </a:spcBef>
              <a:spcAft>
                <a:spcPts val="0"/>
              </a:spcAft>
              <a:buNone/>
            </a:pPr>
            <a:endParaRPr>
              <a:solidFill>
                <a:schemeClr val="dk1"/>
              </a:solidFill>
            </a:endParaRPr>
          </a:p>
          <a:p>
            <a:pPr marL="0" lvl="0" indent="0" algn="l" rtl="0">
              <a:spcBef>
                <a:spcPts val="2100"/>
              </a:spcBef>
              <a:spcAft>
                <a:spcPts val="0"/>
              </a:spcAft>
              <a:buNone/>
            </a:pPr>
            <a:endParaRPr>
              <a:solidFill>
                <a:schemeClr val="dk1"/>
              </a:solidFill>
            </a:endParaRPr>
          </a:p>
          <a:p>
            <a:pPr marL="0" lvl="0" indent="0" algn="l" rtl="0">
              <a:spcBef>
                <a:spcPts val="2100"/>
              </a:spcBef>
              <a:spcAft>
                <a:spcPts val="2100"/>
              </a:spcAft>
              <a:buNone/>
            </a:pPr>
            <a:endParaRPr>
              <a:solidFill>
                <a:schemeClr val="dk1"/>
              </a:solidFill>
            </a:endParaRPr>
          </a:p>
        </p:txBody>
      </p:sp>
      <p:sp>
        <p:nvSpPr>
          <p:cNvPr id="498" name="Google Shape;498;p41"/>
          <p:cNvSpPr txBox="1">
            <a:spLocks noGrp="1"/>
          </p:cNvSpPr>
          <p:nvPr>
            <p:ph type="subTitle" idx="2"/>
          </p:nvPr>
        </p:nvSpPr>
        <p:spPr>
          <a:xfrm>
            <a:off x="415606" y="2577143"/>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solidFill>
                  <a:schemeClr val="dk1"/>
                </a:solidFill>
              </a:rPr>
              <a:t>Instructions</a:t>
            </a:r>
            <a:endParaRPr>
              <a:solidFill>
                <a:schemeClr val="dk1"/>
              </a:solidFill>
            </a:endParaRPr>
          </a:p>
        </p:txBody>
      </p:sp>
      <p:sp>
        <p:nvSpPr>
          <p:cNvPr id="499" name="Google Shape;499;p41"/>
          <p:cNvSpPr txBox="1"/>
          <p:nvPr/>
        </p:nvSpPr>
        <p:spPr>
          <a:xfrm>
            <a:off x="261400" y="6335200"/>
            <a:ext cx="28446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u="sng">
                <a:solidFill>
                  <a:srgbClr val="252525"/>
                </a:solidFill>
                <a:latin typeface="Cairo"/>
                <a:ea typeface="Cairo"/>
                <a:cs typeface="Cairo"/>
                <a:sym typeface="Cairo"/>
                <a:hlinkClick r:id="rId6" action="ppaction://hlinksldjump">
                  <a:extLst>
                    <a:ext uri="{A12FA001-AC4F-418D-AE19-62706E023703}">
                      <ahyp:hlinkClr xmlns:ahyp="http://schemas.microsoft.com/office/drawing/2018/hyperlinkcolor" val="tx"/>
                    </a:ext>
                  </a:extLst>
                </a:hlinkClick>
              </a:rPr>
              <a:t>BACK TO TAKE IT HOME</a:t>
            </a:r>
            <a:endParaRPr sz="1900" b="1" u="sng">
              <a:solidFill>
                <a:srgbClr val="252525"/>
              </a:solidFill>
              <a:latin typeface="Cairo"/>
              <a:ea typeface="Cairo"/>
              <a:cs typeface="Cairo"/>
              <a:sym typeface="Cair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42"/>
          <p:cNvSpPr/>
          <p:nvPr/>
        </p:nvSpPr>
        <p:spPr>
          <a:xfrm rot="261121">
            <a:off x="149529" y="616417"/>
            <a:ext cx="7056094" cy="5722613"/>
          </a:xfrm>
          <a:custGeom>
            <a:avLst/>
            <a:gdLst/>
            <a:ahLst/>
            <a:cxnLst/>
            <a:rect l="l" t="t" r="r" b="b"/>
            <a:pathLst>
              <a:path w="4283561" h="3474041" extrusionOk="0">
                <a:moveTo>
                  <a:pt x="135" y="258562"/>
                </a:moveTo>
                <a:cubicBezTo>
                  <a:pt x="-1605" y="219901"/>
                  <a:pt x="9787" y="185565"/>
                  <a:pt x="34419" y="155711"/>
                </a:cubicBezTo>
                <a:cubicBezTo>
                  <a:pt x="59050" y="127599"/>
                  <a:pt x="90697" y="111775"/>
                  <a:pt x="129358" y="108241"/>
                </a:cubicBezTo>
                <a:lnTo>
                  <a:pt x="1548177" y="116"/>
                </a:lnTo>
                <a:cubicBezTo>
                  <a:pt x="1588632" y="-1625"/>
                  <a:pt x="1623760" y="9821"/>
                  <a:pt x="1653665" y="34400"/>
                </a:cubicBezTo>
                <a:cubicBezTo>
                  <a:pt x="1683519" y="60772"/>
                  <a:pt x="1699395" y="93262"/>
                  <a:pt x="1701135" y="131977"/>
                </a:cubicBezTo>
                <a:lnTo>
                  <a:pt x="1722233" y="414158"/>
                </a:lnTo>
                <a:lnTo>
                  <a:pt x="3932215" y="248014"/>
                </a:lnTo>
                <a:cubicBezTo>
                  <a:pt x="3970876" y="246273"/>
                  <a:pt x="4005160" y="257718"/>
                  <a:pt x="4035013" y="282297"/>
                </a:cubicBezTo>
                <a:cubicBezTo>
                  <a:pt x="4064919" y="306929"/>
                  <a:pt x="4080743" y="338576"/>
                  <a:pt x="4082483" y="377237"/>
                </a:cubicBezTo>
                <a:lnTo>
                  <a:pt x="4282911" y="3038182"/>
                </a:lnTo>
                <a:cubicBezTo>
                  <a:pt x="4286392" y="3078636"/>
                  <a:pt x="4275052" y="3113764"/>
                  <a:pt x="4248680" y="3143670"/>
                </a:cubicBezTo>
                <a:cubicBezTo>
                  <a:pt x="4222308" y="3173523"/>
                  <a:pt x="4189765" y="3189346"/>
                  <a:pt x="4151051" y="3191087"/>
                </a:cubicBezTo>
                <a:lnTo>
                  <a:pt x="3391587" y="3249158"/>
                </a:lnTo>
                <a:lnTo>
                  <a:pt x="3378401" y="3064554"/>
                </a:lnTo>
                <a:cubicBezTo>
                  <a:pt x="3410047" y="3025892"/>
                  <a:pt x="3424974" y="2982747"/>
                  <a:pt x="3423233" y="2935330"/>
                </a:cubicBezTo>
                <a:cubicBezTo>
                  <a:pt x="3419752" y="2887861"/>
                  <a:pt x="3399499" y="2848303"/>
                  <a:pt x="3362577" y="2816656"/>
                </a:cubicBezTo>
                <a:cubicBezTo>
                  <a:pt x="3327450" y="2786803"/>
                  <a:pt x="3286151" y="2773617"/>
                  <a:pt x="3238629" y="2777098"/>
                </a:cubicBezTo>
                <a:cubicBezTo>
                  <a:pt x="3191106" y="2780579"/>
                  <a:pt x="3151601" y="2800833"/>
                  <a:pt x="3119954" y="2837701"/>
                </a:cubicBezTo>
                <a:cubicBezTo>
                  <a:pt x="3090101" y="2872881"/>
                  <a:pt x="3076018" y="2914180"/>
                  <a:pt x="3077759" y="2961702"/>
                </a:cubicBezTo>
                <a:cubicBezTo>
                  <a:pt x="3083033" y="3010966"/>
                  <a:pt x="3104131" y="3051368"/>
                  <a:pt x="3141052" y="3083014"/>
                </a:cubicBezTo>
                <a:lnTo>
                  <a:pt x="3154238" y="3264981"/>
                </a:lnTo>
                <a:lnTo>
                  <a:pt x="1389944" y="3399479"/>
                </a:lnTo>
                <a:lnTo>
                  <a:pt x="1376758" y="3214875"/>
                </a:lnTo>
                <a:cubicBezTo>
                  <a:pt x="1410146" y="3176213"/>
                  <a:pt x="1424228" y="3133121"/>
                  <a:pt x="1418954" y="3085651"/>
                </a:cubicBezTo>
                <a:cubicBezTo>
                  <a:pt x="1417213" y="3038234"/>
                  <a:pt x="1397856" y="2998676"/>
                  <a:pt x="1360935" y="2966977"/>
                </a:cubicBezTo>
                <a:cubicBezTo>
                  <a:pt x="1324014" y="2937124"/>
                  <a:pt x="1281819" y="2923938"/>
                  <a:pt x="1234349" y="2927419"/>
                </a:cubicBezTo>
                <a:cubicBezTo>
                  <a:pt x="1186879" y="2930900"/>
                  <a:pt x="1147321" y="2951154"/>
                  <a:pt x="1115675" y="2988074"/>
                </a:cubicBezTo>
                <a:cubicBezTo>
                  <a:pt x="1085769" y="3023202"/>
                  <a:pt x="1072583" y="3064554"/>
                  <a:pt x="1076117" y="3112024"/>
                </a:cubicBezTo>
                <a:cubicBezTo>
                  <a:pt x="1079651" y="3161287"/>
                  <a:pt x="1100748" y="3201689"/>
                  <a:pt x="1139409" y="3233335"/>
                </a:cubicBezTo>
                <a:lnTo>
                  <a:pt x="1152596" y="3415303"/>
                </a:lnTo>
                <a:lnTo>
                  <a:pt x="382530" y="3473374"/>
                </a:lnTo>
                <a:cubicBezTo>
                  <a:pt x="343869" y="3476855"/>
                  <a:pt x="309585" y="3465462"/>
                  <a:pt x="279679" y="3439090"/>
                </a:cubicBezTo>
                <a:cubicBezTo>
                  <a:pt x="251567" y="3414458"/>
                  <a:pt x="235743" y="3382865"/>
                  <a:pt x="232209" y="3344150"/>
                </a:cubicBezTo>
                <a:lnTo>
                  <a:pt x="135" y="258615"/>
                </a:lnTo>
                <a:close/>
              </a:path>
            </a:pathLst>
          </a:custGeom>
          <a:solidFill>
            <a:srgbClr val="FEF8EE"/>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 name="Google Shape;505;p42"/>
          <p:cNvSpPr txBox="1">
            <a:spLocks noGrp="1"/>
          </p:cNvSpPr>
          <p:nvPr>
            <p:ph type="title"/>
          </p:nvPr>
        </p:nvSpPr>
        <p:spPr>
          <a:xfrm>
            <a:off x="415600" y="593375"/>
            <a:ext cx="2730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300">
                <a:solidFill>
                  <a:schemeClr val="dk1"/>
                </a:solidFill>
              </a:rPr>
              <a:t>You’ve Got Homework</a:t>
            </a:r>
            <a:endParaRPr sz="2100">
              <a:solidFill>
                <a:schemeClr val="dk1"/>
              </a:solidFill>
            </a:endParaRPr>
          </a:p>
        </p:txBody>
      </p:sp>
      <p:sp>
        <p:nvSpPr>
          <p:cNvPr id="506" name="Google Shape;506;p42"/>
          <p:cNvSpPr txBox="1">
            <a:spLocks noGrp="1"/>
          </p:cNvSpPr>
          <p:nvPr>
            <p:ph type="subTitle" idx="1"/>
          </p:nvPr>
        </p:nvSpPr>
        <p:spPr>
          <a:xfrm>
            <a:off x="415606" y="1513050"/>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solidFill>
                  <a:schemeClr val="dk1"/>
                </a:solidFill>
              </a:rPr>
              <a:t>Resources</a:t>
            </a:r>
            <a:endParaRPr>
              <a:solidFill>
                <a:schemeClr val="dk1"/>
              </a:solidFill>
            </a:endParaRPr>
          </a:p>
        </p:txBody>
      </p:sp>
      <p:sp>
        <p:nvSpPr>
          <p:cNvPr id="507" name="Google Shape;507;p42"/>
          <p:cNvSpPr txBox="1">
            <a:spLocks noGrp="1"/>
          </p:cNvSpPr>
          <p:nvPr>
            <p:ph type="body" idx="4"/>
          </p:nvPr>
        </p:nvSpPr>
        <p:spPr>
          <a:xfrm>
            <a:off x="397975" y="1787675"/>
            <a:ext cx="6406800" cy="9252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r>
              <a:rPr lang="en">
                <a:solidFill>
                  <a:schemeClr val="dk1"/>
                </a:solidFill>
              </a:rPr>
              <a:t>For more information check out this </a:t>
            </a:r>
            <a:r>
              <a:rPr lang="en" u="sng">
                <a:solidFill>
                  <a:schemeClr val="dk1"/>
                </a:solidFill>
                <a:hlinkClick r:id="rId3">
                  <a:extLst>
                    <a:ext uri="{A12FA001-AC4F-418D-AE19-62706E023703}">
                      <ahyp:hlinkClr xmlns:ahyp="http://schemas.microsoft.com/office/drawing/2018/hyperlinkcolor" val="tx"/>
                    </a:ext>
                  </a:extLst>
                </a:hlinkClick>
              </a:rPr>
              <a:t>MiddleWeb post</a:t>
            </a:r>
            <a:endParaRPr>
              <a:solidFill>
                <a:schemeClr val="dk1"/>
              </a:solidFill>
            </a:endParaRPr>
          </a:p>
          <a:p>
            <a:pPr marL="0" lvl="0" indent="0" algn="l" rtl="0">
              <a:lnSpc>
                <a:spcPct val="100000"/>
              </a:lnSpc>
              <a:spcBef>
                <a:spcPts val="2100"/>
              </a:spcBef>
              <a:spcAft>
                <a:spcPts val="2100"/>
              </a:spcAft>
              <a:buNone/>
            </a:pPr>
            <a:endParaRPr>
              <a:solidFill>
                <a:schemeClr val="dk1"/>
              </a:solidFill>
            </a:endParaRPr>
          </a:p>
        </p:txBody>
      </p:sp>
      <p:pic>
        <p:nvPicPr>
          <p:cNvPr id="508" name="Google Shape;508;p42"/>
          <p:cNvPicPr preferRelativeResize="0"/>
          <p:nvPr/>
        </p:nvPicPr>
        <p:blipFill rotWithShape="1">
          <a:blip r:embed="rId4">
            <a:alphaModFix/>
          </a:blip>
          <a:srcRect/>
          <a:stretch/>
        </p:blipFill>
        <p:spPr>
          <a:xfrm>
            <a:off x="7412583" y="475334"/>
            <a:ext cx="4505079" cy="2051093"/>
          </a:xfrm>
          <a:prstGeom prst="rect">
            <a:avLst/>
          </a:prstGeom>
          <a:noFill/>
          <a:ln>
            <a:noFill/>
          </a:ln>
        </p:spPr>
      </p:pic>
      <p:sp>
        <p:nvSpPr>
          <p:cNvPr id="509" name="Google Shape;509;p42"/>
          <p:cNvSpPr txBox="1"/>
          <p:nvPr/>
        </p:nvSpPr>
        <p:spPr>
          <a:xfrm>
            <a:off x="8378654" y="497985"/>
            <a:ext cx="2734800" cy="9543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 sz="5600">
                <a:solidFill>
                  <a:srgbClr val="F2F2F2"/>
                </a:solidFill>
                <a:latin typeface="Cookie"/>
                <a:ea typeface="Cookie"/>
                <a:cs typeface="Cookie"/>
                <a:sym typeface="Cookie"/>
              </a:rPr>
              <a:t>take it home</a:t>
            </a:r>
            <a:endParaRPr sz="400"/>
          </a:p>
        </p:txBody>
      </p:sp>
      <p:sp>
        <p:nvSpPr>
          <p:cNvPr id="510" name="Google Shape;510;p42"/>
          <p:cNvSpPr txBox="1"/>
          <p:nvPr/>
        </p:nvSpPr>
        <p:spPr>
          <a:xfrm>
            <a:off x="261400" y="6335200"/>
            <a:ext cx="28446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u="sng">
                <a:solidFill>
                  <a:srgbClr val="252525"/>
                </a:solidFill>
                <a:latin typeface="Cairo"/>
                <a:ea typeface="Cairo"/>
                <a:cs typeface="Cairo"/>
                <a:sym typeface="Cairo"/>
                <a:hlinkClick r:id="rId5" action="ppaction://hlinksldjump">
                  <a:extLst>
                    <a:ext uri="{A12FA001-AC4F-418D-AE19-62706E023703}">
                      <ahyp:hlinkClr xmlns:ahyp="http://schemas.microsoft.com/office/drawing/2018/hyperlinkcolor" val="tx"/>
                    </a:ext>
                  </a:extLst>
                </a:hlinkClick>
              </a:rPr>
              <a:t>BACK TO TAKE IT HOME</a:t>
            </a:r>
            <a:endParaRPr sz="1900" b="1" u="sng">
              <a:solidFill>
                <a:srgbClr val="252525"/>
              </a:solidFill>
              <a:latin typeface="Cairo"/>
              <a:ea typeface="Cairo"/>
              <a:cs typeface="Cairo"/>
              <a:sym typeface="Cairo"/>
            </a:endParaRPr>
          </a:p>
        </p:txBody>
      </p:sp>
      <p:pic>
        <p:nvPicPr>
          <p:cNvPr id="511" name="Google Shape;511;p42" descr="How can you learn your students' strengths, challenges, and passions right at the start the year? Assign a report to their parents and guardians.&#10;&#10;To access an editable version of the letter seen in the video (requires Google sign-in to make a copy), visit Edutopia.org: https://www.edutopia.org/video/getting-know-your-students-million-words-or-less" title="Getting to Know Students in a Million Words or Less">
            <a:hlinkClick r:id="rId6"/>
          </p:cNvPr>
          <p:cNvPicPr preferRelativeResize="0"/>
          <p:nvPr/>
        </p:nvPicPr>
        <p:blipFill>
          <a:blip r:embed="rId7">
            <a:alphaModFix/>
          </a:blip>
          <a:stretch>
            <a:fillRect/>
          </a:stretch>
        </p:blipFill>
        <p:spPr>
          <a:xfrm>
            <a:off x="1763326" y="2467500"/>
            <a:ext cx="3676100" cy="2757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1"/>
                                        </p:tgtEl>
                                        <p:attrNameLst>
                                          <p:attrName>style.visibility</p:attrName>
                                        </p:attrNameLst>
                                      </p:cBhvr>
                                      <p:to>
                                        <p:strVal val="visible"/>
                                      </p:to>
                                    </p:set>
                                    <p:animEffect transition="in" filter="fade">
                                      <p:cBhvr>
                                        <p:cTn id="7" dur="1000"/>
                                        <p:tgtEl>
                                          <p:spTgt spid="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43"/>
          <p:cNvSpPr txBox="1">
            <a:spLocks noGrp="1"/>
          </p:cNvSpPr>
          <p:nvPr>
            <p:ph type="title"/>
          </p:nvPr>
        </p:nvSpPr>
        <p:spPr>
          <a:xfrm>
            <a:off x="1123750" y="1279175"/>
            <a:ext cx="104358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5100"/>
              <a:t>Credits and Resources</a:t>
            </a:r>
            <a:endParaRPr sz="5100"/>
          </a:p>
        </p:txBody>
      </p:sp>
      <p:sp>
        <p:nvSpPr>
          <p:cNvPr id="517" name="Google Shape;517;p43"/>
          <p:cNvSpPr txBox="1">
            <a:spLocks noGrp="1"/>
          </p:cNvSpPr>
          <p:nvPr>
            <p:ph type="body" idx="1"/>
          </p:nvPr>
        </p:nvSpPr>
        <p:spPr>
          <a:xfrm>
            <a:off x="1123925" y="2356025"/>
            <a:ext cx="10435800" cy="23460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r>
              <a:rPr lang="en" sz="1300" u="sng">
                <a:solidFill>
                  <a:schemeClr val="hlink"/>
                </a:solidFill>
                <a:hlinkClick r:id="rId3"/>
              </a:rPr>
              <a:t>https://www.middleweb.com/40716/bonding-with-students-right-from-the-start/</a:t>
            </a:r>
            <a:r>
              <a:rPr lang="en" sz="1300"/>
              <a:t> </a:t>
            </a:r>
            <a:endParaRPr sz="1300"/>
          </a:p>
          <a:p>
            <a:pPr marL="0" lvl="0" indent="0" algn="l" rtl="0">
              <a:lnSpc>
                <a:spcPct val="100000"/>
              </a:lnSpc>
              <a:spcBef>
                <a:spcPts val="0"/>
              </a:spcBef>
              <a:spcAft>
                <a:spcPts val="0"/>
              </a:spcAft>
              <a:buNone/>
            </a:pPr>
            <a:r>
              <a:rPr lang="en" sz="1300" u="sng">
                <a:solidFill>
                  <a:schemeClr val="hlink"/>
                </a:solidFill>
                <a:hlinkClick r:id="rId4"/>
              </a:rPr>
              <a:t>https://www.edutopia.org/article/6-strategies-building-better-student-relationships</a:t>
            </a:r>
            <a:r>
              <a:rPr lang="en" sz="1300"/>
              <a:t> </a:t>
            </a:r>
            <a:endParaRPr sz="1300"/>
          </a:p>
          <a:p>
            <a:pPr marL="0" lvl="0" indent="0" algn="l" rtl="0">
              <a:lnSpc>
                <a:spcPct val="100000"/>
              </a:lnSpc>
              <a:spcBef>
                <a:spcPts val="0"/>
              </a:spcBef>
              <a:spcAft>
                <a:spcPts val="0"/>
              </a:spcAft>
              <a:buNone/>
            </a:pPr>
            <a:r>
              <a:rPr lang="en" sz="1300" u="sng">
                <a:solidFill>
                  <a:schemeClr val="hlink"/>
                </a:solidFill>
                <a:hlinkClick r:id="rId5"/>
              </a:rPr>
              <a:t>https://nowsparkcreativity.com/</a:t>
            </a:r>
            <a:r>
              <a:rPr lang="en" sz="1300"/>
              <a:t>  </a:t>
            </a:r>
            <a:endParaRPr sz="1300"/>
          </a:p>
          <a:p>
            <a:pPr marL="0" lvl="0" indent="0" algn="l" rtl="0">
              <a:lnSpc>
                <a:spcPct val="100000"/>
              </a:lnSpc>
              <a:spcBef>
                <a:spcPts val="0"/>
              </a:spcBef>
              <a:spcAft>
                <a:spcPts val="0"/>
              </a:spcAft>
              <a:buNone/>
            </a:pPr>
            <a:r>
              <a:rPr lang="en" sz="1300" u="sng">
                <a:solidFill>
                  <a:schemeClr val="hlink"/>
                </a:solidFill>
                <a:hlinkClick r:id="rId6"/>
              </a:rPr>
              <a:t>https://www.cultofpedagogy.com/one-pagers/</a:t>
            </a:r>
            <a:endParaRPr sz="1300"/>
          </a:p>
          <a:p>
            <a:pPr marL="0" lvl="0" indent="0" algn="l" rtl="0">
              <a:lnSpc>
                <a:spcPct val="100000"/>
              </a:lnSpc>
              <a:spcBef>
                <a:spcPts val="0"/>
              </a:spcBef>
              <a:spcAft>
                <a:spcPts val="0"/>
              </a:spcAft>
              <a:buNone/>
            </a:pPr>
            <a:r>
              <a:rPr lang="en" sz="1300" u="sng">
                <a:solidFill>
                  <a:schemeClr val="hlink"/>
                </a:solidFill>
                <a:hlinkClick r:id="rId7"/>
              </a:rPr>
              <a:t>https://www.understood.org/articles/en/questionnaires-for-connecting-with-students-and-families</a:t>
            </a:r>
            <a:r>
              <a:rPr lang="en" sz="1300"/>
              <a:t>  </a:t>
            </a:r>
            <a:endParaRPr sz="1300"/>
          </a:p>
          <a:p>
            <a:pPr marL="0" lvl="0" indent="0" algn="l" rtl="0">
              <a:lnSpc>
                <a:spcPct val="100000"/>
              </a:lnSpc>
              <a:spcBef>
                <a:spcPts val="0"/>
              </a:spcBef>
              <a:spcAft>
                <a:spcPts val="0"/>
              </a:spcAft>
              <a:buNone/>
            </a:pPr>
            <a:endParaRPr sz="1300"/>
          </a:p>
          <a:p>
            <a:pPr marL="0" lvl="0" indent="0" algn="l" rtl="0">
              <a:lnSpc>
                <a:spcPct val="100000"/>
              </a:lnSpc>
              <a:spcBef>
                <a:spcPts val="2100"/>
              </a:spcBef>
              <a:spcAft>
                <a:spcPts val="0"/>
              </a:spcAft>
              <a:buNone/>
            </a:pPr>
            <a:endParaRPr sz="1500"/>
          </a:p>
          <a:p>
            <a:pPr marL="0" lvl="0" indent="0" algn="l" rtl="0">
              <a:lnSpc>
                <a:spcPct val="100000"/>
              </a:lnSpc>
              <a:spcBef>
                <a:spcPts val="2100"/>
              </a:spcBef>
              <a:spcAft>
                <a:spcPts val="0"/>
              </a:spcAft>
              <a:buNone/>
            </a:pPr>
            <a:endParaRPr sz="1500"/>
          </a:p>
          <a:p>
            <a:pPr marL="0" lvl="0" indent="0" algn="l" rtl="0">
              <a:lnSpc>
                <a:spcPct val="100000"/>
              </a:lnSpc>
              <a:spcBef>
                <a:spcPts val="2100"/>
              </a:spcBef>
              <a:spcAft>
                <a:spcPts val="0"/>
              </a:spcAft>
              <a:buNone/>
            </a:pPr>
            <a:endParaRPr sz="1500"/>
          </a:p>
          <a:p>
            <a:pPr marL="0" lvl="0" indent="0" algn="l" rtl="0">
              <a:lnSpc>
                <a:spcPct val="100000"/>
              </a:lnSpc>
              <a:spcBef>
                <a:spcPts val="2100"/>
              </a:spcBef>
              <a:spcAft>
                <a:spcPts val="0"/>
              </a:spcAft>
              <a:buNone/>
            </a:pPr>
            <a:endParaRPr sz="1500"/>
          </a:p>
          <a:p>
            <a:pPr marL="0" lvl="0" indent="0" algn="l" rtl="0">
              <a:lnSpc>
                <a:spcPct val="100000"/>
              </a:lnSpc>
              <a:spcBef>
                <a:spcPts val="2100"/>
              </a:spcBef>
              <a:spcAft>
                <a:spcPts val="0"/>
              </a:spcAft>
              <a:buNone/>
            </a:pPr>
            <a:r>
              <a:rPr lang="en" sz="1500"/>
              <a:t>Presentation Template: </a:t>
            </a:r>
            <a:r>
              <a:rPr lang="en" sz="1500" u="sng">
                <a:solidFill>
                  <a:schemeClr val="hlink"/>
                </a:solidFill>
                <a:hlinkClick r:id="rId8"/>
              </a:rPr>
              <a:t>SlidesMania</a:t>
            </a:r>
            <a:br>
              <a:rPr lang="en" sz="1500"/>
            </a:br>
            <a:r>
              <a:rPr lang="en" sz="1500"/>
              <a:t>Images: </a:t>
            </a:r>
            <a:r>
              <a:rPr lang="en" sz="1500" u="sng">
                <a:solidFill>
                  <a:schemeClr val="hlink"/>
                </a:solidFill>
                <a:hlinkClick r:id="rId9"/>
              </a:rPr>
              <a:t>Unsplash</a:t>
            </a:r>
            <a:r>
              <a:rPr lang="en" sz="1500"/>
              <a:t> and </a:t>
            </a:r>
            <a:r>
              <a:rPr lang="en" sz="1500" u="sng">
                <a:solidFill>
                  <a:schemeClr val="hlink"/>
                </a:solidFill>
                <a:hlinkClick r:id="rId10"/>
              </a:rPr>
              <a:t>Pexels</a:t>
            </a:r>
            <a:br>
              <a:rPr lang="en" sz="1000"/>
            </a:br>
            <a:r>
              <a:rPr lang="en" sz="1000"/>
              <a:t>Fonts used in this presentation: </a:t>
            </a:r>
            <a:r>
              <a:rPr lang="en" sz="1600">
                <a:latin typeface="Lobster"/>
                <a:ea typeface="Lobster"/>
                <a:cs typeface="Lobster"/>
                <a:sym typeface="Lobster"/>
              </a:rPr>
              <a:t>Lobster </a:t>
            </a:r>
            <a:r>
              <a:rPr lang="en" sz="1000"/>
              <a:t>and Cairo</a:t>
            </a:r>
            <a:endParaRPr sz="1000"/>
          </a:p>
          <a:p>
            <a:pPr marL="0" lvl="0" indent="0" algn="l" rtl="0">
              <a:spcBef>
                <a:spcPts val="2100"/>
              </a:spcBef>
              <a:spcAft>
                <a:spcPts val="2100"/>
              </a:spcAft>
              <a:buNone/>
            </a:pPr>
            <a:endParaRPr sz="1000"/>
          </a:p>
        </p:txBody>
      </p:sp>
      <p:pic>
        <p:nvPicPr>
          <p:cNvPr id="518" name="Google Shape;518;p43" descr="A picture containing egg, light&#10;&#10;Description automatically generated"/>
          <p:cNvPicPr preferRelativeResize="0"/>
          <p:nvPr/>
        </p:nvPicPr>
        <p:blipFill rotWithShape="1">
          <a:blip r:embed="rId11">
            <a:alphaModFix/>
          </a:blip>
          <a:srcRect/>
          <a:stretch/>
        </p:blipFill>
        <p:spPr>
          <a:xfrm>
            <a:off x="10693186" y="5269518"/>
            <a:ext cx="1133954" cy="1103472"/>
          </a:xfrm>
          <a:prstGeom prst="rect">
            <a:avLst/>
          </a:prstGeom>
          <a:noFill/>
          <a:ln>
            <a:noFill/>
          </a:ln>
        </p:spPr>
      </p:pic>
      <p:pic>
        <p:nvPicPr>
          <p:cNvPr id="519" name="Google Shape;519;p43" descr="A picture containing dishware, tableware, bowl, cup&#10;&#10;Description automatically generated"/>
          <p:cNvPicPr preferRelativeResize="0"/>
          <p:nvPr/>
        </p:nvPicPr>
        <p:blipFill rotWithShape="1">
          <a:blip r:embed="rId12">
            <a:alphaModFix/>
          </a:blip>
          <a:srcRect/>
          <a:stretch/>
        </p:blipFill>
        <p:spPr>
          <a:xfrm>
            <a:off x="7824603" y="4854358"/>
            <a:ext cx="2962912" cy="1396105"/>
          </a:xfrm>
          <a:prstGeom prst="rect">
            <a:avLst/>
          </a:prstGeom>
          <a:noFill/>
          <a:ln>
            <a:noFill/>
          </a:ln>
        </p:spPr>
      </p:pic>
      <p:pic>
        <p:nvPicPr>
          <p:cNvPr id="520" name="Google Shape;520;p43" descr="A picture containing whisk, kitchenware, fork&#10;&#10;Description automatically generated"/>
          <p:cNvPicPr preferRelativeResize="0"/>
          <p:nvPr/>
        </p:nvPicPr>
        <p:blipFill rotWithShape="1">
          <a:blip r:embed="rId13">
            <a:alphaModFix/>
          </a:blip>
          <a:srcRect/>
          <a:stretch/>
        </p:blipFill>
        <p:spPr>
          <a:xfrm>
            <a:off x="6578380" y="3843882"/>
            <a:ext cx="3145809" cy="18411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3"/>
          <p:cNvSpPr txBox="1">
            <a:spLocks noGrp="1"/>
          </p:cNvSpPr>
          <p:nvPr>
            <p:ph type="title"/>
          </p:nvPr>
        </p:nvSpPr>
        <p:spPr>
          <a:xfrm>
            <a:off x="415600" y="8981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Starters</a:t>
            </a:r>
            <a:endParaRPr/>
          </a:p>
        </p:txBody>
      </p:sp>
      <p:sp>
        <p:nvSpPr>
          <p:cNvPr id="238" name="Google Shape;238;p23"/>
          <p:cNvSpPr txBox="1">
            <a:spLocks noGrp="1"/>
          </p:cNvSpPr>
          <p:nvPr>
            <p:ph type="subTitle" idx="1"/>
          </p:nvPr>
        </p:nvSpPr>
        <p:spPr>
          <a:xfrm>
            <a:off x="415600" y="2011200"/>
            <a:ext cx="325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u="sng">
                <a:solidFill>
                  <a:schemeClr val="hlink"/>
                </a:solidFill>
                <a:hlinkClick r:id="rId3" action="ppaction://hlinksldjump"/>
              </a:rPr>
              <a:t>Name Pronunciation</a:t>
            </a:r>
            <a:endParaRPr/>
          </a:p>
        </p:txBody>
      </p:sp>
      <p:sp>
        <p:nvSpPr>
          <p:cNvPr id="239" name="Google Shape;239;p23"/>
          <p:cNvSpPr txBox="1">
            <a:spLocks noGrp="1"/>
          </p:cNvSpPr>
          <p:nvPr>
            <p:ph type="body" idx="8"/>
          </p:nvPr>
        </p:nvSpPr>
        <p:spPr>
          <a:xfrm>
            <a:off x="8340412" y="2257700"/>
            <a:ext cx="3250500" cy="8340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
              <a:t>Students share a mundane fact about themselves with the class. “I hate mustard.” is less scary to share than revealing you didn’t do anything fun on vacation.</a:t>
            </a:r>
            <a:endParaRPr/>
          </a:p>
        </p:txBody>
      </p:sp>
      <p:sp>
        <p:nvSpPr>
          <p:cNvPr id="240" name="Google Shape;240;p23"/>
          <p:cNvSpPr txBox="1">
            <a:spLocks noGrp="1"/>
          </p:cNvSpPr>
          <p:nvPr>
            <p:ph type="subTitle" idx="2"/>
          </p:nvPr>
        </p:nvSpPr>
        <p:spPr>
          <a:xfrm>
            <a:off x="415600" y="3791725"/>
            <a:ext cx="325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Name Posters</a:t>
            </a:r>
            <a:endParaRPr/>
          </a:p>
        </p:txBody>
      </p:sp>
      <p:sp>
        <p:nvSpPr>
          <p:cNvPr id="241" name="Google Shape;241;p23"/>
          <p:cNvSpPr txBox="1">
            <a:spLocks noGrp="1"/>
          </p:cNvSpPr>
          <p:nvPr>
            <p:ph type="body" idx="13"/>
          </p:nvPr>
        </p:nvSpPr>
        <p:spPr>
          <a:xfrm>
            <a:off x="415600" y="2285000"/>
            <a:ext cx="3250500" cy="8340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r>
              <a:rPr lang="en"/>
              <a:t>Ask students to record their names using padlet or as an audio message to ensure that you and their classmates are pronouncing their name correctly.</a:t>
            </a:r>
            <a:endParaRPr/>
          </a:p>
          <a:p>
            <a:pPr marL="0" lvl="0" indent="0" algn="l" rtl="0">
              <a:lnSpc>
                <a:spcPct val="100000"/>
              </a:lnSpc>
              <a:spcBef>
                <a:spcPts val="2100"/>
              </a:spcBef>
              <a:spcAft>
                <a:spcPts val="2100"/>
              </a:spcAft>
              <a:buNone/>
            </a:pPr>
            <a:endParaRPr/>
          </a:p>
        </p:txBody>
      </p:sp>
      <p:sp>
        <p:nvSpPr>
          <p:cNvPr id="242" name="Google Shape;242;p23"/>
          <p:cNvSpPr txBox="1">
            <a:spLocks noGrp="1"/>
          </p:cNvSpPr>
          <p:nvPr>
            <p:ph type="subTitle" idx="3"/>
          </p:nvPr>
        </p:nvSpPr>
        <p:spPr>
          <a:xfrm>
            <a:off x="8340400" y="3773180"/>
            <a:ext cx="325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u="sng">
                <a:solidFill>
                  <a:schemeClr val="hlink"/>
                </a:solidFill>
                <a:hlinkClick r:id="rId4" action="ppaction://hlinksldjump"/>
              </a:rPr>
              <a:t>Help Me, Help You</a:t>
            </a:r>
            <a:endParaRPr/>
          </a:p>
        </p:txBody>
      </p:sp>
      <p:sp>
        <p:nvSpPr>
          <p:cNvPr id="243" name="Google Shape;243;p23"/>
          <p:cNvSpPr txBox="1">
            <a:spLocks noGrp="1"/>
          </p:cNvSpPr>
          <p:nvPr>
            <p:ph type="body" idx="15"/>
          </p:nvPr>
        </p:nvSpPr>
        <p:spPr>
          <a:xfrm>
            <a:off x="415600" y="4037600"/>
            <a:ext cx="3250500" cy="8340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
              <a:t>Invite students to design and decorate their names on large paper. Hang them up as classroom decorations.</a:t>
            </a:r>
            <a:endParaRPr/>
          </a:p>
        </p:txBody>
      </p:sp>
      <p:sp>
        <p:nvSpPr>
          <p:cNvPr id="244" name="Google Shape;244;p23"/>
          <p:cNvSpPr txBox="1">
            <a:spLocks noGrp="1"/>
          </p:cNvSpPr>
          <p:nvPr>
            <p:ph type="subTitle" idx="4"/>
          </p:nvPr>
        </p:nvSpPr>
        <p:spPr>
          <a:xfrm>
            <a:off x="4266987" y="2028550"/>
            <a:ext cx="325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What’s in a name?</a:t>
            </a:r>
            <a:endParaRPr/>
          </a:p>
        </p:txBody>
      </p:sp>
      <p:sp>
        <p:nvSpPr>
          <p:cNvPr id="245" name="Google Shape;245;p23"/>
          <p:cNvSpPr txBox="1">
            <a:spLocks noGrp="1"/>
          </p:cNvSpPr>
          <p:nvPr>
            <p:ph type="subTitle" idx="5"/>
          </p:nvPr>
        </p:nvSpPr>
        <p:spPr>
          <a:xfrm>
            <a:off x="4266987" y="3791725"/>
            <a:ext cx="325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u="sng">
                <a:solidFill>
                  <a:schemeClr val="hlink"/>
                </a:solidFill>
                <a:hlinkClick r:id="rId5" action="ppaction://hlinksldjump"/>
              </a:rPr>
              <a:t>Find Someone Who</a:t>
            </a:r>
            <a:endParaRPr/>
          </a:p>
        </p:txBody>
      </p:sp>
      <p:sp>
        <p:nvSpPr>
          <p:cNvPr id="246" name="Google Shape;246;p23"/>
          <p:cNvSpPr txBox="1">
            <a:spLocks noGrp="1"/>
          </p:cNvSpPr>
          <p:nvPr>
            <p:ph type="subTitle" idx="6"/>
          </p:nvPr>
        </p:nvSpPr>
        <p:spPr>
          <a:xfrm>
            <a:off x="8340412" y="1993280"/>
            <a:ext cx="325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Useless Facts</a:t>
            </a:r>
            <a:endParaRPr/>
          </a:p>
        </p:txBody>
      </p:sp>
      <p:sp>
        <p:nvSpPr>
          <p:cNvPr id="247" name="Google Shape;247;p23"/>
          <p:cNvSpPr txBox="1">
            <a:spLocks noGrp="1"/>
          </p:cNvSpPr>
          <p:nvPr>
            <p:ph type="body" idx="7"/>
          </p:nvPr>
        </p:nvSpPr>
        <p:spPr>
          <a:xfrm>
            <a:off x="4266987" y="2285000"/>
            <a:ext cx="3250500" cy="8340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
              <a:t>Ask students to write or tell about the story of their name.  They may need some advance warning so they can ask at home if they don’t already know.</a:t>
            </a:r>
            <a:endParaRPr/>
          </a:p>
        </p:txBody>
      </p:sp>
      <p:sp>
        <p:nvSpPr>
          <p:cNvPr id="248" name="Google Shape;248;p23"/>
          <p:cNvSpPr txBox="1">
            <a:spLocks noGrp="1"/>
          </p:cNvSpPr>
          <p:nvPr>
            <p:ph type="body" idx="9"/>
          </p:nvPr>
        </p:nvSpPr>
        <p:spPr>
          <a:xfrm>
            <a:off x="4266987" y="4037600"/>
            <a:ext cx="3250500" cy="8340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Clr>
                <a:schemeClr val="dk1"/>
              </a:buClr>
              <a:buSzPts val="1100"/>
              <a:buFont typeface="Arial"/>
              <a:buNone/>
            </a:pPr>
            <a:r>
              <a:rPr lang="en"/>
              <a:t>A traditional icebreaker that has students move throughout the room, looking for classmates that meet the criteria on the page.</a:t>
            </a:r>
            <a:endParaRPr/>
          </a:p>
        </p:txBody>
      </p:sp>
      <p:sp>
        <p:nvSpPr>
          <p:cNvPr id="249" name="Google Shape;249;p23"/>
          <p:cNvSpPr txBox="1">
            <a:spLocks noGrp="1"/>
          </p:cNvSpPr>
          <p:nvPr>
            <p:ph type="body" idx="14"/>
          </p:nvPr>
        </p:nvSpPr>
        <p:spPr>
          <a:xfrm>
            <a:off x="8340400" y="4037600"/>
            <a:ext cx="3250500" cy="8340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
              <a:t>On an index card, students share information with their teacher about how to best support them this year (or in this subject)</a:t>
            </a:r>
            <a:endParaRPr/>
          </a:p>
        </p:txBody>
      </p:sp>
      <p:pic>
        <p:nvPicPr>
          <p:cNvPr id="250" name="Google Shape;250;p23" descr="Imagen que contiene humo&#10;&#10;Descripción generada automáticamente"/>
          <p:cNvPicPr preferRelativeResize="0"/>
          <p:nvPr/>
        </p:nvPicPr>
        <p:blipFill rotWithShape="1">
          <a:blip r:embed="rId6">
            <a:alphaModFix/>
          </a:blip>
          <a:srcRect/>
          <a:stretch/>
        </p:blipFill>
        <p:spPr>
          <a:xfrm>
            <a:off x="437173" y="842933"/>
            <a:ext cx="2962135" cy="805174"/>
          </a:xfrm>
          <a:prstGeom prst="rect">
            <a:avLst/>
          </a:prstGeom>
          <a:noFill/>
          <a:ln>
            <a:noFill/>
          </a:ln>
        </p:spPr>
      </p:pic>
      <p:pic>
        <p:nvPicPr>
          <p:cNvPr id="251" name="Google Shape;251;p23" descr="Imagen que contiene humo&#10;&#10;Descripción generada automáticamente"/>
          <p:cNvPicPr preferRelativeResize="0"/>
          <p:nvPr/>
        </p:nvPicPr>
        <p:blipFill rotWithShape="1">
          <a:blip r:embed="rId6">
            <a:alphaModFix/>
          </a:blip>
          <a:srcRect/>
          <a:stretch/>
        </p:blipFill>
        <p:spPr>
          <a:xfrm flipH="1">
            <a:off x="8812276" y="831704"/>
            <a:ext cx="2962135" cy="8051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4"/>
          <p:cNvSpPr txBox="1">
            <a:spLocks noGrp="1"/>
          </p:cNvSpPr>
          <p:nvPr>
            <p:ph type="title"/>
          </p:nvPr>
        </p:nvSpPr>
        <p:spPr>
          <a:xfrm>
            <a:off x="415600" y="8981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Bigger Bites</a:t>
            </a:r>
            <a:endParaRPr/>
          </a:p>
        </p:txBody>
      </p:sp>
      <p:sp>
        <p:nvSpPr>
          <p:cNvPr id="257" name="Google Shape;257;p24"/>
          <p:cNvSpPr txBox="1">
            <a:spLocks noGrp="1"/>
          </p:cNvSpPr>
          <p:nvPr>
            <p:ph type="subTitle" idx="1"/>
          </p:nvPr>
        </p:nvSpPr>
        <p:spPr>
          <a:xfrm>
            <a:off x="415600" y="2011200"/>
            <a:ext cx="325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u="sng" dirty="0">
                <a:solidFill>
                  <a:schemeClr val="hlink"/>
                </a:solidFill>
                <a:hlinkClick r:id="rId3" action="ppaction://hlinksldjump"/>
              </a:rPr>
              <a:t>Learn Something New</a:t>
            </a:r>
            <a:endParaRPr dirty="0"/>
          </a:p>
        </p:txBody>
      </p:sp>
      <p:sp>
        <p:nvSpPr>
          <p:cNvPr id="258" name="Google Shape;258;p24"/>
          <p:cNvSpPr txBox="1">
            <a:spLocks noGrp="1"/>
          </p:cNvSpPr>
          <p:nvPr>
            <p:ph type="body" idx="8"/>
          </p:nvPr>
        </p:nvSpPr>
        <p:spPr>
          <a:xfrm>
            <a:off x="8340412" y="2257700"/>
            <a:ext cx="3250500" cy="8340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
              <a:t>Using collage of images or words, students highlight goals for the upcoming year or well into the future.  </a:t>
            </a:r>
            <a:endParaRPr/>
          </a:p>
        </p:txBody>
      </p:sp>
      <p:sp>
        <p:nvSpPr>
          <p:cNvPr id="259" name="Google Shape;259;p24"/>
          <p:cNvSpPr txBox="1">
            <a:spLocks noGrp="1"/>
          </p:cNvSpPr>
          <p:nvPr>
            <p:ph type="body" idx="13"/>
          </p:nvPr>
        </p:nvSpPr>
        <p:spPr>
          <a:xfrm>
            <a:off x="415600" y="2285000"/>
            <a:ext cx="3250500" cy="8340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r>
              <a:rPr lang="en" dirty="0"/>
              <a:t>Commit to time throughout the year (or term)  for students to acquire a new skill or greater knowledge around an area of interest.</a:t>
            </a:r>
            <a:endParaRPr dirty="0"/>
          </a:p>
          <a:p>
            <a:pPr marL="0" lvl="0" indent="0" algn="l" rtl="0">
              <a:spcBef>
                <a:spcPts val="2100"/>
              </a:spcBef>
              <a:spcAft>
                <a:spcPts val="2100"/>
              </a:spcAft>
              <a:buNone/>
            </a:pPr>
            <a:endParaRPr dirty="0"/>
          </a:p>
        </p:txBody>
      </p:sp>
      <p:sp>
        <p:nvSpPr>
          <p:cNvPr id="260" name="Google Shape;260;p24"/>
          <p:cNvSpPr txBox="1">
            <a:spLocks noGrp="1"/>
          </p:cNvSpPr>
          <p:nvPr>
            <p:ph type="subTitle" idx="3"/>
          </p:nvPr>
        </p:nvSpPr>
        <p:spPr>
          <a:xfrm>
            <a:off x="4470700" y="3486930"/>
            <a:ext cx="325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u="sng">
                <a:solidFill>
                  <a:schemeClr val="hlink"/>
                </a:solidFill>
                <a:hlinkClick r:id="rId4" action="ppaction://hlinksldjump"/>
              </a:rPr>
              <a:t>You’ve Got Mail</a:t>
            </a:r>
            <a:endParaRPr/>
          </a:p>
        </p:txBody>
      </p:sp>
      <p:sp>
        <p:nvSpPr>
          <p:cNvPr id="261" name="Google Shape;261;p24"/>
          <p:cNvSpPr txBox="1">
            <a:spLocks noGrp="1"/>
          </p:cNvSpPr>
          <p:nvPr>
            <p:ph type="subTitle" idx="4"/>
          </p:nvPr>
        </p:nvSpPr>
        <p:spPr>
          <a:xfrm>
            <a:off x="4470762" y="2011200"/>
            <a:ext cx="325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u="sng" dirty="0">
                <a:solidFill>
                  <a:schemeClr val="hlink"/>
                </a:solidFill>
                <a:hlinkClick r:id="rId5" action="ppaction://hlinksldjump"/>
              </a:rPr>
              <a:t>Morning Meeting</a:t>
            </a:r>
            <a:endParaRPr dirty="0"/>
          </a:p>
        </p:txBody>
      </p:sp>
      <p:sp>
        <p:nvSpPr>
          <p:cNvPr id="262" name="Google Shape;262;p24"/>
          <p:cNvSpPr txBox="1">
            <a:spLocks noGrp="1"/>
          </p:cNvSpPr>
          <p:nvPr>
            <p:ph type="subTitle" idx="6"/>
          </p:nvPr>
        </p:nvSpPr>
        <p:spPr>
          <a:xfrm>
            <a:off x="8340412" y="2011205"/>
            <a:ext cx="325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u="sng" dirty="0">
                <a:solidFill>
                  <a:schemeClr val="hlink"/>
                </a:solidFill>
                <a:hlinkClick r:id="rId6" action="ppaction://hlinksldjump"/>
              </a:rPr>
              <a:t>Vision Boards</a:t>
            </a:r>
            <a:endParaRPr dirty="0"/>
          </a:p>
        </p:txBody>
      </p:sp>
      <p:sp>
        <p:nvSpPr>
          <p:cNvPr id="263" name="Google Shape;263;p24"/>
          <p:cNvSpPr txBox="1">
            <a:spLocks noGrp="1"/>
          </p:cNvSpPr>
          <p:nvPr>
            <p:ph type="body" idx="7"/>
          </p:nvPr>
        </p:nvSpPr>
        <p:spPr>
          <a:xfrm>
            <a:off x="4470762" y="2292350"/>
            <a:ext cx="3250500" cy="8340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
              <a:t>Done daily or weekly, morning meetings are chance to check in and share how things are going.</a:t>
            </a:r>
            <a:endParaRPr/>
          </a:p>
        </p:txBody>
      </p:sp>
      <p:sp>
        <p:nvSpPr>
          <p:cNvPr id="264" name="Google Shape;264;p24"/>
          <p:cNvSpPr txBox="1">
            <a:spLocks noGrp="1"/>
          </p:cNvSpPr>
          <p:nvPr>
            <p:ph type="body" idx="14"/>
          </p:nvPr>
        </p:nvSpPr>
        <p:spPr>
          <a:xfrm>
            <a:off x="4470700" y="3751350"/>
            <a:ext cx="3250500" cy="8340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
              <a:t>Commit to sending each of your students a postcard (in the mail) at some point in the school year, highlighting their strengths or recent achievements</a:t>
            </a:r>
            <a:endParaRPr/>
          </a:p>
        </p:txBody>
      </p:sp>
      <p:pic>
        <p:nvPicPr>
          <p:cNvPr id="265" name="Google Shape;265;p24" descr="Imagen que contiene humo&#10;&#10;Descripción generada automáticamente"/>
          <p:cNvPicPr preferRelativeResize="0"/>
          <p:nvPr/>
        </p:nvPicPr>
        <p:blipFill rotWithShape="1">
          <a:blip r:embed="rId7">
            <a:alphaModFix/>
          </a:blip>
          <a:srcRect/>
          <a:stretch/>
        </p:blipFill>
        <p:spPr>
          <a:xfrm>
            <a:off x="437173" y="842933"/>
            <a:ext cx="2962135" cy="805174"/>
          </a:xfrm>
          <a:prstGeom prst="rect">
            <a:avLst/>
          </a:prstGeom>
          <a:noFill/>
          <a:ln>
            <a:noFill/>
          </a:ln>
        </p:spPr>
      </p:pic>
      <p:pic>
        <p:nvPicPr>
          <p:cNvPr id="266" name="Google Shape;266;p24" descr="Imagen que contiene humo&#10;&#10;Descripción generada automáticamente"/>
          <p:cNvPicPr preferRelativeResize="0"/>
          <p:nvPr/>
        </p:nvPicPr>
        <p:blipFill rotWithShape="1">
          <a:blip r:embed="rId7">
            <a:alphaModFix/>
          </a:blip>
          <a:srcRect/>
          <a:stretch/>
        </p:blipFill>
        <p:spPr>
          <a:xfrm flipH="1">
            <a:off x="8812276" y="831704"/>
            <a:ext cx="2962135" cy="8051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5"/>
          <p:cNvSpPr txBox="1">
            <a:spLocks noGrp="1"/>
          </p:cNvSpPr>
          <p:nvPr>
            <p:ph type="title"/>
          </p:nvPr>
        </p:nvSpPr>
        <p:spPr>
          <a:xfrm>
            <a:off x="415600" y="8981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Bigger Bites</a:t>
            </a:r>
            <a:endParaRPr/>
          </a:p>
        </p:txBody>
      </p:sp>
      <p:sp>
        <p:nvSpPr>
          <p:cNvPr id="272" name="Google Shape;272;p25"/>
          <p:cNvSpPr txBox="1">
            <a:spLocks noGrp="1"/>
          </p:cNvSpPr>
          <p:nvPr>
            <p:ph type="subTitle" idx="2"/>
          </p:nvPr>
        </p:nvSpPr>
        <p:spPr>
          <a:xfrm>
            <a:off x="415600" y="2191525"/>
            <a:ext cx="325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u="sng">
                <a:solidFill>
                  <a:schemeClr val="hlink"/>
                </a:solidFill>
                <a:hlinkClick r:id="rId3" action="ppaction://hlinksldjump"/>
              </a:rPr>
              <a:t>This Is Me</a:t>
            </a:r>
            <a:endParaRPr/>
          </a:p>
        </p:txBody>
      </p:sp>
      <p:sp>
        <p:nvSpPr>
          <p:cNvPr id="273" name="Google Shape;273;p25"/>
          <p:cNvSpPr txBox="1">
            <a:spLocks noGrp="1"/>
          </p:cNvSpPr>
          <p:nvPr>
            <p:ph type="subTitle" idx="3"/>
          </p:nvPr>
        </p:nvSpPr>
        <p:spPr>
          <a:xfrm>
            <a:off x="8355775" y="2191530"/>
            <a:ext cx="325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u="sng">
                <a:solidFill>
                  <a:schemeClr val="hlink"/>
                </a:solidFill>
                <a:hlinkClick r:id="rId4" action="ppaction://hlinksldjump"/>
              </a:rPr>
              <a:t>One Word</a:t>
            </a:r>
            <a:endParaRPr/>
          </a:p>
        </p:txBody>
      </p:sp>
      <p:sp>
        <p:nvSpPr>
          <p:cNvPr id="274" name="Google Shape;274;p25"/>
          <p:cNvSpPr txBox="1">
            <a:spLocks noGrp="1"/>
          </p:cNvSpPr>
          <p:nvPr>
            <p:ph type="body" idx="15"/>
          </p:nvPr>
        </p:nvSpPr>
        <p:spPr>
          <a:xfrm>
            <a:off x="415600" y="2437400"/>
            <a:ext cx="3250500" cy="8340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r>
              <a:rPr lang="en"/>
              <a:t>Students build webs, one-pager,  or infographics, sharing facts and details about what makes them unique. </a:t>
            </a:r>
            <a:endParaRPr/>
          </a:p>
          <a:p>
            <a:pPr marL="0" lvl="0" indent="0" algn="l" rtl="0">
              <a:lnSpc>
                <a:spcPct val="100000"/>
              </a:lnSpc>
              <a:spcBef>
                <a:spcPts val="2100"/>
              </a:spcBef>
              <a:spcAft>
                <a:spcPts val="2100"/>
              </a:spcAft>
              <a:buNone/>
            </a:pPr>
            <a:endParaRPr/>
          </a:p>
        </p:txBody>
      </p:sp>
      <p:sp>
        <p:nvSpPr>
          <p:cNvPr id="275" name="Google Shape;275;p25"/>
          <p:cNvSpPr txBox="1">
            <a:spLocks noGrp="1"/>
          </p:cNvSpPr>
          <p:nvPr>
            <p:ph type="subTitle" idx="5"/>
          </p:nvPr>
        </p:nvSpPr>
        <p:spPr>
          <a:xfrm>
            <a:off x="4266987" y="2191537"/>
            <a:ext cx="325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Show and Tell</a:t>
            </a:r>
            <a:endParaRPr/>
          </a:p>
        </p:txBody>
      </p:sp>
      <p:sp>
        <p:nvSpPr>
          <p:cNvPr id="276" name="Google Shape;276;p25"/>
          <p:cNvSpPr txBox="1">
            <a:spLocks noGrp="1"/>
          </p:cNvSpPr>
          <p:nvPr>
            <p:ph type="body" idx="9"/>
          </p:nvPr>
        </p:nvSpPr>
        <p:spPr>
          <a:xfrm>
            <a:off x="4266987" y="2437413"/>
            <a:ext cx="3250500" cy="8340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100"/>
              <a:buFont typeface="Arial"/>
              <a:buNone/>
            </a:pPr>
            <a:r>
              <a:rPr lang="en"/>
              <a:t>Invite students to share an object of significance with the class or in small groups. It could be a talent or area of interest.</a:t>
            </a:r>
            <a:endParaRPr/>
          </a:p>
          <a:p>
            <a:pPr marL="0" lvl="0" indent="0" algn="l" rtl="0">
              <a:spcBef>
                <a:spcPts val="2100"/>
              </a:spcBef>
              <a:spcAft>
                <a:spcPts val="2100"/>
              </a:spcAft>
              <a:buNone/>
            </a:pPr>
            <a:endParaRPr/>
          </a:p>
        </p:txBody>
      </p:sp>
      <p:sp>
        <p:nvSpPr>
          <p:cNvPr id="277" name="Google Shape;277;p25"/>
          <p:cNvSpPr txBox="1">
            <a:spLocks noGrp="1"/>
          </p:cNvSpPr>
          <p:nvPr>
            <p:ph type="body" idx="14"/>
          </p:nvPr>
        </p:nvSpPr>
        <p:spPr>
          <a:xfrm>
            <a:off x="8355775" y="2455950"/>
            <a:ext cx="3250500" cy="8340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
              <a:t>Students complete an identity exercise to arrive at one word. This word is displayed in the classroom throughout the year.</a:t>
            </a:r>
            <a:endParaRPr/>
          </a:p>
        </p:txBody>
      </p:sp>
      <p:pic>
        <p:nvPicPr>
          <p:cNvPr id="278" name="Google Shape;278;p25" descr="Imagen que contiene humo&#10;&#10;Descripción generada automáticamente"/>
          <p:cNvPicPr preferRelativeResize="0"/>
          <p:nvPr/>
        </p:nvPicPr>
        <p:blipFill rotWithShape="1">
          <a:blip r:embed="rId5">
            <a:alphaModFix/>
          </a:blip>
          <a:srcRect/>
          <a:stretch/>
        </p:blipFill>
        <p:spPr>
          <a:xfrm>
            <a:off x="437173" y="842933"/>
            <a:ext cx="2962135" cy="805174"/>
          </a:xfrm>
          <a:prstGeom prst="rect">
            <a:avLst/>
          </a:prstGeom>
          <a:noFill/>
          <a:ln>
            <a:noFill/>
          </a:ln>
        </p:spPr>
      </p:pic>
      <p:pic>
        <p:nvPicPr>
          <p:cNvPr id="279" name="Google Shape;279;p25" descr="Imagen que contiene humo&#10;&#10;Descripción generada automáticamente"/>
          <p:cNvPicPr preferRelativeResize="0"/>
          <p:nvPr/>
        </p:nvPicPr>
        <p:blipFill rotWithShape="1">
          <a:blip r:embed="rId5">
            <a:alphaModFix/>
          </a:blip>
          <a:srcRect/>
          <a:stretch/>
        </p:blipFill>
        <p:spPr>
          <a:xfrm flipH="1">
            <a:off x="8812276" y="831704"/>
            <a:ext cx="2962135" cy="805174"/>
          </a:xfrm>
          <a:prstGeom prst="rect">
            <a:avLst/>
          </a:prstGeom>
          <a:noFill/>
          <a:ln>
            <a:noFill/>
          </a:ln>
        </p:spPr>
      </p:pic>
      <p:sp>
        <p:nvSpPr>
          <p:cNvPr id="280" name="Google Shape;280;p25"/>
          <p:cNvSpPr txBox="1">
            <a:spLocks noGrp="1"/>
          </p:cNvSpPr>
          <p:nvPr>
            <p:ph type="subTitle" idx="3"/>
          </p:nvPr>
        </p:nvSpPr>
        <p:spPr>
          <a:xfrm>
            <a:off x="4266975" y="3716230"/>
            <a:ext cx="325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u="sng">
                <a:solidFill>
                  <a:schemeClr val="hlink"/>
                </a:solidFill>
                <a:hlinkClick r:id="rId6" action="ppaction://hlinksldjump"/>
              </a:rPr>
              <a:t>What I Bring</a:t>
            </a:r>
            <a:endParaRPr/>
          </a:p>
        </p:txBody>
      </p:sp>
      <p:sp>
        <p:nvSpPr>
          <p:cNvPr id="281" name="Google Shape;281;p25"/>
          <p:cNvSpPr txBox="1">
            <a:spLocks noGrp="1"/>
          </p:cNvSpPr>
          <p:nvPr>
            <p:ph type="body" idx="14"/>
          </p:nvPr>
        </p:nvSpPr>
        <p:spPr>
          <a:xfrm>
            <a:off x="4266975" y="3980650"/>
            <a:ext cx="3250500" cy="8340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
              <a:t>Students are invited to share what they bring with them into the classroom each day.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6"/>
          <p:cNvSpPr txBox="1">
            <a:spLocks noGrp="1"/>
          </p:cNvSpPr>
          <p:nvPr>
            <p:ph type="title"/>
          </p:nvPr>
        </p:nvSpPr>
        <p:spPr>
          <a:xfrm>
            <a:off x="415600" y="8981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Just for Fun</a:t>
            </a:r>
            <a:endParaRPr/>
          </a:p>
        </p:txBody>
      </p:sp>
      <p:sp>
        <p:nvSpPr>
          <p:cNvPr id="287" name="Google Shape;287;p26"/>
          <p:cNvSpPr txBox="1">
            <a:spLocks noGrp="1"/>
          </p:cNvSpPr>
          <p:nvPr>
            <p:ph type="subTitle" idx="1"/>
          </p:nvPr>
        </p:nvSpPr>
        <p:spPr>
          <a:xfrm>
            <a:off x="415600" y="2011200"/>
            <a:ext cx="325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Exit Slips</a:t>
            </a:r>
            <a:endParaRPr/>
          </a:p>
        </p:txBody>
      </p:sp>
      <p:sp>
        <p:nvSpPr>
          <p:cNvPr id="288" name="Google Shape;288;p26"/>
          <p:cNvSpPr txBox="1">
            <a:spLocks noGrp="1"/>
          </p:cNvSpPr>
          <p:nvPr>
            <p:ph type="body" idx="8"/>
          </p:nvPr>
        </p:nvSpPr>
        <p:spPr>
          <a:xfrm>
            <a:off x="8340412" y="2257700"/>
            <a:ext cx="3250500" cy="8340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
              <a:t>Set aside space in your classroom to collaborate on a giant puzzle. Students can work on it when their work is done or if they need some quiet time to reset.</a:t>
            </a:r>
            <a:endParaRPr/>
          </a:p>
        </p:txBody>
      </p:sp>
      <p:sp>
        <p:nvSpPr>
          <p:cNvPr id="289" name="Google Shape;289;p26"/>
          <p:cNvSpPr txBox="1">
            <a:spLocks noGrp="1"/>
          </p:cNvSpPr>
          <p:nvPr>
            <p:ph type="subTitle" idx="2"/>
          </p:nvPr>
        </p:nvSpPr>
        <p:spPr>
          <a:xfrm>
            <a:off x="415600" y="3791725"/>
            <a:ext cx="325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u="sng">
                <a:solidFill>
                  <a:schemeClr val="hlink"/>
                </a:solidFill>
                <a:hlinkClick r:id="rId3" action="ppaction://hlinksldjump"/>
              </a:rPr>
              <a:t>Be Inspirational</a:t>
            </a:r>
            <a:endParaRPr/>
          </a:p>
        </p:txBody>
      </p:sp>
      <p:sp>
        <p:nvSpPr>
          <p:cNvPr id="290" name="Google Shape;290;p26"/>
          <p:cNvSpPr txBox="1">
            <a:spLocks noGrp="1"/>
          </p:cNvSpPr>
          <p:nvPr>
            <p:ph type="body" idx="13"/>
          </p:nvPr>
        </p:nvSpPr>
        <p:spPr>
          <a:xfrm>
            <a:off x="415600" y="2285000"/>
            <a:ext cx="3250500" cy="8340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r>
              <a:rPr lang="en"/>
              <a:t>While usually used for formative assessment, ask students about weekend plans on an exit slip and then follow up with questions and/or conversations  on Monday. </a:t>
            </a:r>
            <a:endParaRPr/>
          </a:p>
          <a:p>
            <a:pPr marL="0" lvl="0" indent="0" algn="l" rtl="0">
              <a:lnSpc>
                <a:spcPct val="100000"/>
              </a:lnSpc>
              <a:spcBef>
                <a:spcPts val="2100"/>
              </a:spcBef>
              <a:spcAft>
                <a:spcPts val="2100"/>
              </a:spcAft>
              <a:buNone/>
            </a:pPr>
            <a:endParaRPr/>
          </a:p>
        </p:txBody>
      </p:sp>
      <p:sp>
        <p:nvSpPr>
          <p:cNvPr id="291" name="Google Shape;291;p26"/>
          <p:cNvSpPr txBox="1">
            <a:spLocks noGrp="1"/>
          </p:cNvSpPr>
          <p:nvPr>
            <p:ph type="subTitle" idx="3"/>
          </p:nvPr>
        </p:nvSpPr>
        <p:spPr>
          <a:xfrm>
            <a:off x="8340400" y="3773180"/>
            <a:ext cx="325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Classroom Hashtag</a:t>
            </a:r>
            <a:endParaRPr/>
          </a:p>
        </p:txBody>
      </p:sp>
      <p:sp>
        <p:nvSpPr>
          <p:cNvPr id="292" name="Google Shape;292;p26"/>
          <p:cNvSpPr txBox="1">
            <a:spLocks noGrp="1"/>
          </p:cNvSpPr>
          <p:nvPr>
            <p:ph type="body" idx="15"/>
          </p:nvPr>
        </p:nvSpPr>
        <p:spPr>
          <a:xfrm>
            <a:off x="415600" y="4037600"/>
            <a:ext cx="3250500" cy="8340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
              <a:t>Offering  sincere, inspirational messages to your students might be what you need to carry you through.</a:t>
            </a:r>
            <a:endParaRPr/>
          </a:p>
        </p:txBody>
      </p:sp>
      <p:sp>
        <p:nvSpPr>
          <p:cNvPr id="293" name="Google Shape;293;p26"/>
          <p:cNvSpPr txBox="1">
            <a:spLocks noGrp="1"/>
          </p:cNvSpPr>
          <p:nvPr>
            <p:ph type="subTitle" idx="4"/>
          </p:nvPr>
        </p:nvSpPr>
        <p:spPr>
          <a:xfrm>
            <a:off x="4266987" y="2028550"/>
            <a:ext cx="325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u="sng">
                <a:solidFill>
                  <a:schemeClr val="hlink"/>
                </a:solidFill>
                <a:hlinkClick r:id="rId4" action="ppaction://hlinksldjump"/>
              </a:rPr>
              <a:t>Would you rather?</a:t>
            </a:r>
            <a:endParaRPr/>
          </a:p>
        </p:txBody>
      </p:sp>
      <p:sp>
        <p:nvSpPr>
          <p:cNvPr id="294" name="Google Shape;294;p26"/>
          <p:cNvSpPr txBox="1">
            <a:spLocks noGrp="1"/>
          </p:cNvSpPr>
          <p:nvPr>
            <p:ph type="subTitle" idx="5"/>
          </p:nvPr>
        </p:nvSpPr>
        <p:spPr>
          <a:xfrm>
            <a:off x="4266987" y="3791725"/>
            <a:ext cx="325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Say Hello</a:t>
            </a:r>
            <a:endParaRPr/>
          </a:p>
        </p:txBody>
      </p:sp>
      <p:sp>
        <p:nvSpPr>
          <p:cNvPr id="295" name="Google Shape;295;p26"/>
          <p:cNvSpPr txBox="1">
            <a:spLocks noGrp="1"/>
          </p:cNvSpPr>
          <p:nvPr>
            <p:ph type="subTitle" idx="6"/>
          </p:nvPr>
        </p:nvSpPr>
        <p:spPr>
          <a:xfrm>
            <a:off x="8340412" y="2011205"/>
            <a:ext cx="325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Puzzle in Progress</a:t>
            </a:r>
            <a:endParaRPr/>
          </a:p>
        </p:txBody>
      </p:sp>
      <p:sp>
        <p:nvSpPr>
          <p:cNvPr id="296" name="Google Shape;296;p26"/>
          <p:cNvSpPr txBox="1">
            <a:spLocks noGrp="1"/>
          </p:cNvSpPr>
          <p:nvPr>
            <p:ph type="body" idx="7"/>
          </p:nvPr>
        </p:nvSpPr>
        <p:spPr>
          <a:xfrm>
            <a:off x="4266987" y="2285000"/>
            <a:ext cx="3250500" cy="8340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
              <a:t>Students need to choose between two choices. Discuss choices as a class or in small groups.</a:t>
            </a:r>
            <a:endParaRPr/>
          </a:p>
        </p:txBody>
      </p:sp>
      <p:sp>
        <p:nvSpPr>
          <p:cNvPr id="297" name="Google Shape;297;p26"/>
          <p:cNvSpPr txBox="1">
            <a:spLocks noGrp="1"/>
          </p:cNvSpPr>
          <p:nvPr>
            <p:ph type="body" idx="9"/>
          </p:nvPr>
        </p:nvSpPr>
        <p:spPr>
          <a:xfrm>
            <a:off x="4266987" y="4037600"/>
            <a:ext cx="3250500" cy="8340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100"/>
              <a:buFont typeface="Arial"/>
              <a:buNone/>
            </a:pPr>
            <a:r>
              <a:rPr lang="en"/>
              <a:t>Greet your students by name at the door as they come in. Smile. Be welcoming. Learn how to say hello in the language(s) your  students use at home.</a:t>
            </a:r>
            <a:endParaRPr/>
          </a:p>
          <a:p>
            <a:pPr marL="0" lvl="0" indent="0" algn="l" rtl="0">
              <a:lnSpc>
                <a:spcPct val="100000"/>
              </a:lnSpc>
              <a:spcBef>
                <a:spcPts val="2100"/>
              </a:spcBef>
              <a:spcAft>
                <a:spcPts val="2100"/>
              </a:spcAft>
              <a:buNone/>
            </a:pPr>
            <a:endParaRPr/>
          </a:p>
        </p:txBody>
      </p:sp>
      <p:sp>
        <p:nvSpPr>
          <p:cNvPr id="298" name="Google Shape;298;p26"/>
          <p:cNvSpPr txBox="1">
            <a:spLocks noGrp="1"/>
          </p:cNvSpPr>
          <p:nvPr>
            <p:ph type="body" idx="14"/>
          </p:nvPr>
        </p:nvSpPr>
        <p:spPr>
          <a:xfrm>
            <a:off x="8340400" y="4037600"/>
            <a:ext cx="3250500" cy="8340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
              <a:t>Make a classroom twitter account and hashtag. Ask students to take on the role of social media content creator. </a:t>
            </a:r>
            <a:endParaRPr/>
          </a:p>
        </p:txBody>
      </p:sp>
      <p:pic>
        <p:nvPicPr>
          <p:cNvPr id="299" name="Google Shape;299;p26" descr="Imagen que contiene humo&#10;&#10;Descripción generada automáticamente"/>
          <p:cNvPicPr preferRelativeResize="0"/>
          <p:nvPr/>
        </p:nvPicPr>
        <p:blipFill rotWithShape="1">
          <a:blip r:embed="rId5">
            <a:alphaModFix/>
          </a:blip>
          <a:srcRect/>
          <a:stretch/>
        </p:blipFill>
        <p:spPr>
          <a:xfrm>
            <a:off x="437173" y="842933"/>
            <a:ext cx="2962135" cy="805174"/>
          </a:xfrm>
          <a:prstGeom prst="rect">
            <a:avLst/>
          </a:prstGeom>
          <a:noFill/>
          <a:ln>
            <a:noFill/>
          </a:ln>
        </p:spPr>
      </p:pic>
      <p:pic>
        <p:nvPicPr>
          <p:cNvPr id="300" name="Google Shape;300;p26" descr="Imagen que contiene humo&#10;&#10;Descripción generada automáticamente"/>
          <p:cNvPicPr preferRelativeResize="0"/>
          <p:nvPr/>
        </p:nvPicPr>
        <p:blipFill rotWithShape="1">
          <a:blip r:embed="rId5">
            <a:alphaModFix/>
          </a:blip>
          <a:srcRect/>
          <a:stretch/>
        </p:blipFill>
        <p:spPr>
          <a:xfrm flipH="1">
            <a:off x="8812276" y="831704"/>
            <a:ext cx="2962135" cy="8051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7"/>
          <p:cNvSpPr txBox="1">
            <a:spLocks noGrp="1"/>
          </p:cNvSpPr>
          <p:nvPr>
            <p:ph type="title"/>
          </p:nvPr>
        </p:nvSpPr>
        <p:spPr>
          <a:xfrm>
            <a:off x="415600" y="8981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Take It Home</a:t>
            </a:r>
            <a:endParaRPr/>
          </a:p>
        </p:txBody>
      </p:sp>
      <p:sp>
        <p:nvSpPr>
          <p:cNvPr id="306" name="Google Shape;306;p27"/>
          <p:cNvSpPr txBox="1">
            <a:spLocks noGrp="1"/>
          </p:cNvSpPr>
          <p:nvPr>
            <p:ph type="subTitle" idx="1"/>
          </p:nvPr>
        </p:nvSpPr>
        <p:spPr>
          <a:xfrm>
            <a:off x="415600" y="2011200"/>
            <a:ext cx="325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Good News</a:t>
            </a:r>
            <a:endParaRPr/>
          </a:p>
        </p:txBody>
      </p:sp>
      <p:sp>
        <p:nvSpPr>
          <p:cNvPr id="307" name="Google Shape;307;p27"/>
          <p:cNvSpPr txBox="1">
            <a:spLocks noGrp="1"/>
          </p:cNvSpPr>
          <p:nvPr>
            <p:ph type="body" idx="8"/>
          </p:nvPr>
        </p:nvSpPr>
        <p:spPr>
          <a:xfrm>
            <a:off x="8340412" y="2257700"/>
            <a:ext cx="3250500" cy="8340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
              <a:t>Send out a survey to parents (either electronically or paper copy) to learn more about their child(ren) and how to best connect with them throughout the year.</a:t>
            </a:r>
            <a:endParaRPr/>
          </a:p>
        </p:txBody>
      </p:sp>
      <p:sp>
        <p:nvSpPr>
          <p:cNvPr id="308" name="Google Shape;308;p27"/>
          <p:cNvSpPr txBox="1">
            <a:spLocks noGrp="1"/>
          </p:cNvSpPr>
          <p:nvPr>
            <p:ph type="body" idx="13"/>
          </p:nvPr>
        </p:nvSpPr>
        <p:spPr>
          <a:xfrm>
            <a:off x="415600" y="2285000"/>
            <a:ext cx="3250500" cy="8340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r>
              <a:rPr lang="en"/>
              <a:t>Plan to make good news phone calls (not texts or emails)  home in the first few weeks of school. Parents will appreciate connecting with you.</a:t>
            </a:r>
            <a:endParaRPr/>
          </a:p>
          <a:p>
            <a:pPr marL="0" lvl="0" indent="0" algn="l" rtl="0">
              <a:lnSpc>
                <a:spcPct val="100000"/>
              </a:lnSpc>
              <a:spcBef>
                <a:spcPts val="2100"/>
              </a:spcBef>
              <a:spcAft>
                <a:spcPts val="2100"/>
              </a:spcAft>
              <a:buNone/>
            </a:pPr>
            <a:endParaRPr/>
          </a:p>
        </p:txBody>
      </p:sp>
      <p:sp>
        <p:nvSpPr>
          <p:cNvPr id="309" name="Google Shape;309;p27"/>
          <p:cNvSpPr txBox="1">
            <a:spLocks noGrp="1"/>
          </p:cNvSpPr>
          <p:nvPr>
            <p:ph type="subTitle" idx="4"/>
          </p:nvPr>
        </p:nvSpPr>
        <p:spPr>
          <a:xfrm>
            <a:off x="4266987" y="2028550"/>
            <a:ext cx="325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u="sng">
                <a:solidFill>
                  <a:schemeClr val="hlink"/>
                </a:solidFill>
                <a:hlinkClick r:id="rId3" action="ppaction://hlinksldjump"/>
              </a:rPr>
              <a:t>You’ve Got Homework</a:t>
            </a:r>
            <a:endParaRPr/>
          </a:p>
        </p:txBody>
      </p:sp>
      <p:sp>
        <p:nvSpPr>
          <p:cNvPr id="310" name="Google Shape;310;p27"/>
          <p:cNvSpPr txBox="1">
            <a:spLocks noGrp="1"/>
          </p:cNvSpPr>
          <p:nvPr>
            <p:ph type="subTitle" idx="6"/>
          </p:nvPr>
        </p:nvSpPr>
        <p:spPr>
          <a:xfrm>
            <a:off x="8340412" y="2011205"/>
            <a:ext cx="325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u="sng">
                <a:solidFill>
                  <a:schemeClr val="hlink"/>
                </a:solidFill>
                <a:hlinkClick r:id="rId4" action="ppaction://hlinksldjump"/>
              </a:rPr>
              <a:t>Survey Says</a:t>
            </a:r>
            <a:endParaRPr/>
          </a:p>
        </p:txBody>
      </p:sp>
      <p:sp>
        <p:nvSpPr>
          <p:cNvPr id="311" name="Google Shape;311;p27"/>
          <p:cNvSpPr txBox="1">
            <a:spLocks noGrp="1"/>
          </p:cNvSpPr>
          <p:nvPr>
            <p:ph type="body" idx="7"/>
          </p:nvPr>
        </p:nvSpPr>
        <p:spPr>
          <a:xfrm>
            <a:off x="4225612" y="2269500"/>
            <a:ext cx="3250500" cy="8340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
              <a:t>Ask parents to tell you about their child(ren). In a million words or less, talk about strengths, challenges, interests, etc.</a:t>
            </a:r>
            <a:endParaRPr/>
          </a:p>
        </p:txBody>
      </p:sp>
      <p:pic>
        <p:nvPicPr>
          <p:cNvPr id="312" name="Google Shape;312;p27" descr="Imagen que contiene humo&#10;&#10;Descripción generada automáticamente"/>
          <p:cNvPicPr preferRelativeResize="0"/>
          <p:nvPr/>
        </p:nvPicPr>
        <p:blipFill rotWithShape="1">
          <a:blip r:embed="rId5">
            <a:alphaModFix/>
          </a:blip>
          <a:srcRect/>
          <a:stretch/>
        </p:blipFill>
        <p:spPr>
          <a:xfrm>
            <a:off x="437173" y="842933"/>
            <a:ext cx="2962135" cy="805174"/>
          </a:xfrm>
          <a:prstGeom prst="rect">
            <a:avLst/>
          </a:prstGeom>
          <a:noFill/>
          <a:ln>
            <a:noFill/>
          </a:ln>
        </p:spPr>
      </p:pic>
      <p:pic>
        <p:nvPicPr>
          <p:cNvPr id="313" name="Google Shape;313;p27" descr="Imagen que contiene humo&#10;&#10;Descripción generada automáticamente"/>
          <p:cNvPicPr preferRelativeResize="0"/>
          <p:nvPr/>
        </p:nvPicPr>
        <p:blipFill rotWithShape="1">
          <a:blip r:embed="rId5">
            <a:alphaModFix/>
          </a:blip>
          <a:srcRect/>
          <a:stretch/>
        </p:blipFill>
        <p:spPr>
          <a:xfrm flipH="1">
            <a:off x="8812276" y="831704"/>
            <a:ext cx="2962135" cy="805174"/>
          </a:xfrm>
          <a:prstGeom prst="rect">
            <a:avLst/>
          </a:prstGeom>
          <a:noFill/>
          <a:ln>
            <a:noFill/>
          </a:ln>
        </p:spPr>
      </p:pic>
      <p:sp>
        <p:nvSpPr>
          <p:cNvPr id="314" name="Google Shape;314;p27"/>
          <p:cNvSpPr txBox="1">
            <a:spLocks noGrp="1"/>
          </p:cNvSpPr>
          <p:nvPr>
            <p:ph type="subTitle" idx="1"/>
          </p:nvPr>
        </p:nvSpPr>
        <p:spPr>
          <a:xfrm>
            <a:off x="4266975" y="3742325"/>
            <a:ext cx="325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u="sng">
                <a:solidFill>
                  <a:schemeClr val="hlink"/>
                </a:solidFill>
                <a:hlinkClick r:id="rId6" action="ppaction://hlinksldjump"/>
              </a:rPr>
              <a:t>Celebrate Learning</a:t>
            </a:r>
            <a:endParaRPr/>
          </a:p>
        </p:txBody>
      </p:sp>
      <p:sp>
        <p:nvSpPr>
          <p:cNvPr id="315" name="Google Shape;315;p27"/>
          <p:cNvSpPr txBox="1">
            <a:spLocks noGrp="1"/>
          </p:cNvSpPr>
          <p:nvPr>
            <p:ph type="body" idx="13"/>
          </p:nvPr>
        </p:nvSpPr>
        <p:spPr>
          <a:xfrm>
            <a:off x="4266975" y="4016125"/>
            <a:ext cx="3250500" cy="8340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r>
              <a:rPr lang="en"/>
              <a:t>Use time during parent-teacher conferences or schedule your own open-house night to highlight learning that students have selected to share.</a:t>
            </a:r>
            <a:endParaRPr/>
          </a:p>
          <a:p>
            <a:pPr marL="0" lvl="0" indent="0" algn="l" rtl="0">
              <a:lnSpc>
                <a:spcPct val="100000"/>
              </a:lnSpc>
              <a:spcBef>
                <a:spcPts val="2100"/>
              </a:spcBef>
              <a:spcAft>
                <a:spcPts val="21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8"/>
          <p:cNvSpPr/>
          <p:nvPr/>
        </p:nvSpPr>
        <p:spPr>
          <a:xfrm rot="261121">
            <a:off x="149529" y="616417"/>
            <a:ext cx="7056094" cy="5722613"/>
          </a:xfrm>
          <a:custGeom>
            <a:avLst/>
            <a:gdLst/>
            <a:ahLst/>
            <a:cxnLst/>
            <a:rect l="l" t="t" r="r" b="b"/>
            <a:pathLst>
              <a:path w="4283561" h="3474041" extrusionOk="0">
                <a:moveTo>
                  <a:pt x="135" y="258562"/>
                </a:moveTo>
                <a:cubicBezTo>
                  <a:pt x="-1605" y="219901"/>
                  <a:pt x="9787" y="185565"/>
                  <a:pt x="34419" y="155711"/>
                </a:cubicBezTo>
                <a:cubicBezTo>
                  <a:pt x="59050" y="127599"/>
                  <a:pt x="90697" y="111775"/>
                  <a:pt x="129358" y="108241"/>
                </a:cubicBezTo>
                <a:lnTo>
                  <a:pt x="1548177" y="116"/>
                </a:lnTo>
                <a:cubicBezTo>
                  <a:pt x="1588632" y="-1625"/>
                  <a:pt x="1623760" y="9821"/>
                  <a:pt x="1653665" y="34400"/>
                </a:cubicBezTo>
                <a:cubicBezTo>
                  <a:pt x="1683519" y="60772"/>
                  <a:pt x="1699395" y="93262"/>
                  <a:pt x="1701135" y="131977"/>
                </a:cubicBezTo>
                <a:lnTo>
                  <a:pt x="1722233" y="414158"/>
                </a:lnTo>
                <a:lnTo>
                  <a:pt x="3932215" y="248014"/>
                </a:lnTo>
                <a:cubicBezTo>
                  <a:pt x="3970876" y="246273"/>
                  <a:pt x="4005160" y="257718"/>
                  <a:pt x="4035013" y="282297"/>
                </a:cubicBezTo>
                <a:cubicBezTo>
                  <a:pt x="4064919" y="306929"/>
                  <a:pt x="4080743" y="338576"/>
                  <a:pt x="4082483" y="377237"/>
                </a:cubicBezTo>
                <a:lnTo>
                  <a:pt x="4282911" y="3038182"/>
                </a:lnTo>
                <a:cubicBezTo>
                  <a:pt x="4286392" y="3078636"/>
                  <a:pt x="4275052" y="3113764"/>
                  <a:pt x="4248680" y="3143670"/>
                </a:cubicBezTo>
                <a:cubicBezTo>
                  <a:pt x="4222308" y="3173523"/>
                  <a:pt x="4189765" y="3189346"/>
                  <a:pt x="4151051" y="3191087"/>
                </a:cubicBezTo>
                <a:lnTo>
                  <a:pt x="3391587" y="3249158"/>
                </a:lnTo>
                <a:lnTo>
                  <a:pt x="3378401" y="3064554"/>
                </a:lnTo>
                <a:cubicBezTo>
                  <a:pt x="3410047" y="3025892"/>
                  <a:pt x="3424974" y="2982747"/>
                  <a:pt x="3423233" y="2935330"/>
                </a:cubicBezTo>
                <a:cubicBezTo>
                  <a:pt x="3419752" y="2887861"/>
                  <a:pt x="3399499" y="2848303"/>
                  <a:pt x="3362577" y="2816656"/>
                </a:cubicBezTo>
                <a:cubicBezTo>
                  <a:pt x="3327450" y="2786803"/>
                  <a:pt x="3286151" y="2773617"/>
                  <a:pt x="3238629" y="2777098"/>
                </a:cubicBezTo>
                <a:cubicBezTo>
                  <a:pt x="3191106" y="2780579"/>
                  <a:pt x="3151601" y="2800833"/>
                  <a:pt x="3119954" y="2837701"/>
                </a:cubicBezTo>
                <a:cubicBezTo>
                  <a:pt x="3090101" y="2872881"/>
                  <a:pt x="3076018" y="2914180"/>
                  <a:pt x="3077759" y="2961702"/>
                </a:cubicBezTo>
                <a:cubicBezTo>
                  <a:pt x="3083033" y="3010966"/>
                  <a:pt x="3104131" y="3051368"/>
                  <a:pt x="3141052" y="3083014"/>
                </a:cubicBezTo>
                <a:lnTo>
                  <a:pt x="3154238" y="3264981"/>
                </a:lnTo>
                <a:lnTo>
                  <a:pt x="1389944" y="3399479"/>
                </a:lnTo>
                <a:lnTo>
                  <a:pt x="1376758" y="3214875"/>
                </a:lnTo>
                <a:cubicBezTo>
                  <a:pt x="1410146" y="3176213"/>
                  <a:pt x="1424228" y="3133121"/>
                  <a:pt x="1418954" y="3085651"/>
                </a:cubicBezTo>
                <a:cubicBezTo>
                  <a:pt x="1417213" y="3038234"/>
                  <a:pt x="1397856" y="2998676"/>
                  <a:pt x="1360935" y="2966977"/>
                </a:cubicBezTo>
                <a:cubicBezTo>
                  <a:pt x="1324014" y="2937124"/>
                  <a:pt x="1281819" y="2923938"/>
                  <a:pt x="1234349" y="2927419"/>
                </a:cubicBezTo>
                <a:cubicBezTo>
                  <a:pt x="1186879" y="2930900"/>
                  <a:pt x="1147321" y="2951154"/>
                  <a:pt x="1115675" y="2988074"/>
                </a:cubicBezTo>
                <a:cubicBezTo>
                  <a:pt x="1085769" y="3023202"/>
                  <a:pt x="1072583" y="3064554"/>
                  <a:pt x="1076117" y="3112024"/>
                </a:cubicBezTo>
                <a:cubicBezTo>
                  <a:pt x="1079651" y="3161287"/>
                  <a:pt x="1100748" y="3201689"/>
                  <a:pt x="1139409" y="3233335"/>
                </a:cubicBezTo>
                <a:lnTo>
                  <a:pt x="1152596" y="3415303"/>
                </a:lnTo>
                <a:lnTo>
                  <a:pt x="382530" y="3473374"/>
                </a:lnTo>
                <a:cubicBezTo>
                  <a:pt x="343869" y="3476855"/>
                  <a:pt x="309585" y="3465462"/>
                  <a:pt x="279679" y="3439090"/>
                </a:cubicBezTo>
                <a:cubicBezTo>
                  <a:pt x="251567" y="3414458"/>
                  <a:pt x="235743" y="3382865"/>
                  <a:pt x="232209" y="3344150"/>
                </a:cubicBezTo>
                <a:lnTo>
                  <a:pt x="135" y="258615"/>
                </a:lnTo>
                <a:close/>
              </a:path>
            </a:pathLst>
          </a:custGeom>
          <a:solidFill>
            <a:srgbClr val="FEF8EE"/>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28"/>
          <p:cNvSpPr txBox="1">
            <a:spLocks noGrp="1"/>
          </p:cNvSpPr>
          <p:nvPr>
            <p:ph type="title"/>
          </p:nvPr>
        </p:nvSpPr>
        <p:spPr>
          <a:xfrm>
            <a:off x="415600" y="593375"/>
            <a:ext cx="2730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700">
                <a:solidFill>
                  <a:schemeClr val="dk1"/>
                </a:solidFill>
              </a:rPr>
              <a:t>Help Me, Help You</a:t>
            </a:r>
            <a:endParaRPr sz="2500">
              <a:solidFill>
                <a:schemeClr val="dk1"/>
              </a:solidFill>
            </a:endParaRPr>
          </a:p>
        </p:txBody>
      </p:sp>
      <p:sp>
        <p:nvSpPr>
          <p:cNvPr id="322" name="Google Shape;322;p28"/>
          <p:cNvSpPr txBox="1">
            <a:spLocks noGrp="1"/>
          </p:cNvSpPr>
          <p:nvPr>
            <p:ph type="subTitle" idx="1"/>
          </p:nvPr>
        </p:nvSpPr>
        <p:spPr>
          <a:xfrm>
            <a:off x="415606" y="1513050"/>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solidFill>
                  <a:schemeClr val="dk1"/>
                </a:solidFill>
              </a:rPr>
              <a:t>Supplies</a:t>
            </a:r>
            <a:endParaRPr>
              <a:solidFill>
                <a:schemeClr val="dk1"/>
              </a:solidFill>
            </a:endParaRPr>
          </a:p>
        </p:txBody>
      </p:sp>
      <p:sp>
        <p:nvSpPr>
          <p:cNvPr id="323" name="Google Shape;323;p28"/>
          <p:cNvSpPr txBox="1">
            <a:spLocks noGrp="1"/>
          </p:cNvSpPr>
          <p:nvPr>
            <p:ph type="body" idx="5"/>
          </p:nvPr>
        </p:nvSpPr>
        <p:spPr>
          <a:xfrm>
            <a:off x="415600" y="2726838"/>
            <a:ext cx="6406800" cy="923400"/>
          </a:xfrm>
          <a:prstGeom prst="rect">
            <a:avLst/>
          </a:prstGeom>
        </p:spPr>
        <p:txBody>
          <a:bodyPr spcFirstLastPara="1" wrap="square" lIns="121900" tIns="121900" rIns="121900" bIns="121900" anchor="t" anchorCtr="0">
            <a:noAutofit/>
          </a:bodyPr>
          <a:lstStyle/>
          <a:p>
            <a:pPr marL="457200" lvl="0" indent="-317500" algn="l" rtl="0">
              <a:lnSpc>
                <a:spcPct val="100000"/>
              </a:lnSpc>
              <a:spcBef>
                <a:spcPts val="0"/>
              </a:spcBef>
              <a:spcAft>
                <a:spcPts val="0"/>
              </a:spcAft>
              <a:buClr>
                <a:schemeClr val="dk1"/>
              </a:buClr>
              <a:buSzPts val="1400"/>
              <a:buAutoNum type="arabicPeriod"/>
            </a:pPr>
            <a:r>
              <a:rPr lang="en">
                <a:solidFill>
                  <a:schemeClr val="dk1"/>
                </a:solidFill>
              </a:rPr>
              <a:t>Give each student an index card.</a:t>
            </a:r>
            <a:endParaRPr>
              <a:solidFill>
                <a:schemeClr val="dk1"/>
              </a:solidFill>
            </a:endParaRPr>
          </a:p>
          <a:p>
            <a:pPr marL="457200" lvl="0" indent="-317500" algn="l" rtl="0">
              <a:lnSpc>
                <a:spcPct val="100000"/>
              </a:lnSpc>
              <a:spcBef>
                <a:spcPts val="0"/>
              </a:spcBef>
              <a:spcAft>
                <a:spcPts val="0"/>
              </a:spcAft>
              <a:buClr>
                <a:schemeClr val="dk1"/>
              </a:buClr>
              <a:buSzPts val="1400"/>
              <a:buAutoNum type="arabicPeriod"/>
            </a:pPr>
            <a:r>
              <a:rPr lang="en">
                <a:solidFill>
                  <a:schemeClr val="dk1"/>
                </a:solidFill>
              </a:rPr>
              <a:t>Ask students to complete the following sentences on the card. Feel free to add your own ideas to the list.</a:t>
            </a:r>
            <a:endParaRPr>
              <a:solidFill>
                <a:schemeClr val="dk1"/>
              </a:solidFill>
            </a:endParaRPr>
          </a:p>
          <a:p>
            <a:pPr marL="914400" lvl="1" indent="-317500" algn="l" rtl="0">
              <a:lnSpc>
                <a:spcPct val="100000"/>
              </a:lnSpc>
              <a:spcBef>
                <a:spcPts val="0"/>
              </a:spcBef>
              <a:spcAft>
                <a:spcPts val="0"/>
              </a:spcAft>
              <a:buClr>
                <a:schemeClr val="dk1"/>
              </a:buClr>
              <a:buSzPts val="1400"/>
              <a:buAutoNum type="alphaLcPeriod"/>
            </a:pPr>
            <a:r>
              <a:rPr lang="en">
                <a:solidFill>
                  <a:schemeClr val="dk1"/>
                </a:solidFill>
              </a:rPr>
              <a:t>Name/ Preferred to be called.</a:t>
            </a:r>
            <a:endParaRPr>
              <a:solidFill>
                <a:schemeClr val="dk1"/>
              </a:solidFill>
            </a:endParaRPr>
          </a:p>
          <a:p>
            <a:pPr marL="914400" lvl="1" indent="-317500" algn="l" rtl="0">
              <a:lnSpc>
                <a:spcPct val="100000"/>
              </a:lnSpc>
              <a:spcBef>
                <a:spcPts val="0"/>
              </a:spcBef>
              <a:spcAft>
                <a:spcPts val="0"/>
              </a:spcAft>
              <a:buClr>
                <a:schemeClr val="dk1"/>
              </a:buClr>
              <a:buSzPts val="1400"/>
              <a:buAutoNum type="alphaLcPeriod"/>
            </a:pPr>
            <a:r>
              <a:rPr lang="en">
                <a:solidFill>
                  <a:schemeClr val="dk1"/>
                </a:solidFill>
              </a:rPr>
              <a:t>I learn best when...</a:t>
            </a:r>
            <a:endParaRPr>
              <a:solidFill>
                <a:schemeClr val="dk1"/>
              </a:solidFill>
            </a:endParaRPr>
          </a:p>
          <a:p>
            <a:pPr marL="914400" lvl="1" indent="-317500" algn="l" rtl="0">
              <a:lnSpc>
                <a:spcPct val="100000"/>
              </a:lnSpc>
              <a:spcBef>
                <a:spcPts val="0"/>
              </a:spcBef>
              <a:spcAft>
                <a:spcPts val="0"/>
              </a:spcAft>
              <a:buClr>
                <a:schemeClr val="dk1"/>
              </a:buClr>
              <a:buSzPts val="1400"/>
              <a:buAutoNum type="alphaLcPeriod"/>
            </a:pPr>
            <a:r>
              <a:rPr lang="en">
                <a:solidFill>
                  <a:schemeClr val="dk1"/>
                </a:solidFill>
              </a:rPr>
              <a:t>If you are proud of me please…</a:t>
            </a:r>
            <a:endParaRPr>
              <a:solidFill>
                <a:schemeClr val="dk1"/>
              </a:solidFill>
            </a:endParaRPr>
          </a:p>
          <a:p>
            <a:pPr marL="914400" lvl="1" indent="-317500" algn="l" rtl="0">
              <a:lnSpc>
                <a:spcPct val="100000"/>
              </a:lnSpc>
              <a:spcBef>
                <a:spcPts val="0"/>
              </a:spcBef>
              <a:spcAft>
                <a:spcPts val="0"/>
              </a:spcAft>
              <a:buClr>
                <a:schemeClr val="dk1"/>
              </a:buClr>
              <a:buSzPts val="1400"/>
              <a:buAutoNum type="alphaLcPeriod"/>
            </a:pPr>
            <a:r>
              <a:rPr lang="en">
                <a:solidFill>
                  <a:schemeClr val="dk1"/>
                </a:solidFill>
              </a:rPr>
              <a:t>If I am angry please….</a:t>
            </a:r>
            <a:endParaRPr>
              <a:solidFill>
                <a:schemeClr val="dk1"/>
              </a:solidFill>
            </a:endParaRPr>
          </a:p>
          <a:p>
            <a:pPr marL="914400" lvl="1" indent="-317500" algn="l" rtl="0">
              <a:lnSpc>
                <a:spcPct val="100000"/>
              </a:lnSpc>
              <a:spcBef>
                <a:spcPts val="0"/>
              </a:spcBef>
              <a:spcAft>
                <a:spcPts val="0"/>
              </a:spcAft>
              <a:buClr>
                <a:schemeClr val="dk1"/>
              </a:buClr>
              <a:buSzPts val="1400"/>
              <a:buAutoNum type="alphaLcPeriod"/>
            </a:pPr>
            <a:r>
              <a:rPr lang="en">
                <a:solidFill>
                  <a:schemeClr val="dk1"/>
                </a:solidFill>
              </a:rPr>
              <a:t>I hope we…</a:t>
            </a:r>
            <a:endParaRPr>
              <a:solidFill>
                <a:schemeClr val="dk1"/>
              </a:solidFill>
            </a:endParaRPr>
          </a:p>
          <a:p>
            <a:pPr marL="914400" lvl="1" indent="-317500" algn="l" rtl="0">
              <a:lnSpc>
                <a:spcPct val="100000"/>
              </a:lnSpc>
              <a:spcBef>
                <a:spcPts val="0"/>
              </a:spcBef>
              <a:spcAft>
                <a:spcPts val="0"/>
              </a:spcAft>
              <a:buClr>
                <a:schemeClr val="dk1"/>
              </a:buClr>
              <a:buSzPts val="1400"/>
              <a:buAutoNum type="alphaLcPeriod"/>
            </a:pPr>
            <a:r>
              <a:rPr lang="en">
                <a:solidFill>
                  <a:schemeClr val="dk1"/>
                </a:solidFill>
              </a:rPr>
              <a:t>I hope we don’t…</a:t>
            </a:r>
            <a:endParaRPr>
              <a:solidFill>
                <a:schemeClr val="dk1"/>
              </a:solidFill>
            </a:endParaRPr>
          </a:p>
          <a:p>
            <a:pPr marL="914400" lvl="1" indent="-317500" algn="l" rtl="0">
              <a:lnSpc>
                <a:spcPct val="100000"/>
              </a:lnSpc>
              <a:spcBef>
                <a:spcPts val="0"/>
              </a:spcBef>
              <a:spcAft>
                <a:spcPts val="0"/>
              </a:spcAft>
              <a:buClr>
                <a:schemeClr val="dk1"/>
              </a:buClr>
              <a:buSzPts val="1400"/>
              <a:buAutoNum type="alphaLcPeriod"/>
            </a:pPr>
            <a:r>
              <a:rPr lang="en">
                <a:solidFill>
                  <a:schemeClr val="dk1"/>
                </a:solidFill>
              </a:rPr>
              <a:t>If calling home, please talk to…</a:t>
            </a:r>
            <a:endParaRPr>
              <a:solidFill>
                <a:schemeClr val="dk1"/>
              </a:solidFill>
            </a:endParaRPr>
          </a:p>
          <a:p>
            <a:pPr marL="914400" lvl="1" indent="-317500" algn="l" rtl="0">
              <a:lnSpc>
                <a:spcPct val="100000"/>
              </a:lnSpc>
              <a:spcBef>
                <a:spcPts val="0"/>
              </a:spcBef>
              <a:spcAft>
                <a:spcPts val="0"/>
              </a:spcAft>
              <a:buClr>
                <a:schemeClr val="dk1"/>
              </a:buClr>
              <a:buSzPts val="1400"/>
              <a:buAutoNum type="alphaLcPeriod"/>
            </a:pPr>
            <a:r>
              <a:rPr lang="en">
                <a:solidFill>
                  <a:schemeClr val="dk1"/>
                </a:solidFill>
              </a:rPr>
              <a:t>Success to me is...</a:t>
            </a:r>
            <a:endParaRPr>
              <a:solidFill>
                <a:schemeClr val="dk1"/>
              </a:solidFill>
            </a:endParaRPr>
          </a:p>
          <a:p>
            <a:pPr marL="0" lvl="0" indent="0" algn="l" rtl="0">
              <a:spcBef>
                <a:spcPts val="2100"/>
              </a:spcBef>
              <a:spcAft>
                <a:spcPts val="0"/>
              </a:spcAft>
              <a:buNone/>
            </a:pPr>
            <a:endParaRPr>
              <a:solidFill>
                <a:schemeClr val="dk1"/>
              </a:solidFill>
            </a:endParaRPr>
          </a:p>
          <a:p>
            <a:pPr marL="0" lvl="0" indent="0" algn="l" rtl="0">
              <a:spcBef>
                <a:spcPts val="2100"/>
              </a:spcBef>
              <a:spcAft>
                <a:spcPts val="2100"/>
              </a:spcAft>
              <a:buNone/>
            </a:pPr>
            <a:endParaRPr>
              <a:solidFill>
                <a:schemeClr val="dk1"/>
              </a:solidFill>
            </a:endParaRPr>
          </a:p>
        </p:txBody>
      </p:sp>
      <p:sp>
        <p:nvSpPr>
          <p:cNvPr id="324" name="Google Shape;324;p28"/>
          <p:cNvSpPr txBox="1">
            <a:spLocks noGrp="1"/>
          </p:cNvSpPr>
          <p:nvPr>
            <p:ph type="subTitle" idx="2"/>
          </p:nvPr>
        </p:nvSpPr>
        <p:spPr>
          <a:xfrm>
            <a:off x="415606" y="2500943"/>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solidFill>
                  <a:schemeClr val="dk1"/>
                </a:solidFill>
              </a:rPr>
              <a:t>Instructions</a:t>
            </a:r>
            <a:endParaRPr>
              <a:solidFill>
                <a:schemeClr val="dk1"/>
              </a:solidFill>
            </a:endParaRPr>
          </a:p>
        </p:txBody>
      </p:sp>
      <p:sp>
        <p:nvSpPr>
          <p:cNvPr id="325" name="Google Shape;325;p28"/>
          <p:cNvSpPr txBox="1">
            <a:spLocks noGrp="1"/>
          </p:cNvSpPr>
          <p:nvPr>
            <p:ph type="body" idx="4"/>
          </p:nvPr>
        </p:nvSpPr>
        <p:spPr>
          <a:xfrm>
            <a:off x="415600" y="1728150"/>
            <a:ext cx="6406800" cy="9252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
                <a:solidFill>
                  <a:schemeClr val="dk1"/>
                </a:solidFill>
              </a:rPr>
              <a:t>Index Cards</a:t>
            </a:r>
            <a:br>
              <a:rPr lang="en">
                <a:solidFill>
                  <a:schemeClr val="dk1"/>
                </a:solidFill>
              </a:rPr>
            </a:br>
            <a:r>
              <a:rPr lang="en">
                <a:solidFill>
                  <a:schemeClr val="dk1"/>
                </a:solidFill>
              </a:rPr>
              <a:t>Writing Tool</a:t>
            </a:r>
            <a:br>
              <a:rPr lang="en">
                <a:solidFill>
                  <a:schemeClr val="dk1"/>
                </a:solidFill>
              </a:rPr>
            </a:br>
            <a:r>
              <a:rPr lang="en">
                <a:solidFill>
                  <a:schemeClr val="dk1"/>
                </a:solidFill>
              </a:rPr>
              <a:t>Prompts (see below)</a:t>
            </a:r>
            <a:endParaRPr>
              <a:solidFill>
                <a:schemeClr val="dk1"/>
              </a:solidFill>
            </a:endParaRPr>
          </a:p>
        </p:txBody>
      </p:sp>
      <p:pic>
        <p:nvPicPr>
          <p:cNvPr id="326" name="Google Shape;326;p28"/>
          <p:cNvPicPr preferRelativeResize="0"/>
          <p:nvPr/>
        </p:nvPicPr>
        <p:blipFill rotWithShape="1">
          <a:blip r:embed="rId3">
            <a:alphaModFix/>
          </a:blip>
          <a:srcRect/>
          <a:stretch/>
        </p:blipFill>
        <p:spPr>
          <a:xfrm>
            <a:off x="7412583" y="475334"/>
            <a:ext cx="4505079" cy="2051093"/>
          </a:xfrm>
          <a:prstGeom prst="rect">
            <a:avLst/>
          </a:prstGeom>
          <a:noFill/>
          <a:ln>
            <a:noFill/>
          </a:ln>
        </p:spPr>
      </p:pic>
      <p:sp>
        <p:nvSpPr>
          <p:cNvPr id="327" name="Google Shape;327;p28"/>
          <p:cNvSpPr txBox="1"/>
          <p:nvPr/>
        </p:nvSpPr>
        <p:spPr>
          <a:xfrm>
            <a:off x="8378654" y="356960"/>
            <a:ext cx="2734800" cy="11082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 sz="6600">
                <a:solidFill>
                  <a:srgbClr val="F2F2F2"/>
                </a:solidFill>
                <a:latin typeface="Cookie"/>
                <a:ea typeface="Cookie"/>
                <a:cs typeface="Cookie"/>
                <a:sym typeface="Cookie"/>
              </a:rPr>
              <a:t>starter</a:t>
            </a:r>
            <a:endParaRPr/>
          </a:p>
        </p:txBody>
      </p:sp>
      <p:sp>
        <p:nvSpPr>
          <p:cNvPr id="328" name="Google Shape;328;p28"/>
          <p:cNvSpPr txBox="1"/>
          <p:nvPr/>
        </p:nvSpPr>
        <p:spPr>
          <a:xfrm>
            <a:off x="261400" y="6335200"/>
            <a:ext cx="28446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u="sng">
                <a:solidFill>
                  <a:srgbClr val="252525"/>
                </a:solidFill>
                <a:latin typeface="Cairo"/>
                <a:ea typeface="Cairo"/>
                <a:cs typeface="Cairo"/>
                <a:sym typeface="Cairo"/>
                <a:hlinkClick r:id="rId4" action="ppaction://hlinksldjump">
                  <a:extLst>
                    <a:ext uri="{A12FA001-AC4F-418D-AE19-62706E023703}">
                      <ahyp:hlinkClr xmlns:ahyp="http://schemas.microsoft.com/office/drawing/2018/hyperlinkcolor" val="tx"/>
                    </a:ext>
                  </a:extLst>
                </a:hlinkClick>
              </a:rPr>
              <a:t>BACK TO STARTERS</a:t>
            </a:r>
            <a:endParaRPr sz="1900" b="1" u="sng">
              <a:solidFill>
                <a:srgbClr val="252525"/>
              </a:solidFill>
              <a:latin typeface="Cairo"/>
              <a:ea typeface="Cairo"/>
              <a:cs typeface="Cairo"/>
              <a:sym typeface="Cai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9"/>
          <p:cNvSpPr/>
          <p:nvPr/>
        </p:nvSpPr>
        <p:spPr>
          <a:xfrm rot="261121">
            <a:off x="149529" y="616417"/>
            <a:ext cx="7056094" cy="5722613"/>
          </a:xfrm>
          <a:custGeom>
            <a:avLst/>
            <a:gdLst/>
            <a:ahLst/>
            <a:cxnLst/>
            <a:rect l="l" t="t" r="r" b="b"/>
            <a:pathLst>
              <a:path w="4283561" h="3474041" extrusionOk="0">
                <a:moveTo>
                  <a:pt x="135" y="258562"/>
                </a:moveTo>
                <a:cubicBezTo>
                  <a:pt x="-1605" y="219901"/>
                  <a:pt x="9787" y="185565"/>
                  <a:pt x="34419" y="155711"/>
                </a:cubicBezTo>
                <a:cubicBezTo>
                  <a:pt x="59050" y="127599"/>
                  <a:pt x="90697" y="111775"/>
                  <a:pt x="129358" y="108241"/>
                </a:cubicBezTo>
                <a:lnTo>
                  <a:pt x="1548177" y="116"/>
                </a:lnTo>
                <a:cubicBezTo>
                  <a:pt x="1588632" y="-1625"/>
                  <a:pt x="1623760" y="9821"/>
                  <a:pt x="1653665" y="34400"/>
                </a:cubicBezTo>
                <a:cubicBezTo>
                  <a:pt x="1683519" y="60772"/>
                  <a:pt x="1699395" y="93262"/>
                  <a:pt x="1701135" y="131977"/>
                </a:cubicBezTo>
                <a:lnTo>
                  <a:pt x="1722233" y="414158"/>
                </a:lnTo>
                <a:lnTo>
                  <a:pt x="3932215" y="248014"/>
                </a:lnTo>
                <a:cubicBezTo>
                  <a:pt x="3970876" y="246273"/>
                  <a:pt x="4005160" y="257718"/>
                  <a:pt x="4035013" y="282297"/>
                </a:cubicBezTo>
                <a:cubicBezTo>
                  <a:pt x="4064919" y="306929"/>
                  <a:pt x="4080743" y="338576"/>
                  <a:pt x="4082483" y="377237"/>
                </a:cubicBezTo>
                <a:lnTo>
                  <a:pt x="4282911" y="3038182"/>
                </a:lnTo>
                <a:cubicBezTo>
                  <a:pt x="4286392" y="3078636"/>
                  <a:pt x="4275052" y="3113764"/>
                  <a:pt x="4248680" y="3143670"/>
                </a:cubicBezTo>
                <a:cubicBezTo>
                  <a:pt x="4222308" y="3173523"/>
                  <a:pt x="4189765" y="3189346"/>
                  <a:pt x="4151051" y="3191087"/>
                </a:cubicBezTo>
                <a:lnTo>
                  <a:pt x="3391587" y="3249158"/>
                </a:lnTo>
                <a:lnTo>
                  <a:pt x="3378401" y="3064554"/>
                </a:lnTo>
                <a:cubicBezTo>
                  <a:pt x="3410047" y="3025892"/>
                  <a:pt x="3424974" y="2982747"/>
                  <a:pt x="3423233" y="2935330"/>
                </a:cubicBezTo>
                <a:cubicBezTo>
                  <a:pt x="3419752" y="2887861"/>
                  <a:pt x="3399499" y="2848303"/>
                  <a:pt x="3362577" y="2816656"/>
                </a:cubicBezTo>
                <a:cubicBezTo>
                  <a:pt x="3327450" y="2786803"/>
                  <a:pt x="3286151" y="2773617"/>
                  <a:pt x="3238629" y="2777098"/>
                </a:cubicBezTo>
                <a:cubicBezTo>
                  <a:pt x="3191106" y="2780579"/>
                  <a:pt x="3151601" y="2800833"/>
                  <a:pt x="3119954" y="2837701"/>
                </a:cubicBezTo>
                <a:cubicBezTo>
                  <a:pt x="3090101" y="2872881"/>
                  <a:pt x="3076018" y="2914180"/>
                  <a:pt x="3077759" y="2961702"/>
                </a:cubicBezTo>
                <a:cubicBezTo>
                  <a:pt x="3083033" y="3010966"/>
                  <a:pt x="3104131" y="3051368"/>
                  <a:pt x="3141052" y="3083014"/>
                </a:cubicBezTo>
                <a:lnTo>
                  <a:pt x="3154238" y="3264981"/>
                </a:lnTo>
                <a:lnTo>
                  <a:pt x="1389944" y="3399479"/>
                </a:lnTo>
                <a:lnTo>
                  <a:pt x="1376758" y="3214875"/>
                </a:lnTo>
                <a:cubicBezTo>
                  <a:pt x="1410146" y="3176213"/>
                  <a:pt x="1424228" y="3133121"/>
                  <a:pt x="1418954" y="3085651"/>
                </a:cubicBezTo>
                <a:cubicBezTo>
                  <a:pt x="1417213" y="3038234"/>
                  <a:pt x="1397856" y="2998676"/>
                  <a:pt x="1360935" y="2966977"/>
                </a:cubicBezTo>
                <a:cubicBezTo>
                  <a:pt x="1324014" y="2937124"/>
                  <a:pt x="1281819" y="2923938"/>
                  <a:pt x="1234349" y="2927419"/>
                </a:cubicBezTo>
                <a:cubicBezTo>
                  <a:pt x="1186879" y="2930900"/>
                  <a:pt x="1147321" y="2951154"/>
                  <a:pt x="1115675" y="2988074"/>
                </a:cubicBezTo>
                <a:cubicBezTo>
                  <a:pt x="1085769" y="3023202"/>
                  <a:pt x="1072583" y="3064554"/>
                  <a:pt x="1076117" y="3112024"/>
                </a:cubicBezTo>
                <a:cubicBezTo>
                  <a:pt x="1079651" y="3161287"/>
                  <a:pt x="1100748" y="3201689"/>
                  <a:pt x="1139409" y="3233335"/>
                </a:cubicBezTo>
                <a:lnTo>
                  <a:pt x="1152596" y="3415303"/>
                </a:lnTo>
                <a:lnTo>
                  <a:pt x="382530" y="3473374"/>
                </a:lnTo>
                <a:cubicBezTo>
                  <a:pt x="343869" y="3476855"/>
                  <a:pt x="309585" y="3465462"/>
                  <a:pt x="279679" y="3439090"/>
                </a:cubicBezTo>
                <a:cubicBezTo>
                  <a:pt x="251567" y="3414458"/>
                  <a:pt x="235743" y="3382865"/>
                  <a:pt x="232209" y="3344150"/>
                </a:cubicBezTo>
                <a:lnTo>
                  <a:pt x="135" y="258615"/>
                </a:lnTo>
                <a:close/>
              </a:path>
            </a:pathLst>
          </a:custGeom>
          <a:solidFill>
            <a:srgbClr val="FEF8EE"/>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29"/>
          <p:cNvSpPr txBox="1">
            <a:spLocks noGrp="1"/>
          </p:cNvSpPr>
          <p:nvPr>
            <p:ph type="title"/>
          </p:nvPr>
        </p:nvSpPr>
        <p:spPr>
          <a:xfrm>
            <a:off x="415600" y="593375"/>
            <a:ext cx="2730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300">
                <a:solidFill>
                  <a:schemeClr val="dk1"/>
                </a:solidFill>
              </a:rPr>
              <a:t>Name Pronunciation</a:t>
            </a:r>
            <a:endParaRPr sz="2100">
              <a:solidFill>
                <a:schemeClr val="dk1"/>
              </a:solidFill>
            </a:endParaRPr>
          </a:p>
        </p:txBody>
      </p:sp>
      <p:sp>
        <p:nvSpPr>
          <p:cNvPr id="335" name="Google Shape;335;p29"/>
          <p:cNvSpPr txBox="1">
            <a:spLocks noGrp="1"/>
          </p:cNvSpPr>
          <p:nvPr>
            <p:ph type="subTitle" idx="1"/>
          </p:nvPr>
        </p:nvSpPr>
        <p:spPr>
          <a:xfrm>
            <a:off x="415606" y="1513050"/>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solidFill>
                  <a:schemeClr val="dk1"/>
                </a:solidFill>
              </a:rPr>
              <a:t>Supplies</a:t>
            </a:r>
            <a:endParaRPr>
              <a:solidFill>
                <a:schemeClr val="dk1"/>
              </a:solidFill>
            </a:endParaRPr>
          </a:p>
        </p:txBody>
      </p:sp>
      <p:sp>
        <p:nvSpPr>
          <p:cNvPr id="336" name="Google Shape;336;p29"/>
          <p:cNvSpPr txBox="1">
            <a:spLocks noGrp="1"/>
          </p:cNvSpPr>
          <p:nvPr>
            <p:ph type="body" idx="5"/>
          </p:nvPr>
        </p:nvSpPr>
        <p:spPr>
          <a:xfrm>
            <a:off x="415600" y="2726838"/>
            <a:ext cx="6406800" cy="923400"/>
          </a:xfrm>
          <a:prstGeom prst="rect">
            <a:avLst/>
          </a:prstGeom>
        </p:spPr>
        <p:txBody>
          <a:bodyPr spcFirstLastPara="1" wrap="square" lIns="121900" tIns="121900" rIns="121900" bIns="121900" anchor="t" anchorCtr="0">
            <a:noAutofit/>
          </a:bodyPr>
          <a:lstStyle/>
          <a:p>
            <a:pPr marL="457200" lvl="0" indent="-317500" algn="l" rtl="0">
              <a:lnSpc>
                <a:spcPct val="100000"/>
              </a:lnSpc>
              <a:spcBef>
                <a:spcPts val="0"/>
              </a:spcBef>
              <a:spcAft>
                <a:spcPts val="0"/>
              </a:spcAft>
              <a:buClr>
                <a:schemeClr val="dk1"/>
              </a:buClr>
              <a:buSzPts val="1400"/>
              <a:buAutoNum type="arabicPeriod"/>
            </a:pPr>
            <a:r>
              <a:rPr lang="en">
                <a:solidFill>
                  <a:schemeClr val="dk1"/>
                </a:solidFill>
              </a:rPr>
              <a:t>Provide students the code or link to upload/record a video or audio clip of themselves saying their name (first and last) several times. </a:t>
            </a:r>
            <a:endParaRPr>
              <a:solidFill>
                <a:schemeClr val="dk1"/>
              </a:solidFill>
            </a:endParaRPr>
          </a:p>
          <a:p>
            <a:pPr marL="0" lvl="0" indent="0" algn="l" rtl="0">
              <a:lnSpc>
                <a:spcPct val="100000"/>
              </a:lnSpc>
              <a:spcBef>
                <a:spcPts val="2100"/>
              </a:spcBef>
              <a:spcAft>
                <a:spcPts val="0"/>
              </a:spcAft>
              <a:buNone/>
            </a:pPr>
            <a:endParaRPr>
              <a:solidFill>
                <a:schemeClr val="dk1"/>
              </a:solidFill>
            </a:endParaRPr>
          </a:p>
          <a:p>
            <a:pPr marL="0" lvl="0" indent="0" algn="l" rtl="0">
              <a:lnSpc>
                <a:spcPct val="100000"/>
              </a:lnSpc>
              <a:spcBef>
                <a:spcPts val="2100"/>
              </a:spcBef>
              <a:spcAft>
                <a:spcPts val="0"/>
              </a:spcAft>
              <a:buNone/>
            </a:pPr>
            <a:r>
              <a:rPr lang="en" i="1">
                <a:solidFill>
                  <a:schemeClr val="dk1"/>
                </a:solidFill>
              </a:rPr>
              <a:t>Alternative Activity -- 60s Selfie</a:t>
            </a:r>
            <a:br>
              <a:rPr lang="en">
                <a:solidFill>
                  <a:schemeClr val="dk1"/>
                </a:solidFill>
              </a:rPr>
            </a:br>
            <a:r>
              <a:rPr lang="en">
                <a:solidFill>
                  <a:schemeClr val="dk1"/>
                </a:solidFill>
              </a:rPr>
              <a:t>Students are given a one minute video slot to record share their names, interesting facts, likes, dislikes, hopes for the class, etc. </a:t>
            </a:r>
            <a:endParaRPr>
              <a:solidFill>
                <a:schemeClr val="dk1"/>
              </a:solidFill>
            </a:endParaRPr>
          </a:p>
          <a:p>
            <a:pPr marL="0" lvl="0" indent="0" algn="l" rtl="0">
              <a:spcBef>
                <a:spcPts val="2100"/>
              </a:spcBef>
              <a:spcAft>
                <a:spcPts val="0"/>
              </a:spcAft>
              <a:buNone/>
            </a:pPr>
            <a:endParaRPr>
              <a:solidFill>
                <a:schemeClr val="dk1"/>
              </a:solidFill>
            </a:endParaRPr>
          </a:p>
          <a:p>
            <a:pPr marL="0" lvl="0" indent="0" algn="l" rtl="0">
              <a:spcBef>
                <a:spcPts val="2100"/>
              </a:spcBef>
              <a:spcAft>
                <a:spcPts val="2100"/>
              </a:spcAft>
              <a:buNone/>
            </a:pPr>
            <a:endParaRPr>
              <a:solidFill>
                <a:schemeClr val="dk1"/>
              </a:solidFill>
            </a:endParaRPr>
          </a:p>
        </p:txBody>
      </p:sp>
      <p:sp>
        <p:nvSpPr>
          <p:cNvPr id="337" name="Google Shape;337;p29"/>
          <p:cNvSpPr txBox="1">
            <a:spLocks noGrp="1"/>
          </p:cNvSpPr>
          <p:nvPr>
            <p:ph type="subTitle" idx="2"/>
          </p:nvPr>
        </p:nvSpPr>
        <p:spPr>
          <a:xfrm>
            <a:off x="415606" y="2500943"/>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solidFill>
                  <a:schemeClr val="dk1"/>
                </a:solidFill>
              </a:rPr>
              <a:t>Instructions</a:t>
            </a:r>
            <a:endParaRPr>
              <a:solidFill>
                <a:schemeClr val="dk1"/>
              </a:solidFill>
            </a:endParaRPr>
          </a:p>
        </p:txBody>
      </p:sp>
      <p:sp>
        <p:nvSpPr>
          <p:cNvPr id="338" name="Google Shape;338;p29"/>
          <p:cNvSpPr txBox="1">
            <a:spLocks noGrp="1"/>
          </p:cNvSpPr>
          <p:nvPr>
            <p:ph type="body" idx="4"/>
          </p:nvPr>
        </p:nvSpPr>
        <p:spPr>
          <a:xfrm>
            <a:off x="415600" y="1728150"/>
            <a:ext cx="6406800" cy="9252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 u="sng">
                <a:solidFill>
                  <a:schemeClr val="dk1"/>
                </a:solidFill>
                <a:hlinkClick r:id="rId3">
                  <a:extLst>
                    <a:ext uri="{A12FA001-AC4F-418D-AE19-62706E023703}">
                      <ahyp:hlinkClr xmlns:ahyp="http://schemas.microsoft.com/office/drawing/2018/hyperlinkcolor" val="tx"/>
                    </a:ext>
                  </a:extLst>
                </a:hlinkClick>
              </a:rPr>
              <a:t>Padlet</a:t>
            </a:r>
            <a:r>
              <a:rPr lang="en">
                <a:solidFill>
                  <a:schemeClr val="dk1"/>
                </a:solidFill>
              </a:rPr>
              <a:t>  or similar short video posting tool</a:t>
            </a:r>
            <a:endParaRPr>
              <a:solidFill>
                <a:schemeClr val="dk1"/>
              </a:solidFill>
            </a:endParaRPr>
          </a:p>
        </p:txBody>
      </p:sp>
      <p:pic>
        <p:nvPicPr>
          <p:cNvPr id="339" name="Google Shape;339;p29"/>
          <p:cNvPicPr preferRelativeResize="0"/>
          <p:nvPr/>
        </p:nvPicPr>
        <p:blipFill rotWithShape="1">
          <a:blip r:embed="rId4">
            <a:alphaModFix/>
          </a:blip>
          <a:srcRect/>
          <a:stretch/>
        </p:blipFill>
        <p:spPr>
          <a:xfrm>
            <a:off x="7412583" y="475334"/>
            <a:ext cx="4505079" cy="2051093"/>
          </a:xfrm>
          <a:prstGeom prst="rect">
            <a:avLst/>
          </a:prstGeom>
          <a:noFill/>
          <a:ln>
            <a:noFill/>
          </a:ln>
        </p:spPr>
      </p:pic>
      <p:sp>
        <p:nvSpPr>
          <p:cNvPr id="340" name="Google Shape;340;p29"/>
          <p:cNvSpPr txBox="1"/>
          <p:nvPr/>
        </p:nvSpPr>
        <p:spPr>
          <a:xfrm>
            <a:off x="8378654" y="356960"/>
            <a:ext cx="2734800" cy="11082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 sz="6600">
                <a:solidFill>
                  <a:srgbClr val="F2F2F2"/>
                </a:solidFill>
                <a:latin typeface="Cookie"/>
                <a:ea typeface="Cookie"/>
                <a:cs typeface="Cookie"/>
                <a:sym typeface="Cookie"/>
              </a:rPr>
              <a:t>starter</a:t>
            </a:r>
            <a:endParaRPr/>
          </a:p>
        </p:txBody>
      </p:sp>
      <p:sp>
        <p:nvSpPr>
          <p:cNvPr id="341" name="Google Shape;341;p29"/>
          <p:cNvSpPr txBox="1"/>
          <p:nvPr/>
        </p:nvSpPr>
        <p:spPr>
          <a:xfrm>
            <a:off x="261400" y="6335200"/>
            <a:ext cx="28446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u="sng">
                <a:solidFill>
                  <a:srgbClr val="252525"/>
                </a:solidFill>
                <a:latin typeface="Cairo"/>
                <a:ea typeface="Cairo"/>
                <a:cs typeface="Cairo"/>
                <a:sym typeface="Cairo"/>
                <a:hlinkClick r:id="rId5" action="ppaction://hlinksldjump">
                  <a:extLst>
                    <a:ext uri="{A12FA001-AC4F-418D-AE19-62706E023703}">
                      <ahyp:hlinkClr xmlns:ahyp="http://schemas.microsoft.com/office/drawing/2018/hyperlinkcolor" val="tx"/>
                    </a:ext>
                  </a:extLst>
                </a:hlinkClick>
              </a:rPr>
              <a:t>BACK TO STARTERS</a:t>
            </a:r>
            <a:endParaRPr sz="1900" b="1" u="sng">
              <a:solidFill>
                <a:srgbClr val="252525"/>
              </a:solidFill>
              <a:latin typeface="Cairo"/>
              <a:ea typeface="Cairo"/>
              <a:cs typeface="Cairo"/>
              <a:sym typeface="Cairo"/>
            </a:endParaRPr>
          </a:p>
        </p:txBody>
      </p:sp>
    </p:spTree>
  </p:cSld>
  <p:clrMapOvr>
    <a:masterClrMapping/>
  </p:clrMapOvr>
</p:sld>
</file>

<file path=ppt/theme/theme1.xml><?xml version="1.0" encoding="utf-8"?>
<a:theme xmlns:a="http://schemas.openxmlformats.org/drawingml/2006/main" name="SlidesMania">
  <a:themeElements>
    <a:clrScheme name="Simple Light">
      <a:dk1>
        <a:srgbClr val="4D4D4D"/>
      </a:dk1>
      <a:lt1>
        <a:srgbClr val="FFFFFF"/>
      </a:lt1>
      <a:dk2>
        <a:srgbClr val="F2F2F2"/>
      </a:dk2>
      <a:lt2>
        <a:srgbClr val="EEEEEE"/>
      </a:lt2>
      <a:accent1>
        <a:srgbClr val="F1C232"/>
      </a:accent1>
      <a:accent2>
        <a:srgbClr val="E69138"/>
      </a:accent2>
      <a:accent3>
        <a:srgbClr val="F1C232"/>
      </a:accent3>
      <a:accent4>
        <a:srgbClr val="6AA84F"/>
      </a:accent4>
      <a:accent5>
        <a:srgbClr val="3C78D8"/>
      </a:accent5>
      <a:accent6>
        <a:srgbClr val="A64D79"/>
      </a:accent6>
      <a:hlink>
        <a:srgbClr val="C6CFD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2181</Words>
  <Application>Microsoft Macintosh PowerPoint</Application>
  <PresentationFormat>Widescreen</PresentationFormat>
  <Paragraphs>234</Paragraphs>
  <Slides>23</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Cairo</vt:lpstr>
      <vt:lpstr>Abril Fatface</vt:lpstr>
      <vt:lpstr>Calibri</vt:lpstr>
      <vt:lpstr>Homemade Apple</vt:lpstr>
      <vt:lpstr>Barlow Condensed</vt:lpstr>
      <vt:lpstr>Griffy</vt:lpstr>
      <vt:lpstr>Lobster</vt:lpstr>
      <vt:lpstr>Aldrich</vt:lpstr>
      <vt:lpstr>Arial</vt:lpstr>
      <vt:lpstr>Poppins</vt:lpstr>
      <vt:lpstr>Cookie</vt:lpstr>
      <vt:lpstr>SlidesMania</vt:lpstr>
      <vt:lpstr>Relationship Bistro</vt:lpstr>
      <vt:lpstr>My students don’t need me to learn. They need me to care. </vt:lpstr>
      <vt:lpstr>Starters</vt:lpstr>
      <vt:lpstr>Bigger Bites</vt:lpstr>
      <vt:lpstr>Bigger Bites</vt:lpstr>
      <vt:lpstr>Just for Fun</vt:lpstr>
      <vt:lpstr>Take It Home</vt:lpstr>
      <vt:lpstr>Help Me, Help You</vt:lpstr>
      <vt:lpstr>Name Pronunciation</vt:lpstr>
      <vt:lpstr>Find Someone Who</vt:lpstr>
      <vt:lpstr>You’ve Got Mail</vt:lpstr>
      <vt:lpstr>One Word*</vt:lpstr>
      <vt:lpstr>This Is Me</vt:lpstr>
      <vt:lpstr>What I Bring*</vt:lpstr>
      <vt:lpstr>Learn Something New</vt:lpstr>
      <vt:lpstr>Vision Boards</vt:lpstr>
      <vt:lpstr>Morning Meeting</vt:lpstr>
      <vt:lpstr>Be Inspirational</vt:lpstr>
      <vt:lpstr>Would You Rather...</vt:lpstr>
      <vt:lpstr>Celebrate Learning</vt:lpstr>
      <vt:lpstr>Survey Says</vt:lpstr>
      <vt:lpstr>You’ve Got Homework</vt:lpstr>
      <vt:lpstr>Credits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 Bistro</dc:title>
  <cp:lastModifiedBy>Microsoft Office User</cp:lastModifiedBy>
  <cp:revision>1</cp:revision>
  <dcterms:modified xsi:type="dcterms:W3CDTF">2024-06-30T03:29:20Z</dcterms:modified>
</cp:coreProperties>
</file>