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embeddedFontLst>
    <p:embeddedFont>
      <p:font typeface="Patrick Hand"/>
      <p:regular r:id="rId52"/>
    </p:embeddedFont>
    <p:embeddedFont>
      <p:font typeface="Roboto"/>
      <p:regular r:id="rId53"/>
      <p:bold r:id="rId54"/>
      <p:italic r:id="rId55"/>
      <p:boldItalic r:id="rId56"/>
    </p:embeddedFont>
    <p:embeddedFont>
      <p:font typeface="Poppins"/>
      <p:regular r:id="rId57"/>
      <p:bold r:id="rId58"/>
      <p:italic r:id="rId59"/>
      <p:boldItalic r:id="rId60"/>
    </p:embeddedFont>
    <p:embeddedFont>
      <p:font typeface="Didact Gothic"/>
      <p:regular r:id="rId61"/>
    </p:embeddedFont>
    <p:embeddedFont>
      <p:font typeface="Pontano Sans"/>
      <p:regular r:id="rId62"/>
      <p:bold r:id="rId63"/>
    </p:embeddedFont>
    <p:embeddedFont>
      <p:font typeface="Annie Use Your Telescope"/>
      <p:regular r:id="rId64"/>
    </p:embeddedFont>
    <p:embeddedFont>
      <p:font typeface="Poppins SemiBold"/>
      <p:regular r:id="rId65"/>
      <p:bold r:id="rId66"/>
      <p:italic r:id="rId67"/>
      <p:boldItalic r:id="rId68"/>
    </p:embeddedFont>
    <p:embeddedFont>
      <p:font typeface="Caveat Brush"/>
      <p:regular r:id="rId69"/>
    </p:embeddedFont>
    <p:embeddedFont>
      <p:font typeface="Dancing Script Medium"/>
      <p:regular r:id="rId70"/>
      <p:bold r:id="rId71"/>
    </p:embeddedFont>
    <p:embeddedFont>
      <p:font typeface="Special Elite"/>
      <p:regular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D8D210-29C3-465F-8CC7-8044C29C30B7}">
  <a:tblStyle styleId="{F0D8D210-29C3-465F-8CC7-8044C29C30B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SpecialElite-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DancingScriptMedium-bold.fntdata"/><Relationship Id="rId70" Type="http://schemas.openxmlformats.org/officeDocument/2006/relationships/font" Target="fonts/DancingScriptMedium-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ontanoSans-regular.fntdata"/><Relationship Id="rId61" Type="http://schemas.openxmlformats.org/officeDocument/2006/relationships/font" Target="fonts/DidactGothic-regular.fntdata"/><Relationship Id="rId20" Type="http://schemas.openxmlformats.org/officeDocument/2006/relationships/slide" Target="slides/slide13.xml"/><Relationship Id="rId64" Type="http://schemas.openxmlformats.org/officeDocument/2006/relationships/font" Target="fonts/AnnieUseYourTelescope-regular.fntdata"/><Relationship Id="rId63" Type="http://schemas.openxmlformats.org/officeDocument/2006/relationships/font" Target="fonts/PontanoSans-bold.fntdata"/><Relationship Id="rId22" Type="http://schemas.openxmlformats.org/officeDocument/2006/relationships/slide" Target="slides/slide15.xml"/><Relationship Id="rId66" Type="http://schemas.openxmlformats.org/officeDocument/2006/relationships/font" Target="fonts/PoppinsSemiBold-bold.fntdata"/><Relationship Id="rId21" Type="http://schemas.openxmlformats.org/officeDocument/2006/relationships/slide" Target="slides/slide14.xml"/><Relationship Id="rId65" Type="http://schemas.openxmlformats.org/officeDocument/2006/relationships/font" Target="fonts/PoppinsSemiBold-regular.fntdata"/><Relationship Id="rId24" Type="http://schemas.openxmlformats.org/officeDocument/2006/relationships/slide" Target="slides/slide17.xml"/><Relationship Id="rId68" Type="http://schemas.openxmlformats.org/officeDocument/2006/relationships/font" Target="fonts/PoppinsSemiBold-boldItalic.fntdata"/><Relationship Id="rId23" Type="http://schemas.openxmlformats.org/officeDocument/2006/relationships/slide" Target="slides/slide16.xml"/><Relationship Id="rId67" Type="http://schemas.openxmlformats.org/officeDocument/2006/relationships/font" Target="fonts/PoppinsSemiBold-italic.fntdata"/><Relationship Id="rId60" Type="http://schemas.openxmlformats.org/officeDocument/2006/relationships/font" Target="fonts/Poppins-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aveatBrush-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Roboto-regular.fntdata"/><Relationship Id="rId52" Type="http://schemas.openxmlformats.org/officeDocument/2006/relationships/font" Target="fonts/PatrickHand-regular.fntdata"/><Relationship Id="rId11" Type="http://schemas.openxmlformats.org/officeDocument/2006/relationships/slide" Target="slides/slide4.xml"/><Relationship Id="rId55" Type="http://schemas.openxmlformats.org/officeDocument/2006/relationships/font" Target="fonts/Roboto-italic.fntdata"/><Relationship Id="rId10" Type="http://schemas.openxmlformats.org/officeDocument/2006/relationships/slide" Target="slides/slide3.xml"/><Relationship Id="rId54" Type="http://schemas.openxmlformats.org/officeDocument/2006/relationships/font" Target="fonts/Roboto-bold.fntdata"/><Relationship Id="rId13" Type="http://schemas.openxmlformats.org/officeDocument/2006/relationships/slide" Target="slides/slide6.xml"/><Relationship Id="rId57" Type="http://schemas.openxmlformats.org/officeDocument/2006/relationships/font" Target="fonts/Poppins-regular.fntdata"/><Relationship Id="rId12" Type="http://schemas.openxmlformats.org/officeDocument/2006/relationships/slide" Target="slides/slide5.xml"/><Relationship Id="rId56" Type="http://schemas.openxmlformats.org/officeDocument/2006/relationships/font" Target="fonts/Roboto-boldItalic.fntdata"/><Relationship Id="rId15" Type="http://schemas.openxmlformats.org/officeDocument/2006/relationships/slide" Target="slides/slide8.xml"/><Relationship Id="rId59" Type="http://schemas.openxmlformats.org/officeDocument/2006/relationships/font" Target="fonts/Poppins-italic.fntdata"/><Relationship Id="rId14" Type="http://schemas.openxmlformats.org/officeDocument/2006/relationships/slide" Target="slides/slide7.xml"/><Relationship Id="rId58" Type="http://schemas.openxmlformats.org/officeDocument/2006/relationships/font" Target="fonts/Poppins-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haronp?utm_source=unsplash&amp;utm_medium=referral&amp;utm_content=creditCopyText" TargetMode="External"/><Relationship Id="rId3" Type="http://schemas.openxmlformats.org/officeDocument/2006/relationships/hyperlink" Target="https://unsplash.com/@sharonp?utm_source=unsplash&amp;utm_medium=referral&amp;utm_content=creditCopyText" TargetMode="External"/><Relationship Id="rId4" Type="http://schemas.openxmlformats.org/officeDocument/2006/relationships/hyperlink" Target="https://unsplash.com/s/photos/colour?utm_source=unsplash&amp;utm_medium=referral&amp;utm_content=creditCopyText" TargetMode="External"/><Relationship Id="rId5" Type="http://schemas.openxmlformats.org/officeDocument/2006/relationships/hyperlink" Target="https://unsplash.com/s/photos/colour?utm_source=unsplash&amp;utm_medium=referral&amp;utm_content=creditCopyTex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inggood.design/thoughts/tasty"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melissaaskew?utm_source=unsplash&amp;utm_medium=referral&amp;utm_content=creditCopyText" TargetMode="External"/><Relationship Id="rId3" Type="http://schemas.openxmlformats.org/officeDocument/2006/relationships/hyperlink" Target="https://unsplash.com/@melissaaskew?utm_source=unsplash&amp;utm_medium=referral&amp;utm_content=creditCopyText" TargetMode="External"/><Relationship Id="rId4" Type="http://schemas.openxmlformats.org/officeDocument/2006/relationships/hyperlink" Target="https://unsplash.com/s/photos/children-nature?utm_source=unsplash&amp;utm_medium=referral&amp;utm_content=creditCopyText" TargetMode="External"/><Relationship Id="rId5" Type="http://schemas.openxmlformats.org/officeDocument/2006/relationships/hyperlink" Target="https://unsplash.com/s/photos/children-nature?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arth.org/environmental-books-for-kid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Xvubxi5EZYw"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abbledabbledo.com/art-idea-for-kids-art-on-the-go/"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melissaaskew?utm_source=unsplash&amp;utm_medium=referral&amp;utm_content=creditCopyText" TargetMode="External"/><Relationship Id="rId3" Type="http://schemas.openxmlformats.org/officeDocument/2006/relationships/hyperlink" Target="https://unsplash.com/@melissaaskew?utm_source=unsplash&amp;utm_medium=referral&amp;utm_content=creditCopyText" TargetMode="External"/><Relationship Id="rId4" Type="http://schemas.openxmlformats.org/officeDocument/2006/relationships/hyperlink" Target="https://unsplash.com/s/photos/children-nature?utm_source=unsplash&amp;utm_medium=referral&amp;utm_content=creditCopyText" TargetMode="External"/><Relationship Id="rId5" Type="http://schemas.openxmlformats.org/officeDocument/2006/relationships/hyperlink" Target="https://unsplash.com/s/photos/children-nature?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aRyu-daN5FEXQBFxFca5B7Ifx9sY4Tjta9semmBFa8/edit"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nate_dumlao?utm_source=unsplash&amp;utm_medium=referral&amp;utm_content=creditCopyText" TargetMode="External"/><Relationship Id="rId3" Type="http://schemas.openxmlformats.org/officeDocument/2006/relationships/hyperlink" Target="https://unsplash.com/@nate_dumlao?utm_source=unsplash&amp;utm_medium=referral&amp;utm_content=creditCopyText" TargetMode="External"/><Relationship Id="rId4" Type="http://schemas.openxmlformats.org/officeDocument/2006/relationships/hyperlink" Target="https://unsplash.com/s/photos/grateful?utm_source=unsplash&amp;utm_medium=referral&amp;utm_content=creditCopyText" TargetMode="External"/><Relationship Id="rId5" Type="http://schemas.openxmlformats.org/officeDocument/2006/relationships/hyperlink" Target="https://unsplash.com/s/photos/grateful?utm_source=unsplash&amp;utm_medium=referral&amp;utm_content=creditCopyText"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melissaaskew?utm_source=unsplash&amp;utm_medium=referral&amp;utm_content=creditCopyText" TargetMode="External"/><Relationship Id="rId3" Type="http://schemas.openxmlformats.org/officeDocument/2006/relationships/hyperlink" Target="https://unsplash.com/@melissaaskew?utm_source=unsplash&amp;utm_medium=referral&amp;utm_content=creditCopyText" TargetMode="External"/><Relationship Id="rId4" Type="http://schemas.openxmlformats.org/officeDocument/2006/relationships/hyperlink" Target="https://unsplash.com/s/photos/children-nature?utm_source=unsplash&amp;utm_medium=referral&amp;utm_content=creditCopyText" TargetMode="External"/><Relationship Id="rId5" Type="http://schemas.openxmlformats.org/officeDocument/2006/relationships/hyperlink" Target="https://unsplash.com/s/photos/children-nature?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markuswinkler?utm_source=unsplash&amp;utm_medium=referral&amp;utm_content=creditCopyText" TargetMode="External"/><Relationship Id="rId3" Type="http://schemas.openxmlformats.org/officeDocument/2006/relationships/hyperlink" Target="https://unsplash.com/@markuswinkler?utm_source=unsplash&amp;utm_medium=referral&amp;utm_content=creditCopyText" TargetMode="External"/><Relationship Id="rId4" Type="http://schemas.openxmlformats.org/officeDocument/2006/relationships/hyperlink" Target="https://unsplash.com/s/photos/vegetable-garden-rows?utm_source=unsplash&amp;utm_medium=referral&amp;utm_content=creditCopyText" TargetMode="External"/><Relationship Id="rId5" Type="http://schemas.openxmlformats.org/officeDocument/2006/relationships/hyperlink" Target="https://unsplash.com/s/photos/vegetable-garden-rows?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stewardesign?utm_source=unsplash&amp;utm_medium=referral&amp;utm_content=creditCopyText" TargetMode="External"/><Relationship Id="rId3" Type="http://schemas.openxmlformats.org/officeDocument/2006/relationships/hyperlink" Target="https://unsplash.com/@stewardesign?utm_source=unsplash&amp;utm_medium=referral&amp;utm_content=creditCopyText" TargetMode="External"/><Relationship Id="rId4" Type="http://schemas.openxmlformats.org/officeDocument/2006/relationships/hyperlink" Target="https://unsplash.com/s/photos/carrot-cake?utm_source=unsplash&amp;utm_medium=referral&amp;utm_content=creditCopyText" TargetMode="External"/><Relationship Id="rId5" Type="http://schemas.openxmlformats.org/officeDocument/2006/relationships/hyperlink" Target="https://unsplash.com/s/photos/carrot-cake?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davidclode?utm_source=unsplash&amp;utm_medium=referral&amp;utm_content=creditCopyText" TargetMode="External"/><Relationship Id="rId3" Type="http://schemas.openxmlformats.org/officeDocument/2006/relationships/hyperlink" Target="https://unsplash.com/@davidclode?utm_source=unsplash&amp;utm_medium=referral&amp;utm_content=creditCopyText" TargetMode="External"/><Relationship Id="rId4" Type="http://schemas.openxmlformats.org/officeDocument/2006/relationships/hyperlink" Target="https://unsplash.com/s/photos/kids-in-nature?utm_source=unsplash&amp;utm_medium=referral&amp;utm_content=creditCopyText" TargetMode="External"/><Relationship Id="rId5" Type="http://schemas.openxmlformats.org/officeDocument/2006/relationships/hyperlink" Target="https://unsplash.com/s/photos/kids-in-nature?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81bbf85a47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81bbf85a47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Sharon Pittaway</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442d66ec1b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442d66ec1b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442d66ec1b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442d66ec1b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442d66ec1b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442d66ec1b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442d66ec1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442d66ec1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source:</a:t>
            </a:r>
            <a:r>
              <a:rPr lang="en" u="sng">
                <a:solidFill>
                  <a:schemeClr val="hlink"/>
                </a:solidFill>
                <a:hlinkClick r:id="rId2"/>
              </a:rPr>
              <a:t>https://makinggood.design/thoughts/tasty</a:t>
            </a:r>
            <a:r>
              <a:rPr lang="en">
                <a:solidFill>
                  <a:schemeClr val="dk1"/>
                </a:solidFill>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44bf67cc6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44bf67cc6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442d66ec1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442d66ec1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44bf67cc6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44bf67cc6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44bf67cc62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44bf67cc62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44bf67cc6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44bf67cc6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44bf67cc6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44bf67cc6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28dca6f918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28dca6f918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050">
                <a:solidFill>
                  <a:srgbClr val="040C28"/>
                </a:solidFill>
              </a:rPr>
              <a:t>We acknowledge the many First Nations, Métis and Inuit who have lived in and cared for these lands for generations</a:t>
            </a:r>
            <a:r>
              <a:rPr lang="en" sz="1050">
                <a:solidFill>
                  <a:srgbClr val="202124"/>
                </a:solidFill>
              </a:rPr>
              <a:t>. </a:t>
            </a:r>
            <a:endParaRPr sz="1050">
              <a:solidFill>
                <a:srgbClr val="202124"/>
              </a:solidFill>
            </a:endParaRPr>
          </a:p>
          <a:p>
            <a:pPr indent="0" lvl="0" marL="0" rtl="0" algn="l">
              <a:spcBef>
                <a:spcPts val="0"/>
              </a:spcBef>
              <a:spcAft>
                <a:spcPts val="0"/>
              </a:spcAft>
              <a:buClr>
                <a:schemeClr val="dk1"/>
              </a:buClr>
              <a:buSzPts val="1100"/>
              <a:buFont typeface="Arial"/>
              <a:buNone/>
            </a:pPr>
            <a:r>
              <a:rPr lang="en" sz="1050">
                <a:solidFill>
                  <a:srgbClr val="202124"/>
                </a:solidFill>
              </a:rPr>
              <a:t>We are grateful for the traditional Knowledge Keepers and Elders who are still with us today and those who have gone before us.</a:t>
            </a:r>
            <a:endParaRPr sz="1050">
              <a:solidFill>
                <a:srgbClr val="202124"/>
              </a:solidFill>
            </a:endParaRPr>
          </a:p>
          <a:p>
            <a:pPr indent="0" lvl="0" marL="0" rtl="0" algn="l">
              <a:spcBef>
                <a:spcPts val="0"/>
              </a:spcBef>
              <a:spcAft>
                <a:spcPts val="0"/>
              </a:spcAft>
              <a:buClr>
                <a:schemeClr val="dk1"/>
              </a:buClr>
              <a:buSzPts val="1100"/>
              <a:buFont typeface="Arial"/>
              <a:buNone/>
            </a:pPr>
            <a:r>
              <a:t/>
            </a:r>
            <a:endParaRPr sz="1650">
              <a:solidFill>
                <a:srgbClr val="202124"/>
              </a:solidFill>
              <a:highlight>
                <a:schemeClr val="lt1"/>
              </a:highlight>
            </a:endParaRPr>
          </a:p>
          <a:p>
            <a:pPr indent="0" lvl="0" marL="0" rtl="0" algn="l">
              <a:spcBef>
                <a:spcPts val="0"/>
              </a:spcBef>
              <a:spcAft>
                <a:spcPts val="0"/>
              </a:spcAft>
              <a:buClr>
                <a:schemeClr val="dk1"/>
              </a:buClr>
              <a:buSzPts val="1100"/>
              <a:buFont typeface="Arial"/>
              <a:buNone/>
            </a:pPr>
            <a:r>
              <a:t/>
            </a:r>
            <a:endParaRPr sz="1650">
              <a:solidFill>
                <a:srgbClr val="202124"/>
              </a:solidFill>
              <a:highlight>
                <a:schemeClr val="lt1"/>
              </a:highlight>
            </a:endParaRPr>
          </a:p>
          <a:p>
            <a:pPr indent="0" lvl="0" marL="0" marR="0" rtl="0" algn="l">
              <a:spcBef>
                <a:spcPts val="0"/>
              </a:spcBef>
              <a:spcAft>
                <a:spcPts val="0"/>
              </a:spcAft>
              <a:buNone/>
            </a:pPr>
            <a:r>
              <a:t/>
            </a:r>
            <a:endParaRPr>
              <a:solidFill>
                <a:schemeClr val="dk1"/>
              </a:solidFill>
            </a:endParaRPr>
          </a:p>
          <a:p>
            <a:pPr indent="0" lvl="0" marL="0" marR="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Melissa Askew</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8" name="Google Shape;218;g228dca6f918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44bf67cc62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44bf67cc6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442d66ec1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442d66ec1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442d66ec1b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442d66ec1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442d66ec1b_0_2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442d66ec1b_0_2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442d66ec1b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442d66ec1b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442d66ec1b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442d66ec1b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https://earth.org/environmental-books-for-kids/</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442d66ec1b_0_9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442d66ec1b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Read Aloud of Outside In by Deborah Underwood </a:t>
            </a:r>
            <a:endParaRPr/>
          </a:p>
          <a:p>
            <a:pPr indent="0" lvl="0" marL="0" rtl="0" algn="l">
              <a:spcBef>
                <a:spcPts val="0"/>
              </a:spcBef>
              <a:spcAft>
                <a:spcPts val="0"/>
              </a:spcAft>
              <a:buNone/>
            </a:pPr>
            <a:r>
              <a:rPr lang="en"/>
              <a:t>Illustrated by Cindy Derby</a:t>
            </a:r>
            <a:endParaRPr/>
          </a:p>
          <a:p>
            <a:pPr indent="0" lvl="0" marL="0" rtl="0" algn="l">
              <a:spcBef>
                <a:spcPts val="0"/>
              </a:spcBef>
              <a:spcAft>
                <a:spcPts val="0"/>
              </a:spcAft>
              <a:buNone/>
            </a:pPr>
            <a:r>
              <a:rPr lang="en"/>
              <a:t>Link to Youtube video: </a:t>
            </a:r>
            <a:r>
              <a:rPr lang="en" u="sng">
                <a:solidFill>
                  <a:schemeClr val="hlink"/>
                </a:solidFill>
                <a:hlinkClick r:id="rId2"/>
              </a:rPr>
              <a:t>https://www.youtube.com/watch?v=Xvubxi5EZYw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44bf67cc62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44bf67cc62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44bf67cc62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44bf67cc62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442d66ec1b_0_11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442d66ec1b_0_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https://babbledabbledo.com/art-idea-for-kids-art-on-the-go/</a:t>
            </a:r>
            <a:endParaRPr/>
          </a:p>
          <a:p>
            <a:pPr indent="0" lvl="0" marL="0" rtl="0" algn="l">
              <a:spcBef>
                <a:spcPts val="0"/>
              </a:spcBef>
              <a:spcAft>
                <a:spcPts val="0"/>
              </a:spcAft>
              <a:buNone/>
            </a:pPr>
            <a:r>
              <a:rPr lang="en"/>
              <a:t>Looking at Art/Objects: original source - Long ago from Campus Calgary/Open Minds Program, Cathay Cochrane’s research about writing improvements based on the development of descriptive writing skills practiced consistently over time. The research was based on the implementation of the Open Minds program developed by Gillian Kydd whereby students have big blocks of time, daily, with space and time to sit and journal in a place that they have chosen on sites and within the school community.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442d66ec1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442d66ec1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050">
                <a:solidFill>
                  <a:srgbClr val="040C28"/>
                </a:solidFill>
              </a:rPr>
              <a:t>We acknowledge the many First Nations, Métis and Inuit who have lived in and cared for these lands for generations</a:t>
            </a:r>
            <a:r>
              <a:rPr lang="en" sz="1050">
                <a:solidFill>
                  <a:srgbClr val="202124"/>
                </a:solidFill>
              </a:rPr>
              <a:t>. </a:t>
            </a:r>
            <a:endParaRPr sz="1050">
              <a:solidFill>
                <a:srgbClr val="202124"/>
              </a:solidFill>
            </a:endParaRPr>
          </a:p>
          <a:p>
            <a:pPr indent="0" lvl="0" marL="0" rtl="0" algn="l">
              <a:spcBef>
                <a:spcPts val="0"/>
              </a:spcBef>
              <a:spcAft>
                <a:spcPts val="0"/>
              </a:spcAft>
              <a:buClr>
                <a:schemeClr val="dk1"/>
              </a:buClr>
              <a:buSzPts val="1100"/>
              <a:buFont typeface="Arial"/>
              <a:buNone/>
            </a:pPr>
            <a:r>
              <a:rPr lang="en" sz="1050">
                <a:solidFill>
                  <a:srgbClr val="202124"/>
                </a:solidFill>
              </a:rPr>
              <a:t>We are grateful for the traditional Knowledge Keepers and Elders who are still with us today and those who have gone before us.</a:t>
            </a:r>
            <a:endParaRPr sz="1050">
              <a:solidFill>
                <a:srgbClr val="202124"/>
              </a:solidFill>
            </a:endParaRPr>
          </a:p>
          <a:p>
            <a:pPr indent="0" lvl="0" marL="0" rtl="0" algn="l">
              <a:spcBef>
                <a:spcPts val="0"/>
              </a:spcBef>
              <a:spcAft>
                <a:spcPts val="0"/>
              </a:spcAft>
              <a:buClr>
                <a:schemeClr val="dk1"/>
              </a:buClr>
              <a:buSzPts val="1100"/>
              <a:buFont typeface="Arial"/>
              <a:buNone/>
            </a:pPr>
            <a:r>
              <a:t/>
            </a:r>
            <a:endParaRPr sz="1650">
              <a:solidFill>
                <a:srgbClr val="202124"/>
              </a:solidFill>
              <a:highlight>
                <a:schemeClr val="lt1"/>
              </a:highlight>
            </a:endParaRPr>
          </a:p>
          <a:p>
            <a:pPr indent="0" lvl="0" marL="0" rtl="0" algn="l">
              <a:spcBef>
                <a:spcPts val="0"/>
              </a:spcBef>
              <a:spcAft>
                <a:spcPts val="0"/>
              </a:spcAft>
              <a:buClr>
                <a:schemeClr val="dk1"/>
              </a:buClr>
              <a:buSzPts val="1100"/>
              <a:buFont typeface="Arial"/>
              <a:buNone/>
            </a:pPr>
            <a:r>
              <a:t/>
            </a:r>
            <a:endParaRPr sz="1650">
              <a:solidFill>
                <a:srgbClr val="202124"/>
              </a:solidFill>
              <a:highlight>
                <a:schemeClr val="lt1"/>
              </a:highlight>
            </a:endParaRPr>
          </a:p>
          <a:p>
            <a:pPr indent="0" lvl="0" marL="0" marR="0" rtl="0" algn="l">
              <a:spcBef>
                <a:spcPts val="0"/>
              </a:spcBef>
              <a:spcAft>
                <a:spcPts val="0"/>
              </a:spcAft>
              <a:buNone/>
            </a:pPr>
            <a:r>
              <a:t/>
            </a:r>
            <a:endParaRPr>
              <a:solidFill>
                <a:schemeClr val="dk1"/>
              </a:solidFill>
            </a:endParaRPr>
          </a:p>
          <a:p>
            <a:pPr indent="0" lvl="0" marL="0" marR="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Melissa Askew</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29" name="Google Shape;229;g2442d66ec1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442d66ec1b_0_1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442d66ec1b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44b0480f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44b0480f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44bf67cc62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44bf67cc62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44bf67cc62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44bf67cc62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44bf67cc62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44bf67cc62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442d66ec1b_0_1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442d66ec1b_0_1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442d66ec1b_0_1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442d66ec1b_0_1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442d66ec1b_0_1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442d66ec1b_0_1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Upon reflection of this school year, what competencies were most prominent? What examples stand out for you?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442d66ec1b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442d66ec1b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442d66ec1b_0_2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442d66ec1b_0_2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22b10106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22b10106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442d66ec1b_0_2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442d66ec1b_0_2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442d66ec1b_0_4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442d66ec1b_0_4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u="sng">
                <a:solidFill>
                  <a:srgbClr val="0097A7"/>
                </a:solidFill>
                <a:hlinkClick r:id="rId2">
                  <a:extLst>
                    <a:ext uri="{A12FA001-AC4F-418D-AE19-62706E023703}">
                      <ahyp:hlinkClr val="tx"/>
                    </a:ext>
                  </a:extLst>
                </a:hlinkClick>
              </a:rPr>
              <a:t>https://docs.google.com/document/d/1-aRyu-daN5FEXQBFxFca5B7Ifx9sY4Tjta9semmBFa8/edit</a:t>
            </a:r>
            <a:endParaRPr sz="600"/>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442d66ec1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442d66ec1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Nathan Dumlao</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442d66ec1b_0_4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442d66ec1b_0_4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442d66ec1b_0_4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442d66ec1b_0_4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442d66ec1b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442d66ec1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Melissa Askew</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442d66ec1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442d66ec1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Markus Winkler</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442d66ec1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442d66ec1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Steward Masweneng</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442d66ec1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442d66ec1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442d66ec1b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442d66ec1b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David Clode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C Brand 1 1">
  <p:cSld name="TITLE_1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30455B"/>
              </a:buClr>
              <a:buSzPts val="5200"/>
              <a:buNone/>
              <a:defRPr sz="5200">
                <a:solidFill>
                  <a:srgbClr val="30455B"/>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 name="Google Shape;52;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9BA7"/>
              </a:buClr>
              <a:buSzPts val="2800"/>
              <a:buNone/>
              <a:defRPr sz="2800">
                <a:solidFill>
                  <a:srgbClr val="009BA7"/>
                </a:solidFill>
              </a:defRPr>
            </a:lvl1pPr>
            <a:lvl2pPr lvl="1" rtl="0" algn="ctr">
              <a:lnSpc>
                <a:spcPct val="100000"/>
              </a:lnSpc>
              <a:spcBef>
                <a:spcPts val="0"/>
              </a:spcBef>
              <a:spcAft>
                <a:spcPts val="0"/>
              </a:spcAft>
              <a:buClr>
                <a:srgbClr val="009BA7"/>
              </a:buClr>
              <a:buSzPts val="2800"/>
              <a:buNone/>
              <a:defRPr sz="2800">
                <a:solidFill>
                  <a:srgbClr val="009BA7"/>
                </a:solidFill>
              </a:defRPr>
            </a:lvl2pPr>
            <a:lvl3pPr lvl="2" rtl="0" algn="ctr">
              <a:lnSpc>
                <a:spcPct val="100000"/>
              </a:lnSpc>
              <a:spcBef>
                <a:spcPts val="0"/>
              </a:spcBef>
              <a:spcAft>
                <a:spcPts val="0"/>
              </a:spcAft>
              <a:buClr>
                <a:srgbClr val="009BA7"/>
              </a:buClr>
              <a:buSzPts val="2800"/>
              <a:buNone/>
              <a:defRPr sz="2800">
                <a:solidFill>
                  <a:srgbClr val="009BA7"/>
                </a:solidFill>
              </a:defRPr>
            </a:lvl3pPr>
            <a:lvl4pPr lvl="3" rtl="0" algn="ctr">
              <a:lnSpc>
                <a:spcPct val="100000"/>
              </a:lnSpc>
              <a:spcBef>
                <a:spcPts val="0"/>
              </a:spcBef>
              <a:spcAft>
                <a:spcPts val="0"/>
              </a:spcAft>
              <a:buClr>
                <a:srgbClr val="009BA7"/>
              </a:buClr>
              <a:buSzPts val="2800"/>
              <a:buNone/>
              <a:defRPr sz="2800">
                <a:solidFill>
                  <a:srgbClr val="009BA7"/>
                </a:solidFill>
              </a:defRPr>
            </a:lvl4pPr>
            <a:lvl5pPr lvl="4" rtl="0" algn="ctr">
              <a:lnSpc>
                <a:spcPct val="100000"/>
              </a:lnSpc>
              <a:spcBef>
                <a:spcPts val="0"/>
              </a:spcBef>
              <a:spcAft>
                <a:spcPts val="0"/>
              </a:spcAft>
              <a:buClr>
                <a:srgbClr val="009BA7"/>
              </a:buClr>
              <a:buSzPts val="2800"/>
              <a:buNone/>
              <a:defRPr sz="2800">
                <a:solidFill>
                  <a:srgbClr val="009BA7"/>
                </a:solidFill>
              </a:defRPr>
            </a:lvl5pPr>
            <a:lvl6pPr lvl="5" rtl="0" algn="ctr">
              <a:lnSpc>
                <a:spcPct val="100000"/>
              </a:lnSpc>
              <a:spcBef>
                <a:spcPts val="0"/>
              </a:spcBef>
              <a:spcAft>
                <a:spcPts val="0"/>
              </a:spcAft>
              <a:buClr>
                <a:srgbClr val="009BA7"/>
              </a:buClr>
              <a:buSzPts val="2800"/>
              <a:buNone/>
              <a:defRPr sz="2800">
                <a:solidFill>
                  <a:srgbClr val="009BA7"/>
                </a:solidFill>
              </a:defRPr>
            </a:lvl6pPr>
            <a:lvl7pPr lvl="6" rtl="0" algn="ctr">
              <a:lnSpc>
                <a:spcPct val="100000"/>
              </a:lnSpc>
              <a:spcBef>
                <a:spcPts val="0"/>
              </a:spcBef>
              <a:spcAft>
                <a:spcPts val="0"/>
              </a:spcAft>
              <a:buClr>
                <a:srgbClr val="009BA7"/>
              </a:buClr>
              <a:buSzPts val="2800"/>
              <a:buNone/>
              <a:defRPr sz="2800">
                <a:solidFill>
                  <a:srgbClr val="009BA7"/>
                </a:solidFill>
              </a:defRPr>
            </a:lvl7pPr>
            <a:lvl8pPr lvl="7" rtl="0" algn="ctr">
              <a:lnSpc>
                <a:spcPct val="100000"/>
              </a:lnSpc>
              <a:spcBef>
                <a:spcPts val="0"/>
              </a:spcBef>
              <a:spcAft>
                <a:spcPts val="0"/>
              </a:spcAft>
              <a:buClr>
                <a:srgbClr val="009BA7"/>
              </a:buClr>
              <a:buSzPts val="2800"/>
              <a:buNone/>
              <a:defRPr sz="2800">
                <a:solidFill>
                  <a:srgbClr val="009BA7"/>
                </a:solidFill>
              </a:defRPr>
            </a:lvl8pPr>
            <a:lvl9pPr lvl="8" rtl="0" algn="ctr">
              <a:lnSpc>
                <a:spcPct val="100000"/>
              </a:lnSpc>
              <a:spcBef>
                <a:spcPts val="0"/>
              </a:spcBef>
              <a:spcAft>
                <a:spcPts val="0"/>
              </a:spcAft>
              <a:buClr>
                <a:srgbClr val="009BA7"/>
              </a:buClr>
              <a:buSzPts val="2800"/>
              <a:buNone/>
              <a:defRPr sz="2800">
                <a:solidFill>
                  <a:srgbClr val="009BA7"/>
                </a:solidFill>
              </a:defRPr>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C Brand 1">
  <p:cSld name="TITLE_1_2">
    <p:bg>
      <p:bgPr>
        <a:solidFill>
          <a:srgbClr val="30455B"/>
        </a:solid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9BA7"/>
              </a:buClr>
              <a:buSzPts val="5200"/>
              <a:buNone/>
              <a:defRPr sz="5200">
                <a:solidFill>
                  <a:srgbClr val="009BA7"/>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58" name="Shape 58"/>
        <p:cNvGrpSpPr/>
        <p:nvPr/>
      </p:nvGrpSpPr>
      <p:grpSpPr>
        <a:xfrm>
          <a:off x="0" y="0"/>
          <a:ext cx="0" cy="0"/>
          <a:chOff x="0" y="0"/>
          <a:chExt cx="0" cy="0"/>
        </a:xfrm>
      </p:grpSpPr>
      <p:grpSp>
        <p:nvGrpSpPr>
          <p:cNvPr id="59" name="Google Shape;59;p15"/>
          <p:cNvGrpSpPr/>
          <p:nvPr/>
        </p:nvGrpSpPr>
        <p:grpSpPr>
          <a:xfrm>
            <a:off x="0" y="0"/>
            <a:ext cx="9144000" cy="5143501"/>
            <a:chOff x="0" y="0"/>
            <a:chExt cx="9144000" cy="5143501"/>
          </a:xfrm>
        </p:grpSpPr>
        <p:pic>
          <p:nvPicPr>
            <p:cNvPr id="60" name="Google Shape;60;p15"/>
            <p:cNvPicPr preferRelativeResize="0"/>
            <p:nvPr/>
          </p:nvPicPr>
          <p:blipFill rotWithShape="1">
            <a:blip r:embed="rId2">
              <a:alphaModFix/>
            </a:blip>
            <a:srcRect b="20917" l="7097" r="0" t="0"/>
            <a:stretch/>
          </p:blipFill>
          <p:spPr>
            <a:xfrm flipH="1">
              <a:off x="0" y="0"/>
              <a:ext cx="9144000" cy="5143501"/>
            </a:xfrm>
            <a:prstGeom prst="rect">
              <a:avLst/>
            </a:prstGeom>
            <a:noFill/>
            <a:ln>
              <a:noFill/>
            </a:ln>
          </p:spPr>
        </p:pic>
        <p:pic>
          <p:nvPicPr>
            <p:cNvPr id="61" name="Google Shape;61;p15"/>
            <p:cNvPicPr preferRelativeResize="0"/>
            <p:nvPr/>
          </p:nvPicPr>
          <p:blipFill rotWithShape="1">
            <a:blip r:embed="rId3">
              <a:alphaModFix/>
            </a:blip>
            <a:srcRect b="34145" l="16317" r="0" t="0"/>
            <a:stretch/>
          </p:blipFill>
          <p:spPr>
            <a:xfrm>
              <a:off x="0" y="3757550"/>
              <a:ext cx="5312123" cy="1385949"/>
            </a:xfrm>
            <a:prstGeom prst="rect">
              <a:avLst/>
            </a:prstGeom>
            <a:noFill/>
            <a:ln>
              <a:noFill/>
            </a:ln>
          </p:spPr>
        </p:pic>
        <p:pic>
          <p:nvPicPr>
            <p:cNvPr id="62" name="Google Shape;62;p15"/>
            <p:cNvPicPr preferRelativeResize="0"/>
            <p:nvPr/>
          </p:nvPicPr>
          <p:blipFill>
            <a:blip r:embed="rId4">
              <a:alphaModFix/>
            </a:blip>
            <a:stretch>
              <a:fillRect/>
            </a:stretch>
          </p:blipFill>
          <p:spPr>
            <a:xfrm>
              <a:off x="3515044" y="4109982"/>
              <a:ext cx="1392175" cy="998875"/>
            </a:xfrm>
            <a:prstGeom prst="rect">
              <a:avLst/>
            </a:prstGeom>
            <a:noFill/>
            <a:ln>
              <a:noFill/>
            </a:ln>
          </p:spPr>
        </p:pic>
        <p:pic>
          <p:nvPicPr>
            <p:cNvPr id="63" name="Google Shape;63;p15"/>
            <p:cNvPicPr preferRelativeResize="0"/>
            <p:nvPr/>
          </p:nvPicPr>
          <p:blipFill rotWithShape="1">
            <a:blip r:embed="rId3">
              <a:alphaModFix/>
            </a:blip>
            <a:srcRect b="50891" l="50204" r="0" t="0"/>
            <a:stretch/>
          </p:blipFill>
          <p:spPr>
            <a:xfrm flipH="1">
              <a:off x="5982999" y="4109975"/>
              <a:ext cx="3161001" cy="1033525"/>
            </a:xfrm>
            <a:prstGeom prst="rect">
              <a:avLst/>
            </a:prstGeom>
            <a:noFill/>
            <a:ln>
              <a:noFill/>
            </a:ln>
          </p:spPr>
        </p:pic>
        <p:pic>
          <p:nvPicPr>
            <p:cNvPr id="64" name="Google Shape;64;p15"/>
            <p:cNvPicPr preferRelativeResize="0"/>
            <p:nvPr/>
          </p:nvPicPr>
          <p:blipFill>
            <a:blip r:embed="rId5">
              <a:alphaModFix/>
            </a:blip>
            <a:stretch>
              <a:fillRect/>
            </a:stretch>
          </p:blipFill>
          <p:spPr>
            <a:xfrm>
              <a:off x="7159465" y="3973475"/>
              <a:ext cx="618909" cy="798600"/>
            </a:xfrm>
            <a:prstGeom prst="rect">
              <a:avLst/>
            </a:prstGeom>
            <a:noFill/>
            <a:ln>
              <a:noFill/>
            </a:ln>
          </p:spPr>
        </p:pic>
        <p:pic>
          <p:nvPicPr>
            <p:cNvPr id="65" name="Google Shape;65;p15"/>
            <p:cNvPicPr preferRelativeResize="0"/>
            <p:nvPr/>
          </p:nvPicPr>
          <p:blipFill>
            <a:blip r:embed="rId6">
              <a:alphaModFix/>
            </a:blip>
            <a:stretch>
              <a:fillRect/>
            </a:stretch>
          </p:blipFill>
          <p:spPr>
            <a:xfrm>
              <a:off x="339325" y="3252938"/>
              <a:ext cx="618900" cy="780833"/>
            </a:xfrm>
            <a:prstGeom prst="rect">
              <a:avLst/>
            </a:prstGeom>
            <a:noFill/>
            <a:ln>
              <a:noFill/>
            </a:ln>
          </p:spPr>
        </p:pic>
      </p:grpSp>
      <p:sp>
        <p:nvSpPr>
          <p:cNvPr id="66" name="Google Shape;66;p15"/>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5"/>
          <p:cNvSpPr txBox="1"/>
          <p:nvPr>
            <p:ph idx="2" type="title"/>
          </p:nvPr>
        </p:nvSpPr>
        <p:spPr>
          <a:xfrm>
            <a:off x="805825" y="1964288"/>
            <a:ext cx="2342700" cy="34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8" name="Google Shape;68;p15"/>
          <p:cNvSpPr txBox="1"/>
          <p:nvPr>
            <p:ph idx="1" type="subTitle"/>
          </p:nvPr>
        </p:nvSpPr>
        <p:spPr>
          <a:xfrm>
            <a:off x="805816" y="2265325"/>
            <a:ext cx="2342700" cy="79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 name="Google Shape;69;p15"/>
          <p:cNvSpPr txBox="1"/>
          <p:nvPr>
            <p:ph idx="3" type="title"/>
          </p:nvPr>
        </p:nvSpPr>
        <p:spPr>
          <a:xfrm>
            <a:off x="3395303" y="1964288"/>
            <a:ext cx="2340900" cy="34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0" name="Google Shape;70;p15"/>
          <p:cNvSpPr txBox="1"/>
          <p:nvPr>
            <p:ph idx="4" type="subTitle"/>
          </p:nvPr>
        </p:nvSpPr>
        <p:spPr>
          <a:xfrm>
            <a:off x="3395304" y="2265325"/>
            <a:ext cx="2340900" cy="79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 name="Google Shape;71;p15"/>
          <p:cNvSpPr txBox="1"/>
          <p:nvPr>
            <p:ph idx="5" type="title"/>
          </p:nvPr>
        </p:nvSpPr>
        <p:spPr>
          <a:xfrm>
            <a:off x="5982981" y="1964288"/>
            <a:ext cx="2340900" cy="34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 name="Google Shape;72;p15"/>
          <p:cNvSpPr txBox="1"/>
          <p:nvPr>
            <p:ph idx="6" type="subTitle"/>
          </p:nvPr>
        </p:nvSpPr>
        <p:spPr>
          <a:xfrm>
            <a:off x="5982991" y="2265325"/>
            <a:ext cx="2340900" cy="798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2">
            <a:alphaModFix/>
          </a:blip>
          <a:srcRect b="33932" l="22221" r="0" t="0"/>
          <a:stretch/>
        </p:blipFill>
        <p:spPr>
          <a:xfrm rot="10800000">
            <a:off x="-1" y="1"/>
            <a:ext cx="9160276" cy="5141849"/>
          </a:xfrm>
          <a:prstGeom prst="rect">
            <a:avLst/>
          </a:prstGeom>
          <a:noFill/>
          <a:ln>
            <a:noFill/>
          </a:ln>
        </p:spPr>
      </p:pic>
      <p:sp>
        <p:nvSpPr>
          <p:cNvPr id="75" name="Google Shape;75;p16"/>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6"/>
          <p:cNvSpPr txBox="1"/>
          <p:nvPr>
            <p:ph idx="2" type="title"/>
          </p:nvPr>
        </p:nvSpPr>
        <p:spPr>
          <a:xfrm>
            <a:off x="720000" y="1924575"/>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 name="Google Shape;77;p16"/>
          <p:cNvSpPr txBox="1"/>
          <p:nvPr>
            <p:ph idx="1" type="subTitle"/>
          </p:nvPr>
        </p:nvSpPr>
        <p:spPr>
          <a:xfrm>
            <a:off x="720000" y="22693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 name="Google Shape;78;p16"/>
          <p:cNvSpPr txBox="1"/>
          <p:nvPr>
            <p:ph idx="3" type="title"/>
          </p:nvPr>
        </p:nvSpPr>
        <p:spPr>
          <a:xfrm>
            <a:off x="3419271" y="1924575"/>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9" name="Google Shape;79;p16"/>
          <p:cNvSpPr txBox="1"/>
          <p:nvPr>
            <p:ph idx="4" type="subTitle"/>
          </p:nvPr>
        </p:nvSpPr>
        <p:spPr>
          <a:xfrm>
            <a:off x="3419269" y="22693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 name="Google Shape;80;p16"/>
          <p:cNvSpPr txBox="1"/>
          <p:nvPr>
            <p:ph idx="5" type="title"/>
          </p:nvPr>
        </p:nvSpPr>
        <p:spPr>
          <a:xfrm>
            <a:off x="720000" y="3738900"/>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 name="Google Shape;81;p16"/>
          <p:cNvSpPr txBox="1"/>
          <p:nvPr>
            <p:ph idx="6" type="subTitle"/>
          </p:nvPr>
        </p:nvSpPr>
        <p:spPr>
          <a:xfrm>
            <a:off x="720000" y="40837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 name="Google Shape;82;p16"/>
          <p:cNvSpPr txBox="1"/>
          <p:nvPr>
            <p:ph idx="7" type="title"/>
          </p:nvPr>
        </p:nvSpPr>
        <p:spPr>
          <a:xfrm>
            <a:off x="3419271" y="3738900"/>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3" name="Google Shape;83;p16"/>
          <p:cNvSpPr txBox="1"/>
          <p:nvPr>
            <p:ph idx="8" type="subTitle"/>
          </p:nvPr>
        </p:nvSpPr>
        <p:spPr>
          <a:xfrm>
            <a:off x="3419269" y="40837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 name="Google Shape;84;p16"/>
          <p:cNvSpPr txBox="1"/>
          <p:nvPr>
            <p:ph idx="9" type="title"/>
          </p:nvPr>
        </p:nvSpPr>
        <p:spPr>
          <a:xfrm>
            <a:off x="6118549" y="1924575"/>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5" name="Google Shape;85;p16"/>
          <p:cNvSpPr txBox="1"/>
          <p:nvPr>
            <p:ph idx="13" type="subTitle"/>
          </p:nvPr>
        </p:nvSpPr>
        <p:spPr>
          <a:xfrm>
            <a:off x="6118545" y="22693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 name="Google Shape;86;p16"/>
          <p:cNvSpPr txBox="1"/>
          <p:nvPr>
            <p:ph idx="14" type="title"/>
          </p:nvPr>
        </p:nvSpPr>
        <p:spPr>
          <a:xfrm>
            <a:off x="6118550" y="3738900"/>
            <a:ext cx="2305500" cy="349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0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7" name="Google Shape;87;p16"/>
          <p:cNvSpPr txBox="1"/>
          <p:nvPr>
            <p:ph idx="15" type="subTitle"/>
          </p:nvPr>
        </p:nvSpPr>
        <p:spPr>
          <a:xfrm>
            <a:off x="6118545" y="4083775"/>
            <a:ext cx="2305500" cy="484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8" name="Google Shape;88;p16"/>
          <p:cNvSpPr txBox="1"/>
          <p:nvPr>
            <p:ph hasCustomPrompt="1" idx="16" type="title"/>
          </p:nvPr>
        </p:nvSpPr>
        <p:spPr>
          <a:xfrm>
            <a:off x="1505400" y="1420983"/>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6"/>
          <p:cNvSpPr txBox="1"/>
          <p:nvPr>
            <p:ph hasCustomPrompt="1" idx="17" type="title"/>
          </p:nvPr>
        </p:nvSpPr>
        <p:spPr>
          <a:xfrm>
            <a:off x="1505400" y="3235391"/>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6"/>
          <p:cNvSpPr txBox="1"/>
          <p:nvPr>
            <p:ph hasCustomPrompt="1" idx="18" type="title"/>
          </p:nvPr>
        </p:nvSpPr>
        <p:spPr>
          <a:xfrm>
            <a:off x="4204669" y="1420983"/>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6"/>
          <p:cNvSpPr txBox="1"/>
          <p:nvPr>
            <p:ph hasCustomPrompt="1" idx="19" type="title"/>
          </p:nvPr>
        </p:nvSpPr>
        <p:spPr>
          <a:xfrm>
            <a:off x="4204669" y="3235391"/>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6"/>
          <p:cNvSpPr txBox="1"/>
          <p:nvPr>
            <p:ph hasCustomPrompt="1" idx="20" type="title"/>
          </p:nvPr>
        </p:nvSpPr>
        <p:spPr>
          <a:xfrm>
            <a:off x="6903945" y="1420983"/>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6"/>
          <p:cNvSpPr txBox="1"/>
          <p:nvPr>
            <p:ph hasCustomPrompt="1" idx="21" type="title"/>
          </p:nvPr>
        </p:nvSpPr>
        <p:spPr>
          <a:xfrm>
            <a:off x="6903945" y="3235391"/>
            <a:ext cx="734700" cy="4476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TITLE_AND_BODY_1_2">
    <p:spTree>
      <p:nvGrpSpPr>
        <p:cNvPr id="94" name="Shape 94"/>
        <p:cNvGrpSpPr/>
        <p:nvPr/>
      </p:nvGrpSpPr>
      <p:grpSpPr>
        <a:xfrm>
          <a:off x="0" y="0"/>
          <a:ext cx="0" cy="0"/>
          <a:chOff x="0" y="0"/>
          <a:chExt cx="0" cy="0"/>
        </a:xfrm>
      </p:grpSpPr>
      <p:grpSp>
        <p:nvGrpSpPr>
          <p:cNvPr id="95" name="Google Shape;95;p17"/>
          <p:cNvGrpSpPr/>
          <p:nvPr/>
        </p:nvGrpSpPr>
        <p:grpSpPr>
          <a:xfrm>
            <a:off x="-119100" y="-16593"/>
            <a:ext cx="9382200" cy="5250878"/>
            <a:chOff x="-119100" y="-64178"/>
            <a:chExt cx="9382200" cy="5250878"/>
          </a:xfrm>
        </p:grpSpPr>
        <p:grpSp>
          <p:nvGrpSpPr>
            <p:cNvPr id="96" name="Google Shape;96;p17"/>
            <p:cNvGrpSpPr/>
            <p:nvPr/>
          </p:nvGrpSpPr>
          <p:grpSpPr>
            <a:xfrm>
              <a:off x="-119100" y="-57269"/>
              <a:ext cx="9382200" cy="5243970"/>
              <a:chOff x="-83362" y="-66754"/>
              <a:chExt cx="9382200" cy="5243970"/>
            </a:xfrm>
          </p:grpSpPr>
          <p:cxnSp>
            <p:nvCxnSpPr>
              <p:cNvPr id="97" name="Google Shape;97;p17"/>
              <p:cNvCxnSpPr/>
              <p:nvPr/>
            </p:nvCxnSpPr>
            <p:spPr>
              <a:xfrm>
                <a:off x="-83362" y="-6675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98" name="Google Shape;98;p17"/>
              <p:cNvCxnSpPr/>
              <p:nvPr/>
            </p:nvCxnSpPr>
            <p:spPr>
              <a:xfrm>
                <a:off x="-83362" y="37143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99" name="Google Shape;99;p17"/>
              <p:cNvCxnSpPr/>
              <p:nvPr/>
            </p:nvCxnSpPr>
            <p:spPr>
              <a:xfrm>
                <a:off x="-83362" y="80962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0" name="Google Shape;100;p17"/>
              <p:cNvCxnSpPr/>
              <p:nvPr/>
            </p:nvCxnSpPr>
            <p:spPr>
              <a:xfrm>
                <a:off x="-83362" y="124781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1" name="Google Shape;101;p17"/>
              <p:cNvCxnSpPr/>
              <p:nvPr/>
            </p:nvCxnSpPr>
            <p:spPr>
              <a:xfrm>
                <a:off x="-83362" y="168600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2" name="Google Shape;102;p17"/>
              <p:cNvCxnSpPr/>
              <p:nvPr/>
            </p:nvCxnSpPr>
            <p:spPr>
              <a:xfrm>
                <a:off x="-83362" y="212419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3" name="Google Shape;103;p17"/>
              <p:cNvCxnSpPr/>
              <p:nvPr/>
            </p:nvCxnSpPr>
            <p:spPr>
              <a:xfrm>
                <a:off x="-83362" y="256238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4" name="Google Shape;104;p17"/>
              <p:cNvCxnSpPr/>
              <p:nvPr/>
            </p:nvCxnSpPr>
            <p:spPr>
              <a:xfrm>
                <a:off x="-83362" y="300057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5" name="Google Shape;105;p17"/>
              <p:cNvCxnSpPr/>
              <p:nvPr/>
            </p:nvCxnSpPr>
            <p:spPr>
              <a:xfrm>
                <a:off x="-83362" y="343876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6" name="Google Shape;106;p17"/>
              <p:cNvCxnSpPr/>
              <p:nvPr/>
            </p:nvCxnSpPr>
            <p:spPr>
              <a:xfrm>
                <a:off x="-83362" y="387695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7" name="Google Shape;107;p17"/>
              <p:cNvCxnSpPr/>
              <p:nvPr/>
            </p:nvCxnSpPr>
            <p:spPr>
              <a:xfrm>
                <a:off x="-83362" y="431514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8" name="Google Shape;108;p17"/>
              <p:cNvCxnSpPr/>
              <p:nvPr/>
            </p:nvCxnSpPr>
            <p:spPr>
              <a:xfrm>
                <a:off x="-83362" y="475333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09" name="Google Shape;109;p17"/>
              <p:cNvCxnSpPr/>
              <p:nvPr/>
            </p:nvCxnSpPr>
            <p:spPr>
              <a:xfrm>
                <a:off x="-83362" y="5177215"/>
                <a:ext cx="9382200" cy="0"/>
              </a:xfrm>
              <a:prstGeom prst="straightConnector1">
                <a:avLst/>
              </a:prstGeom>
              <a:noFill/>
              <a:ln cap="flat" cmpd="sng" w="9525">
                <a:solidFill>
                  <a:srgbClr val="C6DFF6"/>
                </a:solidFill>
                <a:prstDash val="solid"/>
                <a:round/>
                <a:headEnd len="med" w="med" type="none"/>
                <a:tailEnd len="med" w="med" type="none"/>
              </a:ln>
            </p:spPr>
          </p:cxnSp>
        </p:grpSp>
        <p:grpSp>
          <p:nvGrpSpPr>
            <p:cNvPr id="110" name="Google Shape;110;p17"/>
            <p:cNvGrpSpPr/>
            <p:nvPr/>
          </p:nvGrpSpPr>
          <p:grpSpPr>
            <a:xfrm>
              <a:off x="212142" y="-64178"/>
              <a:ext cx="8809975" cy="5214627"/>
              <a:chOff x="299872" y="-35537"/>
              <a:chExt cx="8809975" cy="5214627"/>
            </a:xfrm>
          </p:grpSpPr>
          <p:grpSp>
            <p:nvGrpSpPr>
              <p:cNvPr id="111" name="Google Shape;111;p17"/>
              <p:cNvGrpSpPr/>
              <p:nvPr/>
            </p:nvGrpSpPr>
            <p:grpSpPr>
              <a:xfrm rot="5400000">
                <a:off x="1669520" y="-1405185"/>
                <a:ext cx="5214627" cy="7953923"/>
                <a:chOff x="-83362" y="-2664949"/>
                <a:chExt cx="9382200" cy="7433573"/>
              </a:xfrm>
            </p:grpSpPr>
            <p:cxnSp>
              <p:nvCxnSpPr>
                <p:cNvPr id="112" name="Google Shape;112;p17"/>
                <p:cNvCxnSpPr/>
                <p:nvPr/>
              </p:nvCxnSpPr>
              <p:spPr>
                <a:xfrm>
                  <a:off x="-83362" y="-2664949"/>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3" name="Google Shape;113;p17"/>
                <p:cNvCxnSpPr/>
                <p:nvPr/>
              </p:nvCxnSpPr>
              <p:spPr>
                <a:xfrm>
                  <a:off x="-83362" y="-225197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4" name="Google Shape;114;p17"/>
                <p:cNvCxnSpPr/>
                <p:nvPr/>
              </p:nvCxnSpPr>
              <p:spPr>
                <a:xfrm>
                  <a:off x="-83362" y="-1838997"/>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5" name="Google Shape;115;p17"/>
                <p:cNvCxnSpPr/>
                <p:nvPr/>
              </p:nvCxnSpPr>
              <p:spPr>
                <a:xfrm>
                  <a:off x="-83362" y="-1426020"/>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6" name="Google Shape;116;p17"/>
                <p:cNvCxnSpPr/>
                <p:nvPr/>
              </p:nvCxnSpPr>
              <p:spPr>
                <a:xfrm>
                  <a:off x="-83362" y="-1013044"/>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7" name="Google Shape;117;p17"/>
                <p:cNvCxnSpPr/>
                <p:nvPr/>
              </p:nvCxnSpPr>
              <p:spPr>
                <a:xfrm>
                  <a:off x="-83362" y="-600068"/>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8" name="Google Shape;118;p17"/>
                <p:cNvCxnSpPr/>
                <p:nvPr/>
              </p:nvCxnSpPr>
              <p:spPr>
                <a:xfrm>
                  <a:off x="-83362" y="-187092"/>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19" name="Google Shape;119;p17"/>
                <p:cNvCxnSpPr/>
                <p:nvPr/>
              </p:nvCxnSpPr>
              <p:spPr>
                <a:xfrm>
                  <a:off x="-83362" y="22588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0" name="Google Shape;120;p17"/>
                <p:cNvCxnSpPr/>
                <p:nvPr/>
              </p:nvCxnSpPr>
              <p:spPr>
                <a:xfrm>
                  <a:off x="-83362" y="638861"/>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1" name="Google Shape;121;p17"/>
                <p:cNvCxnSpPr/>
                <p:nvPr/>
              </p:nvCxnSpPr>
              <p:spPr>
                <a:xfrm>
                  <a:off x="-83362" y="1051837"/>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2" name="Google Shape;122;p17"/>
                <p:cNvCxnSpPr/>
                <p:nvPr/>
              </p:nvCxnSpPr>
              <p:spPr>
                <a:xfrm>
                  <a:off x="-83362" y="1464813"/>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3" name="Google Shape;123;p17"/>
                <p:cNvCxnSpPr/>
                <p:nvPr/>
              </p:nvCxnSpPr>
              <p:spPr>
                <a:xfrm>
                  <a:off x="-83362" y="1877790"/>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4" name="Google Shape;124;p17"/>
                <p:cNvCxnSpPr/>
                <p:nvPr/>
              </p:nvCxnSpPr>
              <p:spPr>
                <a:xfrm>
                  <a:off x="-83362" y="2290766"/>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5" name="Google Shape;125;p17"/>
                <p:cNvCxnSpPr/>
                <p:nvPr/>
              </p:nvCxnSpPr>
              <p:spPr>
                <a:xfrm>
                  <a:off x="-83362" y="2703742"/>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6" name="Google Shape;126;p17"/>
                <p:cNvCxnSpPr/>
                <p:nvPr/>
              </p:nvCxnSpPr>
              <p:spPr>
                <a:xfrm>
                  <a:off x="-83362" y="3116719"/>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7" name="Google Shape;127;p17"/>
                <p:cNvCxnSpPr/>
                <p:nvPr/>
              </p:nvCxnSpPr>
              <p:spPr>
                <a:xfrm>
                  <a:off x="-83362" y="3529695"/>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8" name="Google Shape;128;p17"/>
                <p:cNvCxnSpPr/>
                <p:nvPr/>
              </p:nvCxnSpPr>
              <p:spPr>
                <a:xfrm>
                  <a:off x="-83362" y="3942671"/>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29" name="Google Shape;129;p17"/>
                <p:cNvCxnSpPr/>
                <p:nvPr/>
              </p:nvCxnSpPr>
              <p:spPr>
                <a:xfrm>
                  <a:off x="-83362" y="4355647"/>
                  <a:ext cx="9382200" cy="0"/>
                </a:xfrm>
                <a:prstGeom prst="straightConnector1">
                  <a:avLst/>
                </a:prstGeom>
                <a:noFill/>
                <a:ln cap="flat" cmpd="sng" w="9525">
                  <a:solidFill>
                    <a:srgbClr val="C6DFF6"/>
                  </a:solidFill>
                  <a:prstDash val="solid"/>
                  <a:round/>
                  <a:headEnd len="med" w="med" type="none"/>
                  <a:tailEnd len="med" w="med" type="none"/>
                </a:ln>
              </p:spPr>
            </p:cxnSp>
            <p:cxnSp>
              <p:nvCxnSpPr>
                <p:cNvPr id="130" name="Google Shape;130;p17"/>
                <p:cNvCxnSpPr/>
                <p:nvPr/>
              </p:nvCxnSpPr>
              <p:spPr>
                <a:xfrm>
                  <a:off x="-83362" y="4768624"/>
                  <a:ext cx="9382200" cy="0"/>
                </a:xfrm>
                <a:prstGeom prst="straightConnector1">
                  <a:avLst/>
                </a:prstGeom>
                <a:noFill/>
                <a:ln cap="flat" cmpd="sng" w="9525">
                  <a:solidFill>
                    <a:srgbClr val="C6DFF6"/>
                  </a:solidFill>
                  <a:prstDash val="solid"/>
                  <a:round/>
                  <a:headEnd len="med" w="med" type="none"/>
                  <a:tailEnd len="med" w="med" type="none"/>
                </a:ln>
              </p:spPr>
            </p:cxnSp>
          </p:grpSp>
          <p:cxnSp>
            <p:nvCxnSpPr>
              <p:cNvPr id="131" name="Google Shape;131;p17"/>
              <p:cNvCxnSpPr/>
              <p:nvPr/>
            </p:nvCxnSpPr>
            <p:spPr>
              <a:xfrm rot="5400000">
                <a:off x="6502547" y="2571763"/>
                <a:ext cx="5214600" cy="0"/>
              </a:xfrm>
              <a:prstGeom prst="straightConnector1">
                <a:avLst/>
              </a:prstGeom>
              <a:noFill/>
              <a:ln cap="flat" cmpd="sng" w="9525">
                <a:solidFill>
                  <a:srgbClr val="C6DFF6"/>
                </a:solidFill>
                <a:prstDash val="solid"/>
                <a:round/>
                <a:headEnd len="med" w="med" type="none"/>
                <a:tailEnd len="med" w="med" type="none"/>
              </a:ln>
            </p:spPr>
          </p:cxnSp>
          <p:cxnSp>
            <p:nvCxnSpPr>
              <p:cNvPr id="132" name="Google Shape;132;p17"/>
              <p:cNvCxnSpPr/>
              <p:nvPr/>
            </p:nvCxnSpPr>
            <p:spPr>
              <a:xfrm rot="5400000">
                <a:off x="6060662" y="2571763"/>
                <a:ext cx="5214600" cy="0"/>
              </a:xfrm>
              <a:prstGeom prst="straightConnector1">
                <a:avLst/>
              </a:prstGeom>
              <a:noFill/>
              <a:ln cap="flat" cmpd="sng" w="9525">
                <a:solidFill>
                  <a:srgbClr val="C6DFF6"/>
                </a:solidFill>
                <a:prstDash val="solid"/>
                <a:round/>
                <a:headEnd len="med" w="med" type="none"/>
                <a:tailEnd len="med" w="med" type="none"/>
              </a:ln>
            </p:spPr>
          </p:cxn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37" name="Shape 137"/>
        <p:cNvGrpSpPr/>
        <p:nvPr/>
      </p:nvGrpSpPr>
      <p:grpSpPr>
        <a:xfrm>
          <a:off x="0" y="0"/>
          <a:ext cx="0" cy="0"/>
          <a:chOff x="0" y="0"/>
          <a:chExt cx="0" cy="0"/>
        </a:xfrm>
      </p:grpSpPr>
      <p:pic>
        <p:nvPicPr>
          <p:cNvPr id="138" name="Google Shape;138;p19"/>
          <p:cNvPicPr preferRelativeResize="0"/>
          <p:nvPr/>
        </p:nvPicPr>
        <p:blipFill rotWithShape="1">
          <a:blip r:embed="rId2">
            <a:alphaModFix/>
          </a:blip>
          <a:srcRect b="0" l="4843" r="0" t="0"/>
          <a:stretch/>
        </p:blipFill>
        <p:spPr>
          <a:xfrm>
            <a:off x="0" y="1412525"/>
            <a:ext cx="7443602" cy="2318450"/>
          </a:xfrm>
          <a:prstGeom prst="rect">
            <a:avLst/>
          </a:prstGeom>
          <a:noFill/>
          <a:ln>
            <a:noFill/>
          </a:ln>
        </p:spPr>
      </p:pic>
      <p:pic>
        <p:nvPicPr>
          <p:cNvPr id="139" name="Google Shape;139;p19"/>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40" name="Google Shape;140;p19"/>
          <p:cNvSpPr txBox="1"/>
          <p:nvPr>
            <p:ph type="ctrTitle"/>
          </p:nvPr>
        </p:nvSpPr>
        <p:spPr>
          <a:xfrm>
            <a:off x="685800" y="1646275"/>
            <a:ext cx="5451900" cy="1851000"/>
          </a:xfrm>
          <a:prstGeom prst="rect">
            <a:avLst/>
          </a:prstGeom>
        </p:spPr>
        <p:txBody>
          <a:bodyPr anchorCtr="0" anchor="ctr"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41" name="Shape 141"/>
        <p:cNvGrpSpPr/>
        <p:nvPr/>
      </p:nvGrpSpPr>
      <p:grpSpPr>
        <a:xfrm>
          <a:off x="0" y="0"/>
          <a:ext cx="0" cy="0"/>
          <a:chOff x="0" y="0"/>
          <a:chExt cx="0" cy="0"/>
        </a:xfrm>
      </p:grpSpPr>
      <p:pic>
        <p:nvPicPr>
          <p:cNvPr id="142" name="Google Shape;142;p20"/>
          <p:cNvPicPr preferRelativeResize="0"/>
          <p:nvPr/>
        </p:nvPicPr>
        <p:blipFill rotWithShape="1">
          <a:blip r:embed="rId2">
            <a:alphaModFix/>
          </a:blip>
          <a:srcRect b="0" l="12342" r="0" t="0"/>
          <a:stretch/>
        </p:blipFill>
        <p:spPr>
          <a:xfrm>
            <a:off x="0" y="1672375"/>
            <a:ext cx="7059452" cy="1798750"/>
          </a:xfrm>
          <a:prstGeom prst="rect">
            <a:avLst/>
          </a:prstGeom>
          <a:noFill/>
          <a:ln>
            <a:noFill/>
          </a:ln>
        </p:spPr>
      </p:pic>
      <p:pic>
        <p:nvPicPr>
          <p:cNvPr id="143" name="Google Shape;143;p20"/>
          <p:cNvPicPr preferRelativeResize="0"/>
          <p:nvPr/>
        </p:nvPicPr>
        <p:blipFill>
          <a:blip r:embed="rId3">
            <a:alphaModFix amt="80000"/>
          </a:blip>
          <a:stretch>
            <a:fillRect/>
          </a:stretch>
        </p:blipFill>
        <p:spPr>
          <a:xfrm>
            <a:off x="0" y="0"/>
            <a:ext cx="9144000" cy="5143500"/>
          </a:xfrm>
          <a:prstGeom prst="rect">
            <a:avLst/>
          </a:prstGeom>
          <a:noFill/>
          <a:ln>
            <a:noFill/>
          </a:ln>
        </p:spPr>
      </p:pic>
      <p:sp>
        <p:nvSpPr>
          <p:cNvPr id="144" name="Google Shape;144;p20"/>
          <p:cNvSpPr txBox="1"/>
          <p:nvPr>
            <p:ph type="ctrTitle"/>
          </p:nvPr>
        </p:nvSpPr>
        <p:spPr>
          <a:xfrm>
            <a:off x="685800" y="2149750"/>
            <a:ext cx="5925900" cy="5664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45" name="Google Shape;145;p20"/>
          <p:cNvSpPr txBox="1"/>
          <p:nvPr>
            <p:ph idx="1" type="subTitle"/>
          </p:nvPr>
        </p:nvSpPr>
        <p:spPr>
          <a:xfrm>
            <a:off x="685800" y="2751950"/>
            <a:ext cx="5925900" cy="2418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1600"/>
              <a:buNone/>
              <a:defRPr sz="1600">
                <a:solidFill>
                  <a:schemeClr val="dk2"/>
                </a:solidFill>
              </a:defRPr>
            </a:lvl1pPr>
            <a:lvl2pPr lvl="1" rtl="0">
              <a:spcBef>
                <a:spcPts val="0"/>
              </a:spcBef>
              <a:spcAft>
                <a:spcPts val="0"/>
              </a:spcAft>
              <a:buClr>
                <a:schemeClr val="dk2"/>
              </a:buClr>
              <a:buSzPts val="1600"/>
              <a:buNone/>
              <a:defRPr sz="1600">
                <a:solidFill>
                  <a:schemeClr val="dk2"/>
                </a:solidFill>
              </a:defRPr>
            </a:lvl2pPr>
            <a:lvl3pPr lvl="2" rtl="0">
              <a:spcBef>
                <a:spcPts val="0"/>
              </a:spcBef>
              <a:spcAft>
                <a:spcPts val="0"/>
              </a:spcAft>
              <a:buClr>
                <a:schemeClr val="dk2"/>
              </a:buClr>
              <a:buSzPts val="1600"/>
              <a:buNone/>
              <a:defRPr sz="1600">
                <a:solidFill>
                  <a:schemeClr val="dk2"/>
                </a:solidFill>
              </a:defRPr>
            </a:lvl3pPr>
            <a:lvl4pPr lvl="3" rtl="0">
              <a:spcBef>
                <a:spcPts val="0"/>
              </a:spcBef>
              <a:spcAft>
                <a:spcPts val="0"/>
              </a:spcAft>
              <a:buClr>
                <a:schemeClr val="dk2"/>
              </a:buClr>
              <a:buSzPts val="1600"/>
              <a:buNone/>
              <a:defRPr sz="1600">
                <a:solidFill>
                  <a:schemeClr val="dk2"/>
                </a:solidFill>
              </a:defRPr>
            </a:lvl4pPr>
            <a:lvl5pPr lvl="4" rtl="0">
              <a:spcBef>
                <a:spcPts val="0"/>
              </a:spcBef>
              <a:spcAft>
                <a:spcPts val="0"/>
              </a:spcAft>
              <a:buClr>
                <a:schemeClr val="dk2"/>
              </a:buClr>
              <a:buSzPts val="1600"/>
              <a:buNone/>
              <a:defRPr sz="1600">
                <a:solidFill>
                  <a:schemeClr val="dk2"/>
                </a:solidFill>
              </a:defRPr>
            </a:lvl5pPr>
            <a:lvl6pPr lvl="5" rtl="0">
              <a:spcBef>
                <a:spcPts val="0"/>
              </a:spcBef>
              <a:spcAft>
                <a:spcPts val="0"/>
              </a:spcAft>
              <a:buClr>
                <a:schemeClr val="dk2"/>
              </a:buClr>
              <a:buSzPts val="1600"/>
              <a:buNone/>
              <a:defRPr sz="1600">
                <a:solidFill>
                  <a:schemeClr val="dk2"/>
                </a:solidFill>
              </a:defRPr>
            </a:lvl6pPr>
            <a:lvl7pPr lvl="6" rtl="0">
              <a:spcBef>
                <a:spcPts val="0"/>
              </a:spcBef>
              <a:spcAft>
                <a:spcPts val="0"/>
              </a:spcAft>
              <a:buClr>
                <a:schemeClr val="dk2"/>
              </a:buClr>
              <a:buSzPts val="1600"/>
              <a:buNone/>
              <a:defRPr sz="1600">
                <a:solidFill>
                  <a:schemeClr val="dk2"/>
                </a:solidFill>
              </a:defRPr>
            </a:lvl7pPr>
            <a:lvl8pPr lvl="7" rtl="0">
              <a:spcBef>
                <a:spcPts val="0"/>
              </a:spcBef>
              <a:spcAft>
                <a:spcPts val="0"/>
              </a:spcAft>
              <a:buClr>
                <a:schemeClr val="dk2"/>
              </a:buClr>
              <a:buSzPts val="1600"/>
              <a:buNone/>
              <a:defRPr sz="1600">
                <a:solidFill>
                  <a:schemeClr val="dk2"/>
                </a:solidFill>
              </a:defRPr>
            </a:lvl8pPr>
            <a:lvl9pPr lvl="8" rtl="0">
              <a:spcBef>
                <a:spcPts val="0"/>
              </a:spcBef>
              <a:spcAft>
                <a:spcPts val="0"/>
              </a:spcAft>
              <a:buClr>
                <a:schemeClr val="dk2"/>
              </a:buClr>
              <a:buSzPts val="1600"/>
              <a:buNone/>
              <a:defRPr sz="1600">
                <a:solidFill>
                  <a:schemeClr val="dk2"/>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46" name="Shape 146"/>
        <p:cNvGrpSpPr/>
        <p:nvPr/>
      </p:nvGrpSpPr>
      <p:grpSpPr>
        <a:xfrm>
          <a:off x="0" y="0"/>
          <a:ext cx="0" cy="0"/>
          <a:chOff x="0" y="0"/>
          <a:chExt cx="0" cy="0"/>
        </a:xfrm>
      </p:grpSpPr>
      <p:grpSp>
        <p:nvGrpSpPr>
          <p:cNvPr id="147" name="Google Shape;147;p21"/>
          <p:cNvGrpSpPr/>
          <p:nvPr/>
        </p:nvGrpSpPr>
        <p:grpSpPr>
          <a:xfrm>
            <a:off x="2870262" y="0"/>
            <a:ext cx="3403476" cy="4760024"/>
            <a:chOff x="2391450" y="1"/>
            <a:chExt cx="2365825" cy="4760024"/>
          </a:xfrm>
        </p:grpSpPr>
        <p:pic>
          <p:nvPicPr>
            <p:cNvPr id="148" name="Google Shape;148;p21"/>
            <p:cNvPicPr preferRelativeResize="0"/>
            <p:nvPr/>
          </p:nvPicPr>
          <p:blipFill rotWithShape="1">
            <a:blip r:embed="rId2">
              <a:alphaModFix/>
            </a:blip>
            <a:srcRect b="0" l="0" r="36053" t="0"/>
            <a:stretch/>
          </p:blipFill>
          <p:spPr>
            <a:xfrm rot="-5400000">
              <a:off x="680613" y="1710838"/>
              <a:ext cx="4760024" cy="1338350"/>
            </a:xfrm>
            <a:prstGeom prst="rect">
              <a:avLst/>
            </a:prstGeom>
            <a:noFill/>
            <a:ln>
              <a:noFill/>
            </a:ln>
          </p:spPr>
        </p:pic>
        <p:pic>
          <p:nvPicPr>
            <p:cNvPr id="149" name="Google Shape;149;p21"/>
            <p:cNvPicPr preferRelativeResize="0"/>
            <p:nvPr/>
          </p:nvPicPr>
          <p:blipFill rotWithShape="1">
            <a:blip r:embed="rId2">
              <a:alphaModFix/>
            </a:blip>
            <a:srcRect b="0" l="0" r="36053" t="0"/>
            <a:stretch/>
          </p:blipFill>
          <p:spPr>
            <a:xfrm rot="-5400000">
              <a:off x="1708088" y="1710838"/>
              <a:ext cx="4760024" cy="1338350"/>
            </a:xfrm>
            <a:prstGeom prst="rect">
              <a:avLst/>
            </a:prstGeom>
            <a:noFill/>
            <a:ln>
              <a:noFill/>
            </a:ln>
          </p:spPr>
        </p:pic>
      </p:grpSp>
      <p:pic>
        <p:nvPicPr>
          <p:cNvPr id="150" name="Google Shape;150;p21"/>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51" name="Google Shape;151;p21"/>
          <p:cNvSpPr txBox="1"/>
          <p:nvPr>
            <p:ph idx="1" type="body"/>
          </p:nvPr>
        </p:nvSpPr>
        <p:spPr>
          <a:xfrm>
            <a:off x="3149400" y="1123925"/>
            <a:ext cx="2845200" cy="3174600"/>
          </a:xfrm>
          <a:prstGeom prst="rect">
            <a:avLst/>
          </a:prstGeom>
        </p:spPr>
        <p:txBody>
          <a:bodyPr anchorCtr="0" anchor="t" bIns="0" lIns="0" spcFirstLastPara="1" rIns="0" wrap="square" tIns="0">
            <a:noAutofit/>
          </a:bodyPr>
          <a:lstStyle>
            <a:lvl1pPr indent="-355600" lvl="0" marL="457200" rtl="0" algn="ctr">
              <a:spcBef>
                <a:spcPts val="600"/>
              </a:spcBef>
              <a:spcAft>
                <a:spcPts val="0"/>
              </a:spcAft>
              <a:buClr>
                <a:schemeClr val="dk1"/>
              </a:buClr>
              <a:buSzPts val="2000"/>
              <a:buChar char="✔"/>
              <a:defRPr sz="2000">
                <a:solidFill>
                  <a:schemeClr val="dk1"/>
                </a:solidFill>
              </a:defRPr>
            </a:lvl1pPr>
            <a:lvl2pPr indent="-355600" lvl="1" marL="914400" rtl="0" algn="ctr">
              <a:spcBef>
                <a:spcPts val="0"/>
              </a:spcBef>
              <a:spcAft>
                <a:spcPts val="0"/>
              </a:spcAft>
              <a:buClr>
                <a:schemeClr val="dk1"/>
              </a:buClr>
              <a:buSzPts val="2000"/>
              <a:buChar char="○"/>
              <a:defRPr sz="2000">
                <a:solidFill>
                  <a:schemeClr val="dk1"/>
                </a:solidFill>
              </a:defRPr>
            </a:lvl2pPr>
            <a:lvl3pPr indent="-355600" lvl="2" marL="1371600" rtl="0" algn="ctr">
              <a:spcBef>
                <a:spcPts val="0"/>
              </a:spcBef>
              <a:spcAft>
                <a:spcPts val="0"/>
              </a:spcAft>
              <a:buClr>
                <a:schemeClr val="dk1"/>
              </a:buClr>
              <a:buSzPts val="2000"/>
              <a:buChar char="■"/>
              <a:defRPr sz="2000">
                <a:solidFill>
                  <a:schemeClr val="dk1"/>
                </a:solidFill>
              </a:defRPr>
            </a:lvl3pPr>
            <a:lvl4pPr indent="-355600" lvl="3" marL="1828800" rtl="0" algn="ctr">
              <a:spcBef>
                <a:spcPts val="0"/>
              </a:spcBef>
              <a:spcAft>
                <a:spcPts val="0"/>
              </a:spcAft>
              <a:buClr>
                <a:schemeClr val="dk1"/>
              </a:buClr>
              <a:buSzPts val="2000"/>
              <a:buChar char="●"/>
              <a:defRPr sz="2000">
                <a:solidFill>
                  <a:schemeClr val="dk1"/>
                </a:solidFill>
              </a:defRPr>
            </a:lvl4pPr>
            <a:lvl5pPr indent="-355600" lvl="4" marL="2286000" rtl="0" algn="ctr">
              <a:spcBef>
                <a:spcPts val="0"/>
              </a:spcBef>
              <a:spcAft>
                <a:spcPts val="0"/>
              </a:spcAft>
              <a:buClr>
                <a:schemeClr val="dk1"/>
              </a:buClr>
              <a:buSzPts val="2000"/>
              <a:buChar char="○"/>
              <a:defRPr sz="2000">
                <a:solidFill>
                  <a:schemeClr val="dk1"/>
                </a:solidFill>
              </a:defRPr>
            </a:lvl5pPr>
            <a:lvl6pPr indent="-355600" lvl="5" marL="2743200" rtl="0" algn="ctr">
              <a:spcBef>
                <a:spcPts val="0"/>
              </a:spcBef>
              <a:spcAft>
                <a:spcPts val="0"/>
              </a:spcAft>
              <a:buClr>
                <a:schemeClr val="dk1"/>
              </a:buClr>
              <a:buSzPts val="2000"/>
              <a:buChar char="■"/>
              <a:defRPr sz="2000">
                <a:solidFill>
                  <a:schemeClr val="dk1"/>
                </a:solidFill>
              </a:defRPr>
            </a:lvl6pPr>
            <a:lvl7pPr indent="-355600" lvl="6" marL="3200400" rtl="0" algn="ctr">
              <a:spcBef>
                <a:spcPts val="0"/>
              </a:spcBef>
              <a:spcAft>
                <a:spcPts val="0"/>
              </a:spcAft>
              <a:buClr>
                <a:schemeClr val="dk1"/>
              </a:buClr>
              <a:buSzPts val="2000"/>
              <a:buChar char="●"/>
              <a:defRPr sz="2000">
                <a:solidFill>
                  <a:schemeClr val="dk1"/>
                </a:solidFill>
              </a:defRPr>
            </a:lvl7pPr>
            <a:lvl8pPr indent="-355600" lvl="7" marL="3657600" rtl="0" algn="ctr">
              <a:spcBef>
                <a:spcPts val="0"/>
              </a:spcBef>
              <a:spcAft>
                <a:spcPts val="0"/>
              </a:spcAft>
              <a:buClr>
                <a:schemeClr val="dk1"/>
              </a:buClr>
              <a:buSzPts val="2000"/>
              <a:buChar char="○"/>
              <a:defRPr sz="2000">
                <a:solidFill>
                  <a:schemeClr val="dk1"/>
                </a:solidFill>
              </a:defRPr>
            </a:lvl8pPr>
            <a:lvl9pPr indent="-355600" lvl="8" marL="4114800" rtl="0" algn="ctr">
              <a:spcBef>
                <a:spcPts val="0"/>
              </a:spcBef>
              <a:spcAft>
                <a:spcPts val="0"/>
              </a:spcAft>
              <a:buClr>
                <a:schemeClr val="dk1"/>
              </a:buClr>
              <a:buSzPts val="2000"/>
              <a:buChar char="■"/>
              <a:defRPr sz="2000">
                <a:solidFill>
                  <a:schemeClr val="dk1"/>
                </a:solidFill>
              </a:defRPr>
            </a:lvl9pPr>
          </a:lstStyle>
          <a:p/>
        </p:txBody>
      </p:sp>
      <p:sp>
        <p:nvSpPr>
          <p:cNvPr id="152" name="Google Shape;152;p21"/>
          <p:cNvSpPr txBox="1"/>
          <p:nvPr/>
        </p:nvSpPr>
        <p:spPr>
          <a:xfrm>
            <a:off x="3593400" y="227544"/>
            <a:ext cx="1957200" cy="653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7200">
                <a:solidFill>
                  <a:schemeClr val="dk2"/>
                </a:solidFill>
                <a:latin typeface="Caveat Brush"/>
                <a:ea typeface="Caveat Brush"/>
                <a:cs typeface="Caveat Brush"/>
                <a:sym typeface="Caveat Brush"/>
              </a:rPr>
              <a:t>“</a:t>
            </a:r>
            <a:endParaRPr sz="7200">
              <a:solidFill>
                <a:schemeClr val="dk2"/>
              </a:solidFill>
              <a:latin typeface="Caveat Brush"/>
              <a:ea typeface="Caveat Brush"/>
              <a:cs typeface="Caveat Brush"/>
              <a:sym typeface="Caveat Brush"/>
            </a:endParaRPr>
          </a:p>
        </p:txBody>
      </p:sp>
      <p:sp>
        <p:nvSpPr>
          <p:cNvPr id="153" name="Google Shape;153;p2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54" name="Shape 154"/>
        <p:cNvGrpSpPr/>
        <p:nvPr/>
      </p:nvGrpSpPr>
      <p:grpSpPr>
        <a:xfrm>
          <a:off x="0" y="0"/>
          <a:ext cx="0" cy="0"/>
          <a:chOff x="0" y="0"/>
          <a:chExt cx="0" cy="0"/>
        </a:xfrm>
      </p:grpSpPr>
      <p:pic>
        <p:nvPicPr>
          <p:cNvPr id="155" name="Google Shape;155;p22"/>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156" name="Google Shape;156;p22"/>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57" name="Google Shape;157;p22"/>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58" name="Google Shape;158;p22"/>
          <p:cNvSpPr txBox="1"/>
          <p:nvPr>
            <p:ph idx="1" type="body"/>
          </p:nvPr>
        </p:nvSpPr>
        <p:spPr>
          <a:xfrm>
            <a:off x="457200" y="1499500"/>
            <a:ext cx="8229600" cy="3126900"/>
          </a:xfrm>
          <a:prstGeom prst="rect">
            <a:avLst/>
          </a:prstGeom>
        </p:spPr>
        <p:txBody>
          <a:bodyPr anchorCtr="0" anchor="t" bIns="0" lIns="0" spcFirstLastPara="1" rIns="0" wrap="square" tIns="0">
            <a:noAutofit/>
          </a:bodyPr>
          <a:lstStyle>
            <a:lvl1pPr indent="-342900" lvl="0" marL="457200" rtl="0">
              <a:spcBef>
                <a:spcPts val="600"/>
              </a:spcBef>
              <a:spcAft>
                <a:spcPts val="0"/>
              </a:spcAft>
              <a:buClr>
                <a:schemeClr val="lt2"/>
              </a:buClr>
              <a:buSzPts val="1800"/>
              <a:buChar char="✔"/>
              <a:defRPr/>
            </a:lvl1pPr>
            <a:lvl2pPr indent="-393700" lvl="1" marL="914400" rtl="0">
              <a:spcBef>
                <a:spcPts val="0"/>
              </a:spcBef>
              <a:spcAft>
                <a:spcPts val="0"/>
              </a:spcAft>
              <a:buSzPts val="2600"/>
              <a:buChar char="○"/>
              <a:defRPr/>
            </a:lvl2pPr>
            <a:lvl3pPr indent="-393700" lvl="2" marL="1371600" rtl="0">
              <a:spcBef>
                <a:spcPts val="0"/>
              </a:spcBef>
              <a:spcAft>
                <a:spcPts val="0"/>
              </a:spcAft>
              <a:buSzPts val="2600"/>
              <a:buChar char="■"/>
              <a:defRPr/>
            </a:lvl3pPr>
            <a:lvl4pPr indent="-393700" lvl="3" marL="1828800" rtl="0">
              <a:spcBef>
                <a:spcPts val="0"/>
              </a:spcBef>
              <a:spcAft>
                <a:spcPts val="0"/>
              </a:spcAft>
              <a:buSzPts val="2600"/>
              <a:buChar char="●"/>
              <a:defRPr/>
            </a:lvl4pPr>
            <a:lvl5pPr indent="-393700" lvl="4" marL="2286000" rtl="0">
              <a:spcBef>
                <a:spcPts val="0"/>
              </a:spcBef>
              <a:spcAft>
                <a:spcPts val="0"/>
              </a:spcAft>
              <a:buSzPts val="2600"/>
              <a:buChar char="○"/>
              <a:defRPr/>
            </a:lvl5pPr>
            <a:lvl6pPr indent="-393700" lvl="5" marL="2743200" rtl="0">
              <a:spcBef>
                <a:spcPts val="0"/>
              </a:spcBef>
              <a:spcAft>
                <a:spcPts val="0"/>
              </a:spcAft>
              <a:buSzPts val="2600"/>
              <a:buChar char="■"/>
              <a:defRPr/>
            </a:lvl6pPr>
            <a:lvl7pPr indent="-393700" lvl="6" marL="3200400" rtl="0">
              <a:spcBef>
                <a:spcPts val="0"/>
              </a:spcBef>
              <a:spcAft>
                <a:spcPts val="0"/>
              </a:spcAft>
              <a:buSzPts val="2600"/>
              <a:buChar char="●"/>
              <a:defRPr/>
            </a:lvl7pPr>
            <a:lvl8pPr indent="-393700" lvl="7" marL="3657600" rtl="0">
              <a:spcBef>
                <a:spcPts val="0"/>
              </a:spcBef>
              <a:spcAft>
                <a:spcPts val="0"/>
              </a:spcAft>
              <a:buSzPts val="2600"/>
              <a:buChar char="○"/>
              <a:defRPr/>
            </a:lvl8pPr>
            <a:lvl9pPr indent="-393700" lvl="8" marL="4114800" rtl="0">
              <a:spcBef>
                <a:spcPts val="0"/>
              </a:spcBef>
              <a:spcAft>
                <a:spcPts val="0"/>
              </a:spcAft>
              <a:buSzPts val="2600"/>
              <a:buChar char="■"/>
              <a:defRPr/>
            </a:lvl9pPr>
          </a:lstStyle>
          <a:p/>
        </p:txBody>
      </p:sp>
      <p:sp>
        <p:nvSpPr>
          <p:cNvPr id="159" name="Google Shape;159;p2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160" name="Shape 160"/>
        <p:cNvGrpSpPr/>
        <p:nvPr/>
      </p:nvGrpSpPr>
      <p:grpSpPr>
        <a:xfrm>
          <a:off x="0" y="0"/>
          <a:ext cx="0" cy="0"/>
          <a:chOff x="0" y="0"/>
          <a:chExt cx="0" cy="0"/>
        </a:xfrm>
      </p:grpSpPr>
      <p:sp>
        <p:nvSpPr>
          <p:cNvPr id="161" name="Google Shape;161;p23"/>
          <p:cNvSpPr/>
          <p:nvPr/>
        </p:nvSpPr>
        <p:spPr>
          <a:xfrm>
            <a:off x="0" y="0"/>
            <a:ext cx="6862500" cy="5143500"/>
          </a:xfrm>
          <a:prstGeom prst="rect">
            <a:avLst/>
          </a:prstGeom>
          <a:gradFill>
            <a:gsLst>
              <a:gs pos="0">
                <a:srgbClr val="1A1135">
                  <a:alpha val="67450"/>
                </a:srgbClr>
              </a:gs>
              <a:gs pos="50000">
                <a:srgbClr val="1A1135">
                  <a:alpha val="67450"/>
                </a:srgbClr>
              </a:gs>
              <a:gs pos="100000">
                <a:srgbClr val="1A1135">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3"/>
          <p:cNvPicPr preferRelativeResize="0"/>
          <p:nvPr/>
        </p:nvPicPr>
        <p:blipFill>
          <a:blip r:embed="rId2">
            <a:alphaModFix amt="50000"/>
          </a:blip>
          <a:stretch>
            <a:fillRect/>
          </a:stretch>
        </p:blipFill>
        <p:spPr>
          <a:xfrm>
            <a:off x="0" y="0"/>
            <a:ext cx="9144000" cy="5143500"/>
          </a:xfrm>
          <a:prstGeom prst="rect">
            <a:avLst/>
          </a:prstGeom>
          <a:noFill/>
          <a:ln>
            <a:noFill/>
          </a:ln>
        </p:spPr>
      </p:pic>
      <p:pic>
        <p:nvPicPr>
          <p:cNvPr id="163" name="Google Shape;163;p23"/>
          <p:cNvPicPr preferRelativeResize="0"/>
          <p:nvPr/>
        </p:nvPicPr>
        <p:blipFill rotWithShape="1">
          <a:blip r:embed="rId3">
            <a:alphaModFix/>
          </a:blip>
          <a:srcRect b="0" l="5320" r="0" t="0"/>
          <a:stretch/>
        </p:blipFill>
        <p:spPr>
          <a:xfrm>
            <a:off x="0" y="357876"/>
            <a:ext cx="6655800" cy="975100"/>
          </a:xfrm>
          <a:prstGeom prst="rect">
            <a:avLst/>
          </a:prstGeom>
          <a:noFill/>
          <a:ln>
            <a:noFill/>
          </a:ln>
        </p:spPr>
      </p:pic>
      <p:sp>
        <p:nvSpPr>
          <p:cNvPr id="164" name="Google Shape;164;p23"/>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65" name="Google Shape;165;p23"/>
          <p:cNvSpPr txBox="1"/>
          <p:nvPr>
            <p:ph idx="1" type="body"/>
          </p:nvPr>
        </p:nvSpPr>
        <p:spPr>
          <a:xfrm>
            <a:off x="457200" y="1499500"/>
            <a:ext cx="4401000" cy="3126900"/>
          </a:xfrm>
          <a:prstGeom prst="rect">
            <a:avLst/>
          </a:prstGeom>
        </p:spPr>
        <p:txBody>
          <a:bodyPr anchorCtr="0" anchor="t" bIns="0" lIns="0" spcFirstLastPara="1" rIns="0" wrap="square" tIns="0">
            <a:noAutofit/>
          </a:bodyPr>
          <a:lstStyle>
            <a:lvl1pPr indent="-342900" lvl="0" marL="457200" rtl="0">
              <a:spcBef>
                <a:spcPts val="600"/>
              </a:spcBef>
              <a:spcAft>
                <a:spcPts val="0"/>
              </a:spcAft>
              <a:buClr>
                <a:schemeClr val="lt2"/>
              </a:buClr>
              <a:buSzPts val="1800"/>
              <a:buChar char="✔"/>
              <a:defRPr/>
            </a:lvl1pPr>
            <a:lvl2pPr indent="-393700" lvl="1" marL="914400" rtl="0">
              <a:spcBef>
                <a:spcPts val="0"/>
              </a:spcBef>
              <a:spcAft>
                <a:spcPts val="0"/>
              </a:spcAft>
              <a:buSzPts val="2600"/>
              <a:buChar char="○"/>
              <a:defRPr/>
            </a:lvl2pPr>
            <a:lvl3pPr indent="-393700" lvl="2" marL="1371600" rtl="0">
              <a:spcBef>
                <a:spcPts val="0"/>
              </a:spcBef>
              <a:spcAft>
                <a:spcPts val="0"/>
              </a:spcAft>
              <a:buSzPts val="2600"/>
              <a:buChar char="■"/>
              <a:defRPr/>
            </a:lvl3pPr>
            <a:lvl4pPr indent="-393700" lvl="3" marL="1828800" rtl="0">
              <a:spcBef>
                <a:spcPts val="0"/>
              </a:spcBef>
              <a:spcAft>
                <a:spcPts val="0"/>
              </a:spcAft>
              <a:buSzPts val="2600"/>
              <a:buChar char="●"/>
              <a:defRPr/>
            </a:lvl4pPr>
            <a:lvl5pPr indent="-393700" lvl="4" marL="2286000" rtl="0">
              <a:spcBef>
                <a:spcPts val="0"/>
              </a:spcBef>
              <a:spcAft>
                <a:spcPts val="0"/>
              </a:spcAft>
              <a:buSzPts val="2600"/>
              <a:buChar char="○"/>
              <a:defRPr/>
            </a:lvl5pPr>
            <a:lvl6pPr indent="-393700" lvl="5" marL="2743200" rtl="0">
              <a:spcBef>
                <a:spcPts val="0"/>
              </a:spcBef>
              <a:spcAft>
                <a:spcPts val="0"/>
              </a:spcAft>
              <a:buSzPts val="2600"/>
              <a:buChar char="■"/>
              <a:defRPr/>
            </a:lvl6pPr>
            <a:lvl7pPr indent="-393700" lvl="6" marL="3200400" rtl="0">
              <a:spcBef>
                <a:spcPts val="0"/>
              </a:spcBef>
              <a:spcAft>
                <a:spcPts val="0"/>
              </a:spcAft>
              <a:buSzPts val="2600"/>
              <a:buChar char="●"/>
              <a:defRPr/>
            </a:lvl7pPr>
            <a:lvl8pPr indent="-393700" lvl="7" marL="3657600" rtl="0">
              <a:spcBef>
                <a:spcPts val="0"/>
              </a:spcBef>
              <a:spcAft>
                <a:spcPts val="0"/>
              </a:spcAft>
              <a:buSzPts val="2600"/>
              <a:buChar char="○"/>
              <a:defRPr/>
            </a:lvl8pPr>
            <a:lvl9pPr indent="-393700" lvl="8" marL="4114800" rtl="0">
              <a:spcBef>
                <a:spcPts val="0"/>
              </a:spcBef>
              <a:spcAft>
                <a:spcPts val="0"/>
              </a:spcAft>
              <a:buSzPts val="2600"/>
              <a:buChar char="■"/>
              <a:defRPr/>
            </a:lvl9pPr>
          </a:lstStyle>
          <a:p/>
        </p:txBody>
      </p:sp>
      <p:sp>
        <p:nvSpPr>
          <p:cNvPr id="166" name="Google Shape;166;p2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67" name="Shape 167"/>
        <p:cNvGrpSpPr/>
        <p:nvPr/>
      </p:nvGrpSpPr>
      <p:grpSpPr>
        <a:xfrm>
          <a:off x="0" y="0"/>
          <a:ext cx="0" cy="0"/>
          <a:chOff x="0" y="0"/>
          <a:chExt cx="0" cy="0"/>
        </a:xfrm>
      </p:grpSpPr>
      <p:pic>
        <p:nvPicPr>
          <p:cNvPr id="168" name="Google Shape;168;p24"/>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169" name="Google Shape;169;p24"/>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70" name="Google Shape;170;p24"/>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71" name="Google Shape;171;p24"/>
          <p:cNvSpPr txBox="1"/>
          <p:nvPr>
            <p:ph idx="1" type="body"/>
          </p:nvPr>
        </p:nvSpPr>
        <p:spPr>
          <a:xfrm>
            <a:off x="457200" y="1499500"/>
            <a:ext cx="3929700" cy="3126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172" name="Google Shape;172;p24"/>
          <p:cNvSpPr txBox="1"/>
          <p:nvPr>
            <p:ph idx="2" type="body"/>
          </p:nvPr>
        </p:nvSpPr>
        <p:spPr>
          <a:xfrm>
            <a:off x="4757101" y="1499500"/>
            <a:ext cx="3929700" cy="3126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173" name="Google Shape;173;p2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74" name="Shape 174"/>
        <p:cNvGrpSpPr/>
        <p:nvPr/>
      </p:nvGrpSpPr>
      <p:grpSpPr>
        <a:xfrm>
          <a:off x="0" y="0"/>
          <a:ext cx="0" cy="0"/>
          <a:chOff x="0" y="0"/>
          <a:chExt cx="0" cy="0"/>
        </a:xfrm>
      </p:grpSpPr>
      <p:pic>
        <p:nvPicPr>
          <p:cNvPr id="175" name="Google Shape;175;p25"/>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176" name="Google Shape;176;p25"/>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77" name="Google Shape;177;p25"/>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78" name="Google Shape;178;p25"/>
          <p:cNvSpPr txBox="1"/>
          <p:nvPr>
            <p:ph idx="1" type="body"/>
          </p:nvPr>
        </p:nvSpPr>
        <p:spPr>
          <a:xfrm>
            <a:off x="45720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179" name="Google Shape;179;p25"/>
          <p:cNvSpPr txBox="1"/>
          <p:nvPr>
            <p:ph idx="2" type="body"/>
          </p:nvPr>
        </p:nvSpPr>
        <p:spPr>
          <a:xfrm>
            <a:off x="331185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180" name="Google Shape;180;p25"/>
          <p:cNvSpPr txBox="1"/>
          <p:nvPr>
            <p:ph idx="3" type="body"/>
          </p:nvPr>
        </p:nvSpPr>
        <p:spPr>
          <a:xfrm>
            <a:off x="6166500" y="1499500"/>
            <a:ext cx="2520300" cy="31269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181" name="Google Shape;181;p2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2">
            <a:alphaModFix/>
          </a:blip>
          <a:srcRect b="0" l="5320" r="0" t="0"/>
          <a:stretch/>
        </p:blipFill>
        <p:spPr>
          <a:xfrm>
            <a:off x="0" y="357876"/>
            <a:ext cx="6655800" cy="975100"/>
          </a:xfrm>
          <a:prstGeom prst="rect">
            <a:avLst/>
          </a:prstGeom>
          <a:noFill/>
          <a:ln>
            <a:noFill/>
          </a:ln>
        </p:spPr>
      </p:pic>
      <p:pic>
        <p:nvPicPr>
          <p:cNvPr id="184" name="Google Shape;184;p26"/>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85" name="Google Shape;185;p26"/>
          <p:cNvSpPr txBox="1"/>
          <p:nvPr>
            <p:ph type="title"/>
          </p:nvPr>
        </p:nvSpPr>
        <p:spPr>
          <a:xfrm>
            <a:off x="457200" y="465250"/>
            <a:ext cx="5868600" cy="7518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86" name="Google Shape;186;p2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7" name="Shape 187"/>
        <p:cNvGrpSpPr/>
        <p:nvPr/>
      </p:nvGrpSpPr>
      <p:grpSpPr>
        <a:xfrm>
          <a:off x="0" y="0"/>
          <a:ext cx="0" cy="0"/>
          <a:chOff x="0" y="0"/>
          <a:chExt cx="0" cy="0"/>
        </a:xfrm>
      </p:grpSpPr>
      <p:grpSp>
        <p:nvGrpSpPr>
          <p:cNvPr id="188" name="Google Shape;188;p27"/>
          <p:cNvGrpSpPr/>
          <p:nvPr/>
        </p:nvGrpSpPr>
        <p:grpSpPr>
          <a:xfrm>
            <a:off x="1507075" y="4334225"/>
            <a:ext cx="6144575" cy="537750"/>
            <a:chOff x="1507075" y="4334225"/>
            <a:chExt cx="6144575" cy="537750"/>
          </a:xfrm>
        </p:grpSpPr>
        <p:pic>
          <p:nvPicPr>
            <p:cNvPr id="189" name="Google Shape;189;p27"/>
            <p:cNvPicPr preferRelativeResize="0"/>
            <p:nvPr/>
          </p:nvPicPr>
          <p:blipFill>
            <a:blip r:embed="rId2">
              <a:alphaModFix/>
            </a:blip>
            <a:stretch>
              <a:fillRect/>
            </a:stretch>
          </p:blipFill>
          <p:spPr>
            <a:xfrm>
              <a:off x="1507075" y="4334225"/>
              <a:ext cx="3986087" cy="529765"/>
            </a:xfrm>
            <a:prstGeom prst="rect">
              <a:avLst/>
            </a:prstGeom>
            <a:noFill/>
            <a:ln>
              <a:noFill/>
            </a:ln>
          </p:spPr>
        </p:pic>
        <p:pic>
          <p:nvPicPr>
            <p:cNvPr id="190" name="Google Shape;190;p27"/>
            <p:cNvPicPr preferRelativeResize="0"/>
            <p:nvPr/>
          </p:nvPicPr>
          <p:blipFill>
            <a:blip r:embed="rId2">
              <a:alphaModFix/>
            </a:blip>
            <a:stretch>
              <a:fillRect/>
            </a:stretch>
          </p:blipFill>
          <p:spPr>
            <a:xfrm flipH="1">
              <a:off x="3665564" y="4342210"/>
              <a:ext cx="3986087" cy="529765"/>
            </a:xfrm>
            <a:prstGeom prst="rect">
              <a:avLst/>
            </a:prstGeom>
            <a:noFill/>
            <a:ln>
              <a:noFill/>
            </a:ln>
          </p:spPr>
        </p:pic>
      </p:grpSp>
      <p:pic>
        <p:nvPicPr>
          <p:cNvPr id="191" name="Google Shape;191;p27"/>
          <p:cNvPicPr preferRelativeResize="0"/>
          <p:nvPr/>
        </p:nvPicPr>
        <p:blipFill>
          <a:blip r:embed="rId3">
            <a:alphaModFix amt="50000"/>
          </a:blip>
          <a:stretch>
            <a:fillRect/>
          </a:stretch>
        </p:blipFill>
        <p:spPr>
          <a:xfrm>
            <a:off x="0" y="0"/>
            <a:ext cx="9144000" cy="5143500"/>
          </a:xfrm>
          <a:prstGeom prst="rect">
            <a:avLst/>
          </a:prstGeom>
          <a:noFill/>
          <a:ln>
            <a:noFill/>
          </a:ln>
        </p:spPr>
      </p:pic>
      <p:sp>
        <p:nvSpPr>
          <p:cNvPr id="192" name="Google Shape;192;p27"/>
          <p:cNvSpPr txBox="1"/>
          <p:nvPr>
            <p:ph idx="1" type="body"/>
          </p:nvPr>
        </p:nvSpPr>
        <p:spPr>
          <a:xfrm>
            <a:off x="1646175" y="4386854"/>
            <a:ext cx="5851500" cy="393600"/>
          </a:xfrm>
          <a:prstGeom prst="rect">
            <a:avLst/>
          </a:prstGeom>
        </p:spPr>
        <p:txBody>
          <a:bodyPr anchorCtr="0" anchor="ctr" bIns="0" lIns="0" spcFirstLastPara="1" rIns="0" wrap="square" tIns="0">
            <a:noAutofit/>
          </a:bodyPr>
          <a:lstStyle>
            <a:lvl1pPr indent="-228600" lvl="0" marL="457200" rtl="0" algn="ctr">
              <a:lnSpc>
                <a:spcPct val="90000"/>
              </a:lnSpc>
              <a:spcBef>
                <a:spcPts val="360"/>
              </a:spcBef>
              <a:spcAft>
                <a:spcPts val="0"/>
              </a:spcAft>
              <a:buClr>
                <a:schemeClr val="dk2"/>
              </a:buClr>
              <a:buSzPts val="1600"/>
              <a:buNone/>
              <a:defRPr sz="1600">
                <a:solidFill>
                  <a:schemeClr val="dk2"/>
                </a:solidFill>
              </a:defRPr>
            </a:lvl1pPr>
          </a:lstStyle>
          <a:p/>
        </p:txBody>
      </p:sp>
      <p:sp>
        <p:nvSpPr>
          <p:cNvPr id="193" name="Google Shape;193;p2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type="blank">
  <p:cSld name="BLANK">
    <p:spTree>
      <p:nvGrpSpPr>
        <p:cNvPr id="194" name="Shape 194"/>
        <p:cNvGrpSpPr/>
        <p:nvPr/>
      </p:nvGrpSpPr>
      <p:grpSpPr>
        <a:xfrm>
          <a:off x="0" y="0"/>
          <a:ext cx="0" cy="0"/>
          <a:chOff x="0" y="0"/>
          <a:chExt cx="0" cy="0"/>
        </a:xfrm>
      </p:grpSpPr>
      <p:sp>
        <p:nvSpPr>
          <p:cNvPr id="195" name="Google Shape;195;p2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6" name="Google Shape;196;p28"/>
          <p:cNvPicPr preferRelativeResize="0"/>
          <p:nvPr/>
        </p:nvPicPr>
        <p:blipFill>
          <a:blip r:embed="rId2">
            <a:alphaModFix amt="50000"/>
          </a:blip>
          <a:stretch>
            <a:fillRect/>
          </a:stretch>
        </p:blipFill>
        <p:spPr>
          <a:xfrm>
            <a:off x="0" y="0"/>
            <a:ext cx="9144000" cy="5143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spTree>
      <p:nvGrpSpPr>
        <p:cNvPr id="197" name="Shape 197"/>
        <p:cNvGrpSpPr/>
        <p:nvPr/>
      </p:nvGrpSpPr>
      <p:grpSpPr>
        <a:xfrm>
          <a:off x="0" y="0"/>
          <a:ext cx="0" cy="0"/>
          <a:chOff x="0" y="0"/>
          <a:chExt cx="0" cy="0"/>
        </a:xfrm>
      </p:grpSpPr>
      <p:sp>
        <p:nvSpPr>
          <p:cNvPr id="198" name="Google Shape;198;p2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9" name="Google Shape;199;p29"/>
          <p:cNvPicPr preferRelativeResize="0"/>
          <p:nvPr/>
        </p:nvPicPr>
        <p:blipFill>
          <a:blip r:embed="rId2">
            <a:alphaModFix amt="75000"/>
          </a:blip>
          <a:stretch>
            <a:fillRect/>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2"/>
            </a:gs>
            <a:gs pos="100000">
              <a:schemeClr val="accent1"/>
            </a:gs>
          </a:gsLst>
          <a:lin ang="2700006" scaled="0"/>
        </a:gradFill>
      </p:bgPr>
    </p:bg>
    <p:spTree>
      <p:nvGrpSpPr>
        <p:cNvPr id="133" name="Shape 133"/>
        <p:cNvGrpSpPr/>
        <p:nvPr/>
      </p:nvGrpSpPr>
      <p:grpSpPr>
        <a:xfrm>
          <a:off x="0" y="0"/>
          <a:ext cx="0" cy="0"/>
          <a:chOff x="0" y="0"/>
          <a:chExt cx="0" cy="0"/>
        </a:xfrm>
      </p:grpSpPr>
      <p:sp>
        <p:nvSpPr>
          <p:cNvPr id="134" name="Google Shape;134;p18"/>
          <p:cNvSpPr txBox="1"/>
          <p:nvPr>
            <p:ph type="title"/>
          </p:nvPr>
        </p:nvSpPr>
        <p:spPr>
          <a:xfrm>
            <a:off x="457200" y="465250"/>
            <a:ext cx="5868600" cy="7518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1pPr>
            <a:lvl2pPr lvl="1"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2pPr>
            <a:lvl3pPr lvl="2"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3pPr>
            <a:lvl4pPr lvl="3"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4pPr>
            <a:lvl5pPr lvl="4"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5pPr>
            <a:lvl6pPr lvl="5"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6pPr>
            <a:lvl7pPr lvl="6"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7pPr>
            <a:lvl8pPr lvl="7"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8pPr>
            <a:lvl9pPr lvl="8"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9pPr>
          </a:lstStyle>
          <a:p/>
        </p:txBody>
      </p:sp>
      <p:sp>
        <p:nvSpPr>
          <p:cNvPr id="135" name="Google Shape;135;p18"/>
          <p:cNvSpPr txBox="1"/>
          <p:nvPr>
            <p:ph idx="1" type="body"/>
          </p:nvPr>
        </p:nvSpPr>
        <p:spPr>
          <a:xfrm>
            <a:off x="457200" y="1499500"/>
            <a:ext cx="8229600" cy="3126900"/>
          </a:xfrm>
          <a:prstGeom prst="rect">
            <a:avLst/>
          </a:prstGeom>
          <a:noFill/>
          <a:ln>
            <a:noFill/>
          </a:ln>
          <a:effectLst>
            <a:outerShdw blurRad="42863" rotWithShape="0" algn="bl" dir="5400000" dist="9525">
              <a:schemeClr val="dk1">
                <a:alpha val="20000"/>
              </a:schemeClr>
            </a:outerShdw>
          </a:effectLst>
        </p:spPr>
        <p:txBody>
          <a:bodyPr anchorCtr="0" anchor="t" bIns="0" lIns="0" spcFirstLastPara="1" rIns="0" wrap="square" tIns="0">
            <a:noAutofit/>
          </a:bodyPr>
          <a:lstStyle>
            <a:lvl1pPr indent="-342900" lvl="0" marL="457200" rtl="0">
              <a:lnSpc>
                <a:spcPct val="115000"/>
              </a:lnSpc>
              <a:spcBef>
                <a:spcPts val="600"/>
              </a:spcBef>
              <a:spcAft>
                <a:spcPts val="0"/>
              </a:spcAft>
              <a:buClr>
                <a:schemeClr val="dk1"/>
              </a:buClr>
              <a:buSzPts val="1800"/>
              <a:buFont typeface="Patrick Hand"/>
              <a:buChar char="✔"/>
              <a:defRPr sz="2600">
                <a:solidFill>
                  <a:schemeClr val="lt1"/>
                </a:solidFill>
                <a:latin typeface="Patrick Hand"/>
                <a:ea typeface="Patrick Hand"/>
                <a:cs typeface="Patrick Hand"/>
                <a:sym typeface="Patrick Hand"/>
              </a:defRPr>
            </a:lvl1pPr>
            <a:lvl2pPr indent="-393700" lvl="1" marL="9144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2pPr>
            <a:lvl3pPr indent="-393700" lvl="2" marL="13716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3pPr>
            <a:lvl4pPr indent="-393700" lvl="3" marL="18288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4pPr>
            <a:lvl5pPr indent="-393700" lvl="4" marL="22860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5pPr>
            <a:lvl6pPr indent="-393700" lvl="5" marL="27432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6pPr>
            <a:lvl7pPr indent="-393700" lvl="6" marL="32004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7pPr>
            <a:lvl8pPr indent="-393700" lvl="7" marL="36576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8pPr>
            <a:lvl9pPr indent="-393700" lvl="8" marL="41148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9pPr>
          </a:lstStyle>
          <a:p/>
        </p:txBody>
      </p:sp>
      <p:sp>
        <p:nvSpPr>
          <p:cNvPr id="136" name="Google Shape;136;p18"/>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sz="1300">
                <a:solidFill>
                  <a:schemeClr val="dk1"/>
                </a:solidFill>
                <a:latin typeface="Caveat Brush"/>
                <a:ea typeface="Caveat Brush"/>
                <a:cs typeface="Caveat Brush"/>
                <a:sym typeface="Caveat Brush"/>
              </a:defRPr>
            </a:lvl1pPr>
            <a:lvl2pPr lvl="1" rtl="0" algn="r">
              <a:buNone/>
              <a:defRPr sz="1300">
                <a:solidFill>
                  <a:schemeClr val="dk1"/>
                </a:solidFill>
                <a:latin typeface="Caveat Brush"/>
                <a:ea typeface="Caveat Brush"/>
                <a:cs typeface="Caveat Brush"/>
                <a:sym typeface="Caveat Brush"/>
              </a:defRPr>
            </a:lvl2pPr>
            <a:lvl3pPr lvl="2" rtl="0" algn="r">
              <a:buNone/>
              <a:defRPr sz="1300">
                <a:solidFill>
                  <a:schemeClr val="dk1"/>
                </a:solidFill>
                <a:latin typeface="Caveat Brush"/>
                <a:ea typeface="Caveat Brush"/>
                <a:cs typeface="Caveat Brush"/>
                <a:sym typeface="Caveat Brush"/>
              </a:defRPr>
            </a:lvl3pPr>
            <a:lvl4pPr lvl="3" rtl="0" algn="r">
              <a:buNone/>
              <a:defRPr sz="1300">
                <a:solidFill>
                  <a:schemeClr val="dk1"/>
                </a:solidFill>
                <a:latin typeface="Caveat Brush"/>
                <a:ea typeface="Caveat Brush"/>
                <a:cs typeface="Caveat Brush"/>
                <a:sym typeface="Caveat Brush"/>
              </a:defRPr>
            </a:lvl4pPr>
            <a:lvl5pPr lvl="4" rtl="0" algn="r">
              <a:buNone/>
              <a:defRPr sz="1300">
                <a:solidFill>
                  <a:schemeClr val="dk1"/>
                </a:solidFill>
                <a:latin typeface="Caveat Brush"/>
                <a:ea typeface="Caveat Brush"/>
                <a:cs typeface="Caveat Brush"/>
                <a:sym typeface="Caveat Brush"/>
              </a:defRPr>
            </a:lvl5pPr>
            <a:lvl6pPr lvl="5" rtl="0" algn="r">
              <a:buNone/>
              <a:defRPr sz="1300">
                <a:solidFill>
                  <a:schemeClr val="dk1"/>
                </a:solidFill>
                <a:latin typeface="Caveat Brush"/>
                <a:ea typeface="Caveat Brush"/>
                <a:cs typeface="Caveat Brush"/>
                <a:sym typeface="Caveat Brush"/>
              </a:defRPr>
            </a:lvl6pPr>
            <a:lvl7pPr lvl="6" rtl="0" algn="r">
              <a:buNone/>
              <a:defRPr sz="1300">
                <a:solidFill>
                  <a:schemeClr val="dk1"/>
                </a:solidFill>
                <a:latin typeface="Caveat Brush"/>
                <a:ea typeface="Caveat Brush"/>
                <a:cs typeface="Caveat Brush"/>
                <a:sym typeface="Caveat Brush"/>
              </a:defRPr>
            </a:lvl7pPr>
            <a:lvl8pPr lvl="7" rtl="0" algn="r">
              <a:buNone/>
              <a:defRPr sz="1300">
                <a:solidFill>
                  <a:schemeClr val="dk1"/>
                </a:solidFill>
                <a:latin typeface="Caveat Brush"/>
                <a:ea typeface="Caveat Brush"/>
                <a:cs typeface="Caveat Brush"/>
                <a:sym typeface="Caveat Brush"/>
              </a:defRPr>
            </a:lvl8pPr>
            <a:lvl9pPr lvl="8" rtl="0" algn="r">
              <a:buNone/>
              <a:defRPr sz="1300">
                <a:solidFill>
                  <a:schemeClr val="dk1"/>
                </a:solidFill>
                <a:latin typeface="Caveat Brush"/>
                <a:ea typeface="Caveat Brush"/>
                <a:cs typeface="Caveat Brush"/>
                <a:sym typeface="Caveat Brush"/>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9.png"/><Relationship Id="rId5" Type="http://schemas.openxmlformats.org/officeDocument/2006/relationships/image" Target="../media/image11.jpg"/><Relationship Id="rId6" Type="http://schemas.openxmlformats.org/officeDocument/2006/relationships/hyperlink" Target="https://bit.ly/makeitreal-2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hyperlink" Target="https://makinggood.design/thoughts/tasty"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hyperlink" Target="https://makinggood.design/thoughts/tast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14.png"/><Relationship Id="rId9" Type="http://schemas.openxmlformats.org/officeDocument/2006/relationships/hyperlink" Target="https://makinggood.design/thoughts/tasty" TargetMode="External"/><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24.png"/><Relationship Id="rId5" Type="http://schemas.openxmlformats.org/officeDocument/2006/relationships/hyperlink" Target="https://makinggood.desig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ibo.org/digital-toolkit/professional-development/pd-videos/" TargetMode="Externa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25.png"/><Relationship Id="rId5" Type="http://schemas.openxmlformats.org/officeDocument/2006/relationships/image" Target="../media/image28.jpg"/><Relationship Id="rId6" Type="http://schemas.openxmlformats.org/officeDocument/2006/relationships/image" Target="../media/image47.png"/><Relationship Id="rId7"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jpg"/><Relationship Id="rId4" Type="http://schemas.openxmlformats.org/officeDocument/2006/relationships/image" Target="../media/image26.png"/><Relationship Id="rId5"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jp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0.jpg"/><Relationship Id="rId4" Type="http://schemas.openxmlformats.org/officeDocument/2006/relationships/image" Target="../media/image10.jpg"/><Relationship Id="rId5" Type="http://schemas.openxmlformats.org/officeDocument/2006/relationships/hyperlink" Target="https://www.youtube.com/watch?v=ZUyEerOK1gw" TargetMode="External"/><Relationship Id="rId6" Type="http://schemas.openxmlformats.org/officeDocument/2006/relationships/image" Target="../media/image70.png"/><Relationship Id="rId7" Type="http://schemas.openxmlformats.org/officeDocument/2006/relationships/image" Target="../media/image39.png"/><Relationship Id="rId8"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0.jpg"/><Relationship Id="rId4" Type="http://schemas.openxmlformats.org/officeDocument/2006/relationships/image" Target="../media/image10.jpg"/><Relationship Id="rId9" Type="http://schemas.openxmlformats.org/officeDocument/2006/relationships/image" Target="../media/image35.jpg"/><Relationship Id="rId5" Type="http://schemas.openxmlformats.org/officeDocument/2006/relationships/hyperlink" Target="https://www.google.com/search?rlz=1C5CHFA_enCA913CA913&amp;sxsrf=APwXEddEFrFD7Rr1apSxTO7FtEkajCoTZw:1683061001923&amp;q=interconnecting&amp;si=AMnBZoGHIoBqH5NB1urY1HgDsH9EQUfNeT8sDXt9FNsMXaMwYME7xGhtzGzZJ5zPJhpAhEP6HKTUyOWLtppfFCi24Wc7gG8pnT1E9PmXqaE1yziCwZXPo8c%3D&amp;expnd=1" TargetMode="External"/><Relationship Id="rId6" Type="http://schemas.openxmlformats.org/officeDocument/2006/relationships/image" Target="../media/image39.png"/><Relationship Id="rId7" Type="http://schemas.openxmlformats.org/officeDocument/2006/relationships/image" Target="../media/image32.png"/><Relationship Id="rId8"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10.jp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arpdc.ab.ca/pd-resource/concept-progressions-k-6-implementation-2/?source=/focuses/science/?site_language=english" TargetMode="External"/><Relationship Id="rId4" Type="http://schemas.openxmlformats.org/officeDocument/2006/relationships/image" Target="../media/image10.jpg"/><Relationship Id="rId5"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jp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jp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88.png"/><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jpg"/><Relationship Id="rId4" Type="http://schemas.openxmlformats.org/officeDocument/2006/relationships/hyperlink" Target="https://earth.org/environmental-books-for-kids/" TargetMode="External"/><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hyperlink" Target="https://www.youtube.com/watch?v=Xvubxi5EZYw" TargetMode="External"/><Relationship Id="rId4" Type="http://schemas.openxmlformats.org/officeDocument/2006/relationships/image" Target="../media/image40.png"/><Relationship Id="rId5" Type="http://schemas.openxmlformats.org/officeDocument/2006/relationships/image" Target="../media/image1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jpg"/><Relationship Id="rId4" Type="http://schemas.openxmlformats.org/officeDocument/2006/relationships/image" Target="../media/image60.png"/><Relationship Id="rId5"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nytimes.com/interactive/2020/08/07/arts/design/hokusai-fuji.html" TargetMode="Externa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10.jpg"/><Relationship Id="rId5" Type="http://schemas.openxmlformats.org/officeDocument/2006/relationships/hyperlink" Target="https://quillandquire.com/authors/monique-gray-smith-and-nicole-neidhardt-on-adapting-braiding-sweetgrass-for-a-ya-audienc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hyperlink" Target="http://www.clarewalkerleslie.com/illustrations.htm" TargetMode="External"/><Relationship Id="rId6"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10.jpg"/><Relationship Id="rId4" Type="http://schemas.openxmlformats.org/officeDocument/2006/relationships/image" Target="../media/image48.png"/><Relationship Id="rId9" Type="http://schemas.openxmlformats.org/officeDocument/2006/relationships/image" Target="../media/image58.png"/><Relationship Id="rId5" Type="http://schemas.openxmlformats.org/officeDocument/2006/relationships/image" Target="../media/image42.jpg"/><Relationship Id="rId6" Type="http://schemas.openxmlformats.org/officeDocument/2006/relationships/image" Target="../media/image43.png"/><Relationship Id="rId7" Type="http://schemas.openxmlformats.org/officeDocument/2006/relationships/image" Target="../media/image49.png"/><Relationship Id="rId8" Type="http://schemas.openxmlformats.org/officeDocument/2006/relationships/image" Target="../media/image62.jpg"/></Relationships>
</file>

<file path=ppt/slides/_rels/slide32.xml.rels><?xml version="1.0" encoding="UTF-8" standalone="yes"?><Relationships xmlns="http://schemas.openxmlformats.org/package/2006/relationships"><Relationship Id="rId10"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0.jpg"/><Relationship Id="rId4" Type="http://schemas.openxmlformats.org/officeDocument/2006/relationships/image" Target="../media/image73.png"/><Relationship Id="rId9" Type="http://schemas.openxmlformats.org/officeDocument/2006/relationships/hyperlink" Target="https://curriculum.learnalberta.ca/resources/permalink/SrA57VtvEkye22bxUVE0nQ" TargetMode="External"/><Relationship Id="rId5" Type="http://schemas.openxmlformats.org/officeDocument/2006/relationships/hyperlink" Target="http://www.youtube.com/watch?v=-MFLgtti51I" TargetMode="External"/><Relationship Id="rId6" Type="http://schemas.openxmlformats.org/officeDocument/2006/relationships/image" Target="../media/image52.jpg"/><Relationship Id="rId7" Type="http://schemas.openxmlformats.org/officeDocument/2006/relationships/hyperlink" Target="https://curriculum.learnalberta.ca/resources/permalink/ieImxhW06EKBdxt1Huagfg" TargetMode="External"/><Relationship Id="rId8" Type="http://schemas.openxmlformats.org/officeDocument/2006/relationships/image" Target="../media/image54.png"/></Relationships>
</file>

<file path=ppt/slides/_rels/slide33.xml.rels><?xml version="1.0" encoding="UTF-8" standalone="yes"?><Relationships xmlns="http://schemas.openxmlformats.org/package/2006/relationships"><Relationship Id="rId11" Type="http://schemas.openxmlformats.org/officeDocument/2006/relationships/hyperlink" Target="http://www.youtube.com/watch?v=-MFLgtti51I" TargetMode="External"/><Relationship Id="rId10" Type="http://schemas.openxmlformats.org/officeDocument/2006/relationships/image" Target="../media/image95.png"/><Relationship Id="rId12" Type="http://schemas.openxmlformats.org/officeDocument/2006/relationships/image" Target="../media/image52.jpg"/><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90.jpg"/><Relationship Id="rId4" Type="http://schemas.openxmlformats.org/officeDocument/2006/relationships/image" Target="../media/image10.jpg"/><Relationship Id="rId9" Type="http://schemas.openxmlformats.org/officeDocument/2006/relationships/hyperlink" Target="https://curriculum.learnalberta.ca/resources/permalink/SrA57VtvEkye22bxUVE0nQ" TargetMode="External"/><Relationship Id="rId5" Type="http://schemas.openxmlformats.org/officeDocument/2006/relationships/hyperlink" Target="https://www.youtube.com/watch?v=ZUyEerOK1gw" TargetMode="External"/><Relationship Id="rId6" Type="http://schemas.openxmlformats.org/officeDocument/2006/relationships/image" Target="../media/image70.png"/><Relationship Id="rId7" Type="http://schemas.openxmlformats.org/officeDocument/2006/relationships/image" Target="../media/image39.png"/><Relationship Id="rId8"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jpg"/><Relationship Id="rId4" Type="http://schemas.openxmlformats.org/officeDocument/2006/relationships/image" Target="../media/image96.jpg"/></Relationships>
</file>

<file path=ppt/slides/_rels/slide35.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0.jpg"/><Relationship Id="rId4" Type="http://schemas.openxmlformats.org/officeDocument/2006/relationships/image" Target="../media/image96.jpg"/><Relationship Id="rId9" Type="http://schemas.openxmlformats.org/officeDocument/2006/relationships/image" Target="../media/image68.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63.png"/><Relationship Id="rId8"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jpg"/><Relationship Id="rId4" Type="http://schemas.openxmlformats.org/officeDocument/2006/relationships/image" Target="../media/image96.jpg"/><Relationship Id="rId9"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83.png"/><Relationship Id="rId7" Type="http://schemas.openxmlformats.org/officeDocument/2006/relationships/image" Target="../media/image66.png"/><Relationship Id="rId8"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93.png"/><Relationship Id="rId4" Type="http://schemas.openxmlformats.org/officeDocument/2006/relationships/hyperlink" Target="https://education.alberta.ca/media/3272998/competency-indicators-september-30-2016.pdf" TargetMode="External"/><Relationship Id="rId5" Type="http://schemas.openxmlformats.org/officeDocument/2006/relationships/image" Target="../media/image77.png"/><Relationship Id="rId6" Type="http://schemas.openxmlformats.org/officeDocument/2006/relationships/image" Target="../media/image1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0.jpg"/><Relationship Id="rId4" Type="http://schemas.openxmlformats.org/officeDocument/2006/relationships/hyperlink" Target="http://www.youtube.com/watch?v=YS3ZCUl4OPY" TargetMode="External"/><Relationship Id="rId5" Type="http://schemas.openxmlformats.org/officeDocument/2006/relationships/image" Target="../media/image7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docs.google.com/document/d/1z_Tq6thQcPq2lkRoRo9cSBvrLlfMKsrs-MbY0YX4s5I/edit" TargetMode="External"/><Relationship Id="rId4" Type="http://schemas.openxmlformats.org/officeDocument/2006/relationships/image" Target="../media/image91.png"/><Relationship Id="rId5"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jpg"/><Relationship Id="rId4" Type="http://schemas.openxmlformats.org/officeDocument/2006/relationships/image" Target="../media/image9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hyperlink" Target="https://docs.google.com/document/d/1-aRyu-daN5FEXQBFxFca5B7Ifx9sY4Tjta9semmBFa8/edit" TargetMode="External"/><Relationship Id="rId4" Type="http://schemas.openxmlformats.org/officeDocument/2006/relationships/image" Target="../media/image97.png"/><Relationship Id="rId5" Type="http://schemas.openxmlformats.org/officeDocument/2006/relationships/image" Target="../media/image1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4.jpg"/><Relationship Id="rId4" Type="http://schemas.openxmlformats.org/officeDocument/2006/relationships/image" Target="../media/image10.jpg"/></Relationships>
</file>

<file path=ppt/slides/_rels/slide43.xml.rels><?xml version="1.0" encoding="UTF-8" standalone="yes"?><Relationships xmlns="http://schemas.openxmlformats.org/package/2006/relationships"><Relationship Id="rId11" Type="http://schemas.openxmlformats.org/officeDocument/2006/relationships/hyperlink" Target="mailto:jtaylor@crcpd.ab.ca" TargetMode="External"/><Relationship Id="rId10" Type="http://schemas.openxmlformats.org/officeDocument/2006/relationships/hyperlink" Target="mailto:jtaylor@crcpd.ab.ca" TargetMode="External"/><Relationship Id="rId13" Type="http://schemas.openxmlformats.org/officeDocument/2006/relationships/hyperlink" Target="mailto:dross@crcpd.ab.ca" TargetMode="External"/><Relationship Id="rId12" Type="http://schemas.openxmlformats.org/officeDocument/2006/relationships/hyperlink" Target="mailto:dross@crcpd.ab.ca" TargetMode="External"/><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hyperlink" Target="mailto:cbabin@crcpd.ab.ca" TargetMode="External"/><Relationship Id="rId15" Type="http://schemas.openxmlformats.org/officeDocument/2006/relationships/image" Target="../media/image81.png"/><Relationship Id="rId14" Type="http://schemas.openxmlformats.org/officeDocument/2006/relationships/image" Target="../media/image84.png"/><Relationship Id="rId17" Type="http://schemas.openxmlformats.org/officeDocument/2006/relationships/image" Target="../media/image82.png"/><Relationship Id="rId16" Type="http://schemas.openxmlformats.org/officeDocument/2006/relationships/image" Target="../media/image10.jpg"/><Relationship Id="rId5" Type="http://schemas.openxmlformats.org/officeDocument/2006/relationships/image" Target="../media/image79.jpg"/><Relationship Id="rId6" Type="http://schemas.openxmlformats.org/officeDocument/2006/relationships/hyperlink" Target="http://wdechant@crcpd.ab.ca" TargetMode="External"/><Relationship Id="rId18" Type="http://schemas.openxmlformats.org/officeDocument/2006/relationships/hyperlink" Target="https://crcpd.ab.ca/news" TargetMode="External"/><Relationship Id="rId7" Type="http://schemas.openxmlformats.org/officeDocument/2006/relationships/hyperlink" Target="mailto:ktackaberry@crcpd.ab.ca" TargetMode="External"/><Relationship Id="rId8" Type="http://schemas.openxmlformats.org/officeDocument/2006/relationships/hyperlink" Target="mailto:cbabin@crcpd.ab.ca"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85.png"/><Relationship Id="rId4" Type="http://schemas.openxmlformats.org/officeDocument/2006/relationships/image" Target="../media/image89.png"/><Relationship Id="rId5"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hyperlink" Target="https://makinggood.design/thoughts/tast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hyperlink" Target="https://makinggood.design/thoughts/tast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0"/>
          <p:cNvPicPr preferRelativeResize="0"/>
          <p:nvPr/>
        </p:nvPicPr>
        <p:blipFill>
          <a:blip r:embed="rId3">
            <a:alphaModFix/>
          </a:blip>
          <a:stretch>
            <a:fillRect/>
          </a:stretch>
        </p:blipFill>
        <p:spPr>
          <a:xfrm>
            <a:off x="2477013" y="61075"/>
            <a:ext cx="4189972" cy="4189972"/>
          </a:xfrm>
          <a:prstGeom prst="rect">
            <a:avLst/>
          </a:prstGeom>
          <a:noFill/>
          <a:ln>
            <a:noFill/>
          </a:ln>
        </p:spPr>
      </p:pic>
      <p:sp>
        <p:nvSpPr>
          <p:cNvPr id="205" name="Google Shape;205;p30"/>
          <p:cNvSpPr txBox="1"/>
          <p:nvPr>
            <p:ph type="ctrTitle"/>
          </p:nvPr>
        </p:nvSpPr>
        <p:spPr>
          <a:xfrm>
            <a:off x="119950" y="508200"/>
            <a:ext cx="2743800" cy="215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990">
                <a:solidFill>
                  <a:schemeClr val="dk1"/>
                </a:solidFill>
                <a:latin typeface="Didact Gothic"/>
                <a:ea typeface="Didact Gothic"/>
                <a:cs typeface="Didact Gothic"/>
                <a:sym typeface="Didact Gothic"/>
              </a:rPr>
              <a:t>Teaching New G2-3 Science Curriculum</a:t>
            </a:r>
            <a:endParaRPr b="1" sz="3990">
              <a:solidFill>
                <a:schemeClr val="dk1"/>
              </a:solidFill>
              <a:latin typeface="Didact Gothic"/>
              <a:ea typeface="Didact Gothic"/>
              <a:cs typeface="Didact Gothic"/>
              <a:sym typeface="Didact Gothic"/>
            </a:endParaRPr>
          </a:p>
        </p:txBody>
      </p:sp>
      <p:pic>
        <p:nvPicPr>
          <p:cNvPr id="206" name="Google Shape;206;p30"/>
          <p:cNvPicPr preferRelativeResize="0"/>
          <p:nvPr/>
        </p:nvPicPr>
        <p:blipFill>
          <a:blip r:embed="rId4">
            <a:alphaModFix/>
          </a:blip>
          <a:stretch>
            <a:fillRect/>
          </a:stretch>
        </p:blipFill>
        <p:spPr>
          <a:xfrm>
            <a:off x="6295275" y="4153500"/>
            <a:ext cx="2537025" cy="734950"/>
          </a:xfrm>
          <a:prstGeom prst="rect">
            <a:avLst/>
          </a:prstGeom>
          <a:noFill/>
          <a:ln>
            <a:noFill/>
          </a:ln>
        </p:spPr>
      </p:pic>
      <p:pic>
        <p:nvPicPr>
          <p:cNvPr id="207" name="Google Shape;207;p30"/>
          <p:cNvPicPr preferRelativeResize="0"/>
          <p:nvPr/>
        </p:nvPicPr>
        <p:blipFill>
          <a:blip r:embed="rId5">
            <a:alphaModFix/>
          </a:blip>
          <a:stretch>
            <a:fillRect/>
          </a:stretch>
        </p:blipFill>
        <p:spPr>
          <a:xfrm>
            <a:off x="119950" y="4314775"/>
            <a:ext cx="2224200" cy="668975"/>
          </a:xfrm>
          <a:prstGeom prst="rect">
            <a:avLst/>
          </a:prstGeom>
          <a:noFill/>
          <a:ln>
            <a:noFill/>
          </a:ln>
        </p:spPr>
      </p:pic>
      <p:sp>
        <p:nvSpPr>
          <p:cNvPr id="208" name="Google Shape;208;p30"/>
          <p:cNvSpPr txBox="1"/>
          <p:nvPr/>
        </p:nvSpPr>
        <p:spPr>
          <a:xfrm>
            <a:off x="253951" y="2711125"/>
            <a:ext cx="24036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Didact Gothic"/>
                <a:ea typeface="Didact Gothic"/>
                <a:cs typeface="Didact Gothic"/>
                <a:sym typeface="Didact Gothic"/>
              </a:rPr>
              <a:t>Active, Transdisciplinary and Fun!</a:t>
            </a:r>
            <a:endParaRPr sz="2300">
              <a:latin typeface="Didact Gothic"/>
              <a:ea typeface="Didact Gothic"/>
              <a:cs typeface="Didact Gothic"/>
              <a:sym typeface="Didact Gothic"/>
            </a:endParaRPr>
          </a:p>
        </p:txBody>
      </p:sp>
      <p:sp>
        <p:nvSpPr>
          <p:cNvPr id="209" name="Google Shape;209;p30"/>
          <p:cNvSpPr txBox="1"/>
          <p:nvPr/>
        </p:nvSpPr>
        <p:spPr>
          <a:xfrm>
            <a:off x="7124100" y="747150"/>
            <a:ext cx="19434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600">
                <a:solidFill>
                  <a:schemeClr val="dk1"/>
                </a:solidFill>
                <a:latin typeface="Pontano Sans"/>
                <a:ea typeface="Pontano Sans"/>
                <a:cs typeface="Pontano Sans"/>
                <a:sym typeface="Pontano Sans"/>
              </a:rPr>
              <a:t>What’s </a:t>
            </a:r>
            <a:r>
              <a:rPr i="1" lang="en" sz="1600">
                <a:solidFill>
                  <a:schemeClr val="dk1"/>
                </a:solidFill>
                <a:latin typeface="Pontano Sans"/>
                <a:ea typeface="Pontano Sans"/>
                <a:cs typeface="Pontano Sans"/>
                <a:sym typeface="Pontano Sans"/>
              </a:rPr>
              <a:t>new in the Science?</a:t>
            </a:r>
            <a:endParaRPr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Clr>
                <a:schemeClr val="dk1"/>
              </a:buClr>
              <a:buSzPts val="1100"/>
              <a:buFont typeface="Arial"/>
              <a:buNone/>
            </a:pPr>
            <a:r>
              <a:t/>
            </a:r>
            <a:endParaRPr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None/>
            </a:pPr>
            <a:r>
              <a:rPr b="1" i="1" lang="en" sz="1600">
                <a:solidFill>
                  <a:schemeClr val="dk1"/>
                </a:solidFill>
                <a:latin typeface="Pontano Sans"/>
                <a:ea typeface="Pontano Sans"/>
                <a:cs typeface="Pontano Sans"/>
                <a:sym typeface="Pontano Sans"/>
              </a:rPr>
              <a:t>What resources will support us to design for learning?</a:t>
            </a:r>
            <a:endParaRPr b="1"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None/>
            </a:pPr>
            <a:r>
              <a:t/>
            </a:r>
            <a:endParaRPr i="1" sz="1600">
              <a:solidFill>
                <a:schemeClr val="dk1"/>
              </a:solidFill>
              <a:latin typeface="Pontano Sans"/>
              <a:ea typeface="Pontano Sans"/>
              <a:cs typeface="Pontano Sans"/>
              <a:sym typeface="Pontano Sans"/>
            </a:endParaRPr>
          </a:p>
          <a:p>
            <a:pPr indent="0" lvl="0" marL="0" rtl="0" algn="l">
              <a:lnSpc>
                <a:spcPct val="115000"/>
              </a:lnSpc>
              <a:spcBef>
                <a:spcPts val="0"/>
              </a:spcBef>
              <a:spcAft>
                <a:spcPts val="0"/>
              </a:spcAft>
              <a:buNone/>
            </a:pPr>
            <a:r>
              <a:rPr i="1" lang="en" sz="1600">
                <a:solidFill>
                  <a:schemeClr val="dk1"/>
                </a:solidFill>
                <a:latin typeface="Pontano Sans"/>
                <a:ea typeface="Pontano Sans"/>
                <a:cs typeface="Pontano Sans"/>
                <a:sym typeface="Pontano Sans"/>
              </a:rPr>
              <a:t>How might we make connections with other subjects?</a:t>
            </a:r>
            <a:endParaRPr i="1" sz="1600">
              <a:solidFill>
                <a:schemeClr val="dk1"/>
              </a:solidFill>
              <a:latin typeface="Pontano Sans"/>
              <a:ea typeface="Pontano Sans"/>
              <a:cs typeface="Pontano Sans"/>
              <a:sym typeface="Pontano Sans"/>
            </a:endParaRPr>
          </a:p>
        </p:txBody>
      </p:sp>
      <p:sp>
        <p:nvSpPr>
          <p:cNvPr id="210" name="Google Shape;210;p30"/>
          <p:cNvSpPr/>
          <p:nvPr/>
        </p:nvSpPr>
        <p:spPr>
          <a:xfrm>
            <a:off x="6376325" y="899350"/>
            <a:ext cx="747775" cy="4951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ecial Elite"/>
                <a:ea typeface="Special Elite"/>
                <a:cs typeface="Special Elite"/>
                <a:sym typeface="Special Elite"/>
              </a:rPr>
              <a:t>Part 1</a:t>
            </a:r>
            <a:endParaRPr b="1">
              <a:latin typeface="Special Elite"/>
              <a:ea typeface="Special Elite"/>
              <a:cs typeface="Special Elite"/>
              <a:sym typeface="Special Elite"/>
            </a:endParaRPr>
          </a:p>
        </p:txBody>
      </p:sp>
      <p:sp>
        <p:nvSpPr>
          <p:cNvPr id="211" name="Google Shape;211;p30"/>
          <p:cNvSpPr/>
          <p:nvPr/>
        </p:nvSpPr>
        <p:spPr>
          <a:xfrm>
            <a:off x="6376325" y="1789425"/>
            <a:ext cx="747775" cy="495150"/>
          </a:xfrm>
          <a:prstGeom prst="flowChartProcess">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ecial Elite"/>
                <a:ea typeface="Special Elite"/>
                <a:cs typeface="Special Elite"/>
                <a:sym typeface="Special Elite"/>
              </a:rPr>
              <a:t>Part 2</a:t>
            </a:r>
            <a:endParaRPr b="1">
              <a:latin typeface="Special Elite"/>
              <a:ea typeface="Special Elite"/>
              <a:cs typeface="Special Elite"/>
              <a:sym typeface="Special Elite"/>
            </a:endParaRPr>
          </a:p>
        </p:txBody>
      </p:sp>
      <p:sp>
        <p:nvSpPr>
          <p:cNvPr id="212" name="Google Shape;212;p30"/>
          <p:cNvSpPr/>
          <p:nvPr/>
        </p:nvSpPr>
        <p:spPr>
          <a:xfrm>
            <a:off x="6376325" y="2841175"/>
            <a:ext cx="747775" cy="495150"/>
          </a:xfrm>
          <a:prstGeom prst="flowChartProcess">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Special Elite"/>
                <a:ea typeface="Special Elite"/>
                <a:cs typeface="Special Elite"/>
                <a:sym typeface="Special Elite"/>
              </a:rPr>
              <a:t>Part 3</a:t>
            </a:r>
            <a:endParaRPr b="1">
              <a:latin typeface="Special Elite"/>
              <a:ea typeface="Special Elite"/>
              <a:cs typeface="Special Elite"/>
              <a:sym typeface="Special Elite"/>
            </a:endParaRPr>
          </a:p>
        </p:txBody>
      </p:sp>
      <p:sp>
        <p:nvSpPr>
          <p:cNvPr id="213" name="Google Shape;213;p30"/>
          <p:cNvSpPr txBox="1"/>
          <p:nvPr/>
        </p:nvSpPr>
        <p:spPr>
          <a:xfrm>
            <a:off x="2571750" y="4251050"/>
            <a:ext cx="3602700" cy="738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Didact Gothic"/>
                <a:ea typeface="Didact Gothic"/>
                <a:cs typeface="Didact Gothic"/>
                <a:sym typeface="Didact Gothic"/>
              </a:rPr>
              <a:t>Link to slides: </a:t>
            </a:r>
            <a:r>
              <a:rPr b="1" lang="en" sz="1800" u="sng">
                <a:solidFill>
                  <a:schemeClr val="hlink"/>
                </a:solidFill>
                <a:latin typeface="Didact Gothic"/>
                <a:ea typeface="Didact Gothic"/>
                <a:cs typeface="Didact Gothic"/>
                <a:sym typeface="Didact Gothic"/>
                <a:hlinkClick r:id="rId6"/>
              </a:rPr>
              <a:t>https://bit.ly/makeitreal-23</a:t>
            </a:r>
            <a:r>
              <a:rPr b="1" lang="en" sz="1800">
                <a:latin typeface="Didact Gothic"/>
                <a:ea typeface="Didact Gothic"/>
                <a:cs typeface="Didact Gothic"/>
                <a:sym typeface="Didact Gothic"/>
              </a:rPr>
              <a:t> </a:t>
            </a:r>
            <a:endParaRPr b="1" sz="1800">
              <a:latin typeface="Didact Gothic"/>
              <a:ea typeface="Didact Gothic"/>
              <a:cs typeface="Didact Gothic"/>
              <a:sym typeface="Didact Gothic"/>
            </a:endParaRPr>
          </a:p>
        </p:txBody>
      </p:sp>
      <p:sp>
        <p:nvSpPr>
          <p:cNvPr id="214" name="Google Shape;214;p30"/>
          <p:cNvSpPr/>
          <p:nvPr/>
        </p:nvSpPr>
        <p:spPr>
          <a:xfrm>
            <a:off x="6053750" y="2418787"/>
            <a:ext cx="3351900" cy="16005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9"/>
          <p:cNvPicPr preferRelativeResize="0"/>
          <p:nvPr/>
        </p:nvPicPr>
        <p:blipFill>
          <a:blip r:embed="rId3">
            <a:alphaModFix/>
          </a:blip>
          <a:stretch>
            <a:fillRect/>
          </a:stretch>
        </p:blipFill>
        <p:spPr>
          <a:xfrm>
            <a:off x="8743171" y="4717601"/>
            <a:ext cx="400825" cy="400825"/>
          </a:xfrm>
          <a:prstGeom prst="rect">
            <a:avLst/>
          </a:prstGeom>
          <a:noFill/>
          <a:ln>
            <a:noFill/>
          </a:ln>
        </p:spPr>
      </p:pic>
      <p:pic>
        <p:nvPicPr>
          <p:cNvPr id="287" name="Google Shape;287;p39"/>
          <p:cNvPicPr preferRelativeResize="0"/>
          <p:nvPr/>
        </p:nvPicPr>
        <p:blipFill rotWithShape="1">
          <a:blip r:embed="rId4">
            <a:alphaModFix/>
          </a:blip>
          <a:srcRect b="0" l="7192" r="8190" t="0"/>
          <a:stretch/>
        </p:blipFill>
        <p:spPr>
          <a:xfrm>
            <a:off x="0" y="531409"/>
            <a:ext cx="1683692" cy="3863219"/>
          </a:xfrm>
          <a:prstGeom prst="rect">
            <a:avLst/>
          </a:prstGeom>
          <a:noFill/>
          <a:ln>
            <a:noFill/>
          </a:ln>
        </p:spPr>
      </p:pic>
      <p:pic>
        <p:nvPicPr>
          <p:cNvPr id="288" name="Google Shape;288;p39"/>
          <p:cNvPicPr preferRelativeResize="0"/>
          <p:nvPr/>
        </p:nvPicPr>
        <p:blipFill rotWithShape="1">
          <a:blip r:embed="rId5">
            <a:alphaModFix/>
          </a:blip>
          <a:srcRect b="0" l="5890" r="6971" t="0"/>
          <a:stretch/>
        </p:blipFill>
        <p:spPr>
          <a:xfrm>
            <a:off x="1683693" y="526675"/>
            <a:ext cx="1761056" cy="3872682"/>
          </a:xfrm>
          <a:prstGeom prst="rect">
            <a:avLst/>
          </a:prstGeom>
          <a:noFill/>
          <a:ln>
            <a:noFill/>
          </a:ln>
        </p:spPr>
      </p:pic>
      <p:pic>
        <p:nvPicPr>
          <p:cNvPr id="289" name="Google Shape;289;p39"/>
          <p:cNvPicPr preferRelativeResize="0"/>
          <p:nvPr/>
        </p:nvPicPr>
        <p:blipFill rotWithShape="1">
          <a:blip r:embed="rId6">
            <a:alphaModFix/>
          </a:blip>
          <a:srcRect b="0" l="5065" r="2997" t="0"/>
          <a:stretch/>
        </p:blipFill>
        <p:spPr>
          <a:xfrm>
            <a:off x="3444749" y="580565"/>
            <a:ext cx="1858017" cy="3872682"/>
          </a:xfrm>
          <a:prstGeom prst="rect">
            <a:avLst/>
          </a:prstGeom>
          <a:noFill/>
          <a:ln>
            <a:noFill/>
          </a:ln>
        </p:spPr>
      </p:pic>
      <p:sp>
        <p:nvSpPr>
          <p:cNvPr id="290" name="Google Shape;290;p39"/>
          <p:cNvSpPr txBox="1"/>
          <p:nvPr/>
        </p:nvSpPr>
        <p:spPr>
          <a:xfrm>
            <a:off x="127250" y="4566700"/>
            <a:ext cx="431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7"/>
              </a:rPr>
              <a:t>https://makinggood.design/thoughts/tasty</a:t>
            </a:r>
            <a:r>
              <a:rPr lang="en"/>
              <a:t> </a:t>
            </a:r>
            <a:endParaRPr/>
          </a:p>
        </p:txBody>
      </p:sp>
      <p:sp>
        <p:nvSpPr>
          <p:cNvPr id="291" name="Google Shape;291;p39"/>
          <p:cNvSpPr txBox="1"/>
          <p:nvPr/>
        </p:nvSpPr>
        <p:spPr>
          <a:xfrm>
            <a:off x="190900" y="7422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Disciplinary recipes: A visual guide!</a:t>
            </a:r>
            <a:endParaRPr b="1">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0"/>
          <p:cNvPicPr preferRelativeResize="0"/>
          <p:nvPr/>
        </p:nvPicPr>
        <p:blipFill>
          <a:blip r:embed="rId3">
            <a:alphaModFix/>
          </a:blip>
          <a:stretch>
            <a:fillRect/>
          </a:stretch>
        </p:blipFill>
        <p:spPr>
          <a:xfrm>
            <a:off x="8743171" y="4717601"/>
            <a:ext cx="400825" cy="400825"/>
          </a:xfrm>
          <a:prstGeom prst="rect">
            <a:avLst/>
          </a:prstGeom>
          <a:noFill/>
          <a:ln>
            <a:noFill/>
          </a:ln>
        </p:spPr>
      </p:pic>
      <p:pic>
        <p:nvPicPr>
          <p:cNvPr id="297" name="Google Shape;297;p40"/>
          <p:cNvPicPr preferRelativeResize="0"/>
          <p:nvPr/>
        </p:nvPicPr>
        <p:blipFill rotWithShape="1">
          <a:blip r:embed="rId4">
            <a:alphaModFix/>
          </a:blip>
          <a:srcRect b="0" l="7192" r="8190" t="0"/>
          <a:stretch/>
        </p:blipFill>
        <p:spPr>
          <a:xfrm>
            <a:off x="0" y="531409"/>
            <a:ext cx="1683692" cy="3863219"/>
          </a:xfrm>
          <a:prstGeom prst="rect">
            <a:avLst/>
          </a:prstGeom>
          <a:noFill/>
          <a:ln>
            <a:noFill/>
          </a:ln>
        </p:spPr>
      </p:pic>
      <p:pic>
        <p:nvPicPr>
          <p:cNvPr id="298" name="Google Shape;298;p40"/>
          <p:cNvPicPr preferRelativeResize="0"/>
          <p:nvPr/>
        </p:nvPicPr>
        <p:blipFill rotWithShape="1">
          <a:blip r:embed="rId5">
            <a:alphaModFix/>
          </a:blip>
          <a:srcRect b="0" l="7720" r="6213" t="0"/>
          <a:stretch/>
        </p:blipFill>
        <p:spPr>
          <a:xfrm>
            <a:off x="5365593" y="576776"/>
            <a:ext cx="1761058" cy="3989935"/>
          </a:xfrm>
          <a:prstGeom prst="rect">
            <a:avLst/>
          </a:prstGeom>
          <a:noFill/>
          <a:ln>
            <a:noFill/>
          </a:ln>
        </p:spPr>
      </p:pic>
      <p:pic>
        <p:nvPicPr>
          <p:cNvPr id="299" name="Google Shape;299;p40"/>
          <p:cNvPicPr preferRelativeResize="0"/>
          <p:nvPr/>
        </p:nvPicPr>
        <p:blipFill rotWithShape="1">
          <a:blip r:embed="rId6">
            <a:alphaModFix/>
          </a:blip>
          <a:srcRect b="0" l="5890" r="6971" t="0"/>
          <a:stretch/>
        </p:blipFill>
        <p:spPr>
          <a:xfrm>
            <a:off x="1683693" y="526675"/>
            <a:ext cx="1761056" cy="3872682"/>
          </a:xfrm>
          <a:prstGeom prst="rect">
            <a:avLst/>
          </a:prstGeom>
          <a:noFill/>
          <a:ln>
            <a:noFill/>
          </a:ln>
        </p:spPr>
      </p:pic>
      <p:pic>
        <p:nvPicPr>
          <p:cNvPr id="300" name="Google Shape;300;p40"/>
          <p:cNvPicPr preferRelativeResize="0"/>
          <p:nvPr/>
        </p:nvPicPr>
        <p:blipFill rotWithShape="1">
          <a:blip r:embed="rId7">
            <a:alphaModFix/>
          </a:blip>
          <a:srcRect b="0" l="5065" r="2997" t="0"/>
          <a:stretch/>
        </p:blipFill>
        <p:spPr>
          <a:xfrm>
            <a:off x="3444749" y="580565"/>
            <a:ext cx="1858017" cy="3872682"/>
          </a:xfrm>
          <a:prstGeom prst="rect">
            <a:avLst/>
          </a:prstGeom>
          <a:noFill/>
          <a:ln>
            <a:noFill/>
          </a:ln>
        </p:spPr>
      </p:pic>
      <p:sp>
        <p:nvSpPr>
          <p:cNvPr id="301" name="Google Shape;301;p40"/>
          <p:cNvSpPr txBox="1"/>
          <p:nvPr/>
        </p:nvSpPr>
        <p:spPr>
          <a:xfrm>
            <a:off x="127250" y="4566700"/>
            <a:ext cx="431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8"/>
              </a:rPr>
              <a:t>https://makinggood.design/thoughts/tasty</a:t>
            </a:r>
            <a:r>
              <a:rPr lang="en"/>
              <a:t> </a:t>
            </a:r>
            <a:endParaRPr/>
          </a:p>
        </p:txBody>
      </p:sp>
      <p:sp>
        <p:nvSpPr>
          <p:cNvPr id="302" name="Google Shape;302;p40"/>
          <p:cNvSpPr txBox="1"/>
          <p:nvPr/>
        </p:nvSpPr>
        <p:spPr>
          <a:xfrm>
            <a:off x="190900" y="7422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Disciplinary recipes: A visual guide!</a:t>
            </a:r>
            <a:endParaRPr b="1">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41"/>
          <p:cNvPicPr preferRelativeResize="0"/>
          <p:nvPr/>
        </p:nvPicPr>
        <p:blipFill>
          <a:blip r:embed="rId3">
            <a:alphaModFix/>
          </a:blip>
          <a:stretch>
            <a:fillRect/>
          </a:stretch>
        </p:blipFill>
        <p:spPr>
          <a:xfrm>
            <a:off x="8743171" y="4717601"/>
            <a:ext cx="400825" cy="400825"/>
          </a:xfrm>
          <a:prstGeom prst="rect">
            <a:avLst/>
          </a:prstGeom>
          <a:noFill/>
          <a:ln>
            <a:noFill/>
          </a:ln>
        </p:spPr>
      </p:pic>
      <p:pic>
        <p:nvPicPr>
          <p:cNvPr id="308" name="Google Shape;308;p41"/>
          <p:cNvPicPr preferRelativeResize="0"/>
          <p:nvPr/>
        </p:nvPicPr>
        <p:blipFill rotWithShape="1">
          <a:blip r:embed="rId4">
            <a:alphaModFix/>
          </a:blip>
          <a:srcRect b="0" l="7192" r="8190" t="0"/>
          <a:stretch/>
        </p:blipFill>
        <p:spPr>
          <a:xfrm>
            <a:off x="0" y="531409"/>
            <a:ext cx="1683692" cy="3863219"/>
          </a:xfrm>
          <a:prstGeom prst="rect">
            <a:avLst/>
          </a:prstGeom>
          <a:noFill/>
          <a:ln>
            <a:noFill/>
          </a:ln>
        </p:spPr>
      </p:pic>
      <p:pic>
        <p:nvPicPr>
          <p:cNvPr id="309" name="Google Shape;309;p41"/>
          <p:cNvPicPr preferRelativeResize="0"/>
          <p:nvPr/>
        </p:nvPicPr>
        <p:blipFill rotWithShape="1">
          <a:blip r:embed="rId5">
            <a:alphaModFix/>
          </a:blip>
          <a:srcRect b="0" l="7720" r="6213" t="0"/>
          <a:stretch/>
        </p:blipFill>
        <p:spPr>
          <a:xfrm>
            <a:off x="5365593" y="576776"/>
            <a:ext cx="1761058" cy="3989935"/>
          </a:xfrm>
          <a:prstGeom prst="rect">
            <a:avLst/>
          </a:prstGeom>
          <a:noFill/>
          <a:ln>
            <a:noFill/>
          </a:ln>
        </p:spPr>
      </p:pic>
      <p:pic>
        <p:nvPicPr>
          <p:cNvPr id="310" name="Google Shape;310;p41"/>
          <p:cNvPicPr preferRelativeResize="0"/>
          <p:nvPr/>
        </p:nvPicPr>
        <p:blipFill rotWithShape="1">
          <a:blip r:embed="rId6">
            <a:alphaModFix/>
          </a:blip>
          <a:srcRect b="0" l="5890" r="6971" t="0"/>
          <a:stretch/>
        </p:blipFill>
        <p:spPr>
          <a:xfrm>
            <a:off x="1683693" y="526675"/>
            <a:ext cx="1761056" cy="3872682"/>
          </a:xfrm>
          <a:prstGeom prst="rect">
            <a:avLst/>
          </a:prstGeom>
          <a:noFill/>
          <a:ln>
            <a:noFill/>
          </a:ln>
        </p:spPr>
      </p:pic>
      <p:pic>
        <p:nvPicPr>
          <p:cNvPr id="311" name="Google Shape;311;p41"/>
          <p:cNvPicPr preferRelativeResize="0"/>
          <p:nvPr/>
        </p:nvPicPr>
        <p:blipFill rotWithShape="1">
          <a:blip r:embed="rId7">
            <a:alphaModFix/>
          </a:blip>
          <a:srcRect b="0" l="5065" r="2997" t="0"/>
          <a:stretch/>
        </p:blipFill>
        <p:spPr>
          <a:xfrm>
            <a:off x="3444749" y="580565"/>
            <a:ext cx="1858017" cy="3872682"/>
          </a:xfrm>
          <a:prstGeom prst="rect">
            <a:avLst/>
          </a:prstGeom>
          <a:noFill/>
          <a:ln>
            <a:noFill/>
          </a:ln>
        </p:spPr>
      </p:pic>
      <p:pic>
        <p:nvPicPr>
          <p:cNvPr id="312" name="Google Shape;312;p41"/>
          <p:cNvPicPr preferRelativeResize="0"/>
          <p:nvPr/>
        </p:nvPicPr>
        <p:blipFill rotWithShape="1">
          <a:blip r:embed="rId8">
            <a:alphaModFix/>
          </a:blip>
          <a:srcRect b="0" l="8340" r="6116" t="0"/>
          <a:stretch/>
        </p:blipFill>
        <p:spPr>
          <a:xfrm>
            <a:off x="7189475" y="425875"/>
            <a:ext cx="1858025" cy="4291724"/>
          </a:xfrm>
          <a:prstGeom prst="rect">
            <a:avLst/>
          </a:prstGeom>
          <a:noFill/>
          <a:ln>
            <a:noFill/>
          </a:ln>
        </p:spPr>
      </p:pic>
      <p:sp>
        <p:nvSpPr>
          <p:cNvPr id="313" name="Google Shape;313;p41"/>
          <p:cNvSpPr txBox="1"/>
          <p:nvPr/>
        </p:nvSpPr>
        <p:spPr>
          <a:xfrm>
            <a:off x="127250" y="4566700"/>
            <a:ext cx="431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9"/>
              </a:rPr>
              <a:t>https://makinggood.design/thoughts/tasty</a:t>
            </a:r>
            <a:r>
              <a:rPr lang="en"/>
              <a:t> </a:t>
            </a:r>
            <a:endParaRPr/>
          </a:p>
        </p:txBody>
      </p:sp>
      <p:sp>
        <p:nvSpPr>
          <p:cNvPr id="314" name="Google Shape;314;p41"/>
          <p:cNvSpPr txBox="1"/>
          <p:nvPr/>
        </p:nvSpPr>
        <p:spPr>
          <a:xfrm>
            <a:off x="190900" y="7422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Disciplinary recipes: A visual guide!</a:t>
            </a:r>
            <a:endParaRPr b="1">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42"/>
          <p:cNvPicPr preferRelativeResize="0"/>
          <p:nvPr/>
        </p:nvPicPr>
        <p:blipFill>
          <a:blip r:embed="rId3">
            <a:alphaModFix/>
          </a:blip>
          <a:stretch>
            <a:fillRect/>
          </a:stretch>
        </p:blipFill>
        <p:spPr>
          <a:xfrm>
            <a:off x="8379690" y="4362027"/>
            <a:ext cx="665175" cy="665175"/>
          </a:xfrm>
          <a:prstGeom prst="rect">
            <a:avLst/>
          </a:prstGeom>
          <a:noFill/>
          <a:ln>
            <a:noFill/>
          </a:ln>
        </p:spPr>
      </p:pic>
      <p:sp>
        <p:nvSpPr>
          <p:cNvPr id="320" name="Google Shape;320;p42"/>
          <p:cNvSpPr txBox="1"/>
          <p:nvPr/>
        </p:nvSpPr>
        <p:spPr>
          <a:xfrm>
            <a:off x="1461475" y="373875"/>
            <a:ext cx="652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How many </a:t>
            </a:r>
            <a:r>
              <a:rPr lang="en" sz="2400">
                <a:solidFill>
                  <a:schemeClr val="lt1"/>
                </a:solidFill>
                <a:latin typeface="Special Elite"/>
                <a:ea typeface="Special Elite"/>
                <a:cs typeface="Special Elite"/>
                <a:sym typeface="Special Elite"/>
              </a:rPr>
              <a:t>I wonders</a:t>
            </a:r>
            <a:r>
              <a:rPr b="1" lang="en" sz="2400">
                <a:solidFill>
                  <a:schemeClr val="lt1"/>
                </a:solidFill>
                <a:latin typeface="Poppins"/>
                <a:ea typeface="Poppins"/>
                <a:cs typeface="Poppins"/>
                <a:sym typeface="Poppins"/>
              </a:rPr>
              <a:t> do you have?</a:t>
            </a:r>
            <a:endParaRPr b="1" sz="2400">
              <a:solidFill>
                <a:schemeClr val="lt1"/>
              </a:solidFill>
              <a:latin typeface="Poppins"/>
              <a:ea typeface="Poppins"/>
              <a:cs typeface="Poppins"/>
              <a:sym typeface="Poppins"/>
            </a:endParaRPr>
          </a:p>
        </p:txBody>
      </p:sp>
      <p:pic>
        <p:nvPicPr>
          <p:cNvPr id="321" name="Google Shape;321;p42"/>
          <p:cNvPicPr preferRelativeResize="0"/>
          <p:nvPr/>
        </p:nvPicPr>
        <p:blipFill>
          <a:blip r:embed="rId4">
            <a:alphaModFix/>
          </a:blip>
          <a:stretch>
            <a:fillRect/>
          </a:stretch>
        </p:blipFill>
        <p:spPr>
          <a:xfrm>
            <a:off x="1189200" y="46450"/>
            <a:ext cx="7070126" cy="5050576"/>
          </a:xfrm>
          <a:prstGeom prst="rect">
            <a:avLst/>
          </a:prstGeom>
          <a:noFill/>
          <a:ln>
            <a:noFill/>
          </a:ln>
        </p:spPr>
      </p:pic>
      <p:sp>
        <p:nvSpPr>
          <p:cNvPr id="322" name="Google Shape;322;p42"/>
          <p:cNvSpPr txBox="1"/>
          <p:nvPr/>
        </p:nvSpPr>
        <p:spPr>
          <a:xfrm>
            <a:off x="157625" y="223775"/>
            <a:ext cx="3128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Source: Jo Bailey, </a:t>
            </a:r>
            <a:r>
              <a:rPr lang="en" u="sng">
                <a:solidFill>
                  <a:schemeClr val="hlink"/>
                </a:solidFill>
                <a:hlinkClick r:id="rId5"/>
              </a:rPr>
              <a:t>https://makinggood.design/</a:t>
            </a: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3">
            <a:hlinkClick r:id="rId3"/>
          </p:cNvPr>
          <p:cNvPicPr preferRelativeResize="0"/>
          <p:nvPr/>
        </p:nvPicPr>
        <p:blipFill>
          <a:blip r:embed="rId4">
            <a:alphaModFix/>
          </a:blip>
          <a:stretch>
            <a:fillRect/>
          </a:stretch>
        </p:blipFill>
        <p:spPr>
          <a:xfrm>
            <a:off x="1007500" y="842877"/>
            <a:ext cx="7129023" cy="3974675"/>
          </a:xfrm>
          <a:prstGeom prst="rect">
            <a:avLst/>
          </a:prstGeom>
          <a:noFill/>
          <a:ln>
            <a:noFill/>
          </a:ln>
        </p:spPr>
      </p:pic>
      <p:sp>
        <p:nvSpPr>
          <p:cNvPr id="328" name="Google Shape;328;p43"/>
          <p:cNvSpPr txBox="1"/>
          <p:nvPr/>
        </p:nvSpPr>
        <p:spPr>
          <a:xfrm>
            <a:off x="229750" y="200075"/>
            <a:ext cx="864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Look for Connections: </a:t>
            </a:r>
            <a:r>
              <a:rPr b="1" i="1" lang="en">
                <a:latin typeface="Poppins"/>
                <a:ea typeface="Poppins"/>
                <a:cs typeface="Poppins"/>
                <a:sym typeface="Poppins"/>
              </a:rPr>
              <a:t>“I notice that….               connects to me, my context or my vision…”</a:t>
            </a:r>
            <a:endParaRPr b="1" i="1">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4"/>
          <p:cNvPicPr preferRelativeResize="0"/>
          <p:nvPr/>
        </p:nvPicPr>
        <p:blipFill>
          <a:blip r:embed="rId3">
            <a:alphaModFix/>
          </a:blip>
          <a:stretch>
            <a:fillRect/>
          </a:stretch>
        </p:blipFill>
        <p:spPr>
          <a:xfrm>
            <a:off x="8379690" y="4362027"/>
            <a:ext cx="665175" cy="665175"/>
          </a:xfrm>
          <a:prstGeom prst="rect">
            <a:avLst/>
          </a:prstGeom>
          <a:noFill/>
          <a:ln>
            <a:noFill/>
          </a:ln>
        </p:spPr>
      </p:pic>
      <p:sp>
        <p:nvSpPr>
          <p:cNvPr id="334" name="Google Shape;334;p44"/>
          <p:cNvSpPr txBox="1"/>
          <p:nvPr/>
        </p:nvSpPr>
        <p:spPr>
          <a:xfrm>
            <a:off x="190900" y="74225"/>
            <a:ext cx="6108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oppins"/>
                <a:ea typeface="Poppins"/>
                <a:cs typeface="Poppins"/>
                <a:sym typeface="Poppins"/>
              </a:rPr>
              <a:t>In practice, this is different than a theme…</a:t>
            </a:r>
            <a:endParaRPr sz="1600">
              <a:latin typeface="Poppins"/>
              <a:ea typeface="Poppins"/>
              <a:cs typeface="Poppins"/>
              <a:sym typeface="Poppins"/>
            </a:endParaRPr>
          </a:p>
        </p:txBody>
      </p:sp>
      <p:pic>
        <p:nvPicPr>
          <p:cNvPr id="335" name="Google Shape;335;p44"/>
          <p:cNvPicPr preferRelativeResize="0"/>
          <p:nvPr/>
        </p:nvPicPr>
        <p:blipFill>
          <a:blip r:embed="rId4">
            <a:alphaModFix/>
          </a:blip>
          <a:stretch>
            <a:fillRect/>
          </a:stretch>
        </p:blipFill>
        <p:spPr>
          <a:xfrm rot="677343">
            <a:off x="5461648" y="684562"/>
            <a:ext cx="2097124" cy="2691499"/>
          </a:xfrm>
          <a:prstGeom prst="rect">
            <a:avLst/>
          </a:prstGeom>
          <a:noFill/>
          <a:ln>
            <a:noFill/>
          </a:ln>
        </p:spPr>
      </p:pic>
      <p:pic>
        <p:nvPicPr>
          <p:cNvPr id="336" name="Google Shape;336;p44"/>
          <p:cNvPicPr preferRelativeResize="0"/>
          <p:nvPr/>
        </p:nvPicPr>
        <p:blipFill>
          <a:blip r:embed="rId5">
            <a:alphaModFix/>
          </a:blip>
          <a:stretch>
            <a:fillRect/>
          </a:stretch>
        </p:blipFill>
        <p:spPr>
          <a:xfrm rot="1183620">
            <a:off x="5924841" y="2578950"/>
            <a:ext cx="2087196" cy="2541366"/>
          </a:xfrm>
          <a:prstGeom prst="rect">
            <a:avLst/>
          </a:prstGeom>
          <a:noFill/>
          <a:ln>
            <a:noFill/>
          </a:ln>
        </p:spPr>
      </p:pic>
      <p:pic>
        <p:nvPicPr>
          <p:cNvPr id="337" name="Google Shape;337;p44"/>
          <p:cNvPicPr preferRelativeResize="0"/>
          <p:nvPr/>
        </p:nvPicPr>
        <p:blipFill>
          <a:blip r:embed="rId6">
            <a:alphaModFix/>
          </a:blip>
          <a:stretch>
            <a:fillRect/>
          </a:stretch>
        </p:blipFill>
        <p:spPr>
          <a:xfrm rot="-263371">
            <a:off x="1372000" y="2788513"/>
            <a:ext cx="3596797" cy="2122248"/>
          </a:xfrm>
          <a:prstGeom prst="rect">
            <a:avLst/>
          </a:prstGeom>
          <a:noFill/>
          <a:ln>
            <a:noFill/>
          </a:ln>
        </p:spPr>
      </p:pic>
      <p:pic>
        <p:nvPicPr>
          <p:cNvPr id="338" name="Google Shape;338;p44"/>
          <p:cNvPicPr preferRelativeResize="0"/>
          <p:nvPr/>
        </p:nvPicPr>
        <p:blipFill>
          <a:blip r:embed="rId7">
            <a:alphaModFix/>
          </a:blip>
          <a:stretch>
            <a:fillRect/>
          </a:stretch>
        </p:blipFill>
        <p:spPr>
          <a:xfrm>
            <a:off x="1155950" y="651562"/>
            <a:ext cx="4269950" cy="2058725"/>
          </a:xfrm>
          <a:prstGeom prst="rect">
            <a:avLst/>
          </a:prstGeom>
          <a:noFill/>
          <a:ln>
            <a:noFill/>
          </a:ln>
        </p:spPr>
      </p:pic>
      <p:sp>
        <p:nvSpPr>
          <p:cNvPr id="339" name="Google Shape;339;p44"/>
          <p:cNvSpPr/>
          <p:nvPr/>
        </p:nvSpPr>
        <p:spPr>
          <a:xfrm>
            <a:off x="1887725" y="2110425"/>
            <a:ext cx="6564600" cy="162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700">
                <a:latin typeface="Special Elite"/>
                <a:ea typeface="Special Elite"/>
                <a:cs typeface="Special Elite"/>
                <a:sym typeface="Special Elite"/>
              </a:rPr>
              <a:t>Rather than centering around a thematic topic, </a:t>
            </a:r>
            <a:r>
              <a:rPr lang="en" sz="1700">
                <a:latin typeface="Special Elite"/>
                <a:ea typeface="Special Elite"/>
                <a:cs typeface="Special Elite"/>
                <a:sym typeface="Special Elite"/>
              </a:rPr>
              <a:t>this design will use concepts to help make transdisciplinary connections. </a:t>
            </a:r>
            <a:endParaRPr sz="1700">
              <a:latin typeface="Special Elite"/>
              <a:ea typeface="Special Elite"/>
              <a:cs typeface="Special Elite"/>
              <a:sym typeface="Special Elite"/>
            </a:endParaRPr>
          </a:p>
          <a:p>
            <a:pPr indent="0" lvl="0" marL="0" rtl="0" algn="l">
              <a:spcBef>
                <a:spcPts val="0"/>
              </a:spcBef>
              <a:spcAft>
                <a:spcPts val="0"/>
              </a:spcAft>
              <a:buNone/>
            </a:pPr>
            <a:r>
              <a:t/>
            </a:r>
            <a:endParaRPr sz="1700">
              <a:latin typeface="Special Elite"/>
              <a:ea typeface="Special Elite"/>
              <a:cs typeface="Special Elite"/>
              <a:sym typeface="Special Elite"/>
            </a:endParaRPr>
          </a:p>
          <a:p>
            <a:pPr indent="0" lvl="0" marL="0" rtl="0" algn="l">
              <a:spcBef>
                <a:spcPts val="0"/>
              </a:spcBef>
              <a:spcAft>
                <a:spcPts val="0"/>
              </a:spcAft>
              <a:buNone/>
            </a:pPr>
            <a:r>
              <a:rPr lang="en" sz="1700">
                <a:latin typeface="Special Elite"/>
                <a:ea typeface="Special Elite"/>
                <a:cs typeface="Special Elite"/>
                <a:sym typeface="Special Elite"/>
              </a:rPr>
              <a:t>We are searching for relationships between the parts.  </a:t>
            </a:r>
            <a:endParaRPr sz="1700">
              <a:latin typeface="Special Elite"/>
              <a:ea typeface="Special Elite"/>
              <a:cs typeface="Special Elite"/>
              <a:sym typeface="Special Elit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45"/>
          <p:cNvPicPr preferRelativeResize="0"/>
          <p:nvPr/>
        </p:nvPicPr>
        <p:blipFill>
          <a:blip r:embed="rId3">
            <a:alphaModFix/>
          </a:blip>
          <a:stretch>
            <a:fillRect/>
          </a:stretch>
        </p:blipFill>
        <p:spPr>
          <a:xfrm>
            <a:off x="8460515" y="4459565"/>
            <a:ext cx="665175" cy="665175"/>
          </a:xfrm>
          <a:prstGeom prst="rect">
            <a:avLst/>
          </a:prstGeom>
          <a:noFill/>
          <a:ln>
            <a:noFill/>
          </a:ln>
        </p:spPr>
      </p:pic>
      <p:sp>
        <p:nvSpPr>
          <p:cNvPr id="345" name="Google Shape;345;p45"/>
          <p:cNvSpPr txBox="1"/>
          <p:nvPr/>
        </p:nvSpPr>
        <p:spPr>
          <a:xfrm>
            <a:off x="1572000" y="233675"/>
            <a:ext cx="739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Poppins"/>
              <a:ea typeface="Poppins"/>
              <a:cs typeface="Poppins"/>
              <a:sym typeface="Poppins"/>
            </a:endParaRPr>
          </a:p>
        </p:txBody>
      </p:sp>
      <p:sp>
        <p:nvSpPr>
          <p:cNvPr id="346" name="Google Shape;346;p45"/>
          <p:cNvSpPr txBox="1"/>
          <p:nvPr/>
        </p:nvSpPr>
        <p:spPr>
          <a:xfrm>
            <a:off x="1572000" y="1151975"/>
            <a:ext cx="73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347" name="Google Shape;347;p45"/>
          <p:cNvGraphicFramePr/>
          <p:nvPr/>
        </p:nvGraphicFramePr>
        <p:xfrm>
          <a:off x="209750" y="233675"/>
          <a:ext cx="3000000" cy="3000000"/>
        </p:xfrm>
        <a:graphic>
          <a:graphicData uri="http://schemas.openxmlformats.org/drawingml/2006/table">
            <a:tbl>
              <a:tblPr>
                <a:noFill/>
                <a:tableStyleId>{F0D8D210-29C3-465F-8CC7-8044C29C30B7}</a:tableStyleId>
              </a:tblPr>
              <a:tblGrid>
                <a:gridCol w="1499950"/>
                <a:gridCol w="7253400"/>
              </a:tblGrid>
              <a:tr h="987100">
                <a:tc>
                  <a:txBody>
                    <a:bodyPr/>
                    <a:lstStyle/>
                    <a:p>
                      <a:pPr indent="0" lvl="0" marL="0" rtl="0" algn="l">
                        <a:spcBef>
                          <a:spcPts val="0"/>
                        </a:spcBef>
                        <a:spcAft>
                          <a:spcPts val="0"/>
                        </a:spcAft>
                        <a:buNone/>
                      </a:pPr>
                      <a:r>
                        <a:rPr lang="en" sz="1800">
                          <a:latin typeface="Didact Gothic"/>
                          <a:ea typeface="Didact Gothic"/>
                          <a:cs typeface="Didact Gothic"/>
                          <a:sym typeface="Didact Gothic"/>
                        </a:rPr>
                        <a:t>Organizing Idea</a:t>
                      </a:r>
                      <a:endParaRPr sz="1800">
                        <a:latin typeface="Didact Gothic"/>
                        <a:ea typeface="Didact Gothic"/>
                        <a:cs typeface="Didact Gothic"/>
                        <a:sym typeface="Didact Gothic"/>
                      </a:endParaRPr>
                    </a:p>
                    <a:p>
                      <a:pPr indent="0" lvl="0" marL="0" rtl="0" algn="l">
                        <a:spcBef>
                          <a:spcPts val="0"/>
                        </a:spcBef>
                        <a:spcAft>
                          <a:spcPts val="0"/>
                        </a:spcAft>
                        <a:buNone/>
                      </a:pPr>
                      <a:r>
                        <a:rPr b="1" lang="en" sz="1800">
                          <a:solidFill>
                            <a:schemeClr val="lt1"/>
                          </a:solidFill>
                          <a:latin typeface="Didact Gothic"/>
                          <a:ea typeface="Didact Gothic"/>
                          <a:cs typeface="Didact Gothic"/>
                          <a:sym typeface="Didact Gothic"/>
                        </a:rPr>
                        <a:t>GRADE 2</a:t>
                      </a:r>
                      <a:endParaRPr b="1" sz="1800">
                        <a:solidFill>
                          <a:schemeClr val="lt1"/>
                        </a:solidFill>
                        <a:latin typeface="Didact Gothic"/>
                        <a:ea typeface="Didact Gothic"/>
                        <a:cs typeface="Didact Gothic"/>
                        <a:sym typeface="Didact Gothic"/>
                      </a:endParaRPr>
                    </a:p>
                  </a:txBody>
                  <a:tcPr marT="91425" marB="91425" marR="91425" marL="91425">
                    <a:solidFill>
                      <a:srgbClr val="6AA84F"/>
                    </a:solidFill>
                  </a:tcPr>
                </a:tc>
                <a:tc>
                  <a:txBody>
                    <a:bodyPr/>
                    <a:lstStyle/>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Earth Systems: Understandings of the living world, Earth and space are deepened through investigating natural </a:t>
                      </a:r>
                      <a:r>
                        <a:rPr b="1" lang="en" sz="2100">
                          <a:solidFill>
                            <a:schemeClr val="dk1"/>
                          </a:solidFill>
                          <a:latin typeface="Didact Gothic"/>
                          <a:ea typeface="Didact Gothic"/>
                          <a:cs typeface="Didact Gothic"/>
                          <a:sym typeface="Didact Gothic"/>
                        </a:rPr>
                        <a:t>systems</a:t>
                      </a:r>
                      <a:r>
                        <a:rPr lang="en" sz="1800">
                          <a:solidFill>
                            <a:schemeClr val="dk1"/>
                          </a:solidFill>
                          <a:latin typeface="Didact Gothic"/>
                          <a:ea typeface="Didact Gothic"/>
                          <a:cs typeface="Didact Gothic"/>
                          <a:sym typeface="Didact Gothic"/>
                        </a:rPr>
                        <a:t> and their </a:t>
                      </a:r>
                      <a:r>
                        <a:rPr b="1" lang="en" sz="2100">
                          <a:solidFill>
                            <a:schemeClr val="dk1"/>
                          </a:solidFill>
                          <a:latin typeface="Didact Gothic"/>
                          <a:ea typeface="Didact Gothic"/>
                          <a:cs typeface="Didact Gothic"/>
                          <a:sym typeface="Didact Gothic"/>
                        </a:rPr>
                        <a:t>interactions</a:t>
                      </a:r>
                      <a:r>
                        <a:rPr lang="en" sz="1800">
                          <a:solidFill>
                            <a:schemeClr val="dk1"/>
                          </a:solidFill>
                          <a:latin typeface="Didact Gothic"/>
                          <a:ea typeface="Didact Gothic"/>
                          <a:cs typeface="Didact Gothic"/>
                          <a:sym typeface="Didact Gothic"/>
                        </a:rPr>
                        <a:t>.</a:t>
                      </a:r>
                      <a:endParaRPr sz="1800">
                        <a:solidFill>
                          <a:schemeClr val="dk1"/>
                        </a:solidFill>
                        <a:latin typeface="Didact Gothic"/>
                        <a:ea typeface="Didact Gothic"/>
                        <a:cs typeface="Didact Gothic"/>
                        <a:sym typeface="Didact Gothic"/>
                      </a:endParaRPr>
                    </a:p>
                  </a:txBody>
                  <a:tcPr marT="91425" marB="91425" marR="91425" marL="91425">
                    <a:noFill/>
                  </a:tcPr>
                </a:tc>
              </a:tr>
              <a:tr h="803700">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Didact Gothic"/>
                          <a:ea typeface="Didact Gothic"/>
                          <a:cs typeface="Didact Gothic"/>
                          <a:sym typeface="Didact Gothic"/>
                        </a:rPr>
                        <a:t>Guiding Question</a:t>
                      </a:r>
                      <a:endParaRPr sz="1800">
                        <a:latin typeface="Didact Gothic"/>
                        <a:ea typeface="Didact Gothic"/>
                        <a:cs typeface="Didact Gothic"/>
                        <a:sym typeface="Didact Gothic"/>
                      </a:endParaRPr>
                    </a:p>
                  </a:txBody>
                  <a:tcPr marT="91425" marB="91425" marR="91425" marL="91425">
                    <a:noFill/>
                  </a:tcPr>
                </a:tc>
                <a:tc>
                  <a:txBody>
                    <a:bodyPr/>
                    <a:lstStyle/>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How can Earth’s components and </a:t>
                      </a:r>
                      <a:r>
                        <a:rPr b="1" lang="en" sz="2100">
                          <a:solidFill>
                            <a:schemeClr val="dk1"/>
                          </a:solidFill>
                          <a:latin typeface="Didact Gothic"/>
                          <a:ea typeface="Didact Gothic"/>
                          <a:cs typeface="Didact Gothic"/>
                          <a:sym typeface="Didact Gothic"/>
                        </a:rPr>
                        <a:t>relationship</a:t>
                      </a:r>
                      <a:r>
                        <a:rPr lang="en" sz="1800">
                          <a:solidFill>
                            <a:schemeClr val="dk1"/>
                          </a:solidFill>
                          <a:latin typeface="Didact Gothic"/>
                          <a:ea typeface="Didact Gothic"/>
                          <a:cs typeface="Didact Gothic"/>
                          <a:sym typeface="Didact Gothic"/>
                        </a:rPr>
                        <a:t> to the Sun be understood?</a:t>
                      </a:r>
                      <a:endParaRPr sz="1800">
                        <a:latin typeface="Didact Gothic"/>
                        <a:ea typeface="Didact Gothic"/>
                        <a:cs typeface="Didact Gothic"/>
                        <a:sym typeface="Didact Gothic"/>
                      </a:endParaRPr>
                    </a:p>
                  </a:txBody>
                  <a:tcPr marT="91425" marB="91425" marR="91425" marL="91425">
                    <a:noFill/>
                  </a:tcPr>
                </a:tc>
              </a:tr>
              <a:tr h="849050">
                <a:tc>
                  <a:txBody>
                    <a:bodyPr/>
                    <a:lstStyle/>
                    <a:p>
                      <a:pPr indent="0" lvl="0" marL="0" rtl="0" algn="l">
                        <a:spcBef>
                          <a:spcPts val="0"/>
                        </a:spcBef>
                        <a:spcAft>
                          <a:spcPts val="0"/>
                        </a:spcAft>
                        <a:buNone/>
                      </a:pPr>
                      <a:r>
                        <a:rPr lang="en" sz="1800">
                          <a:latin typeface="Didact Gothic"/>
                          <a:ea typeface="Didact Gothic"/>
                          <a:cs typeface="Didact Gothic"/>
                          <a:sym typeface="Didact Gothic"/>
                        </a:rPr>
                        <a:t>Learning Outcome</a:t>
                      </a:r>
                      <a:endParaRPr sz="1800">
                        <a:latin typeface="Didact Gothic"/>
                        <a:ea typeface="Didact Gothic"/>
                        <a:cs typeface="Didact Gothic"/>
                        <a:sym typeface="Didact Gothic"/>
                      </a:endParaRPr>
                    </a:p>
                  </a:txBody>
                  <a:tcPr marT="91425" marB="91425" marR="91425" marL="91425">
                    <a:noFill/>
                  </a:tcPr>
                </a:tc>
                <a:tc>
                  <a:txBody>
                    <a:bodyPr/>
                    <a:lstStyle/>
                    <a:p>
                      <a:pPr indent="0" lvl="0" marL="0" marR="457200" rtl="0" algn="l">
                        <a:lnSpc>
                          <a:spcPct val="142857"/>
                        </a:lnSpc>
                        <a:spcBef>
                          <a:spcPts val="4200"/>
                        </a:spcBef>
                        <a:spcAft>
                          <a:spcPts val="3300"/>
                        </a:spcAft>
                        <a:buNone/>
                      </a:pPr>
                      <a:r>
                        <a:rPr lang="en" sz="1800">
                          <a:solidFill>
                            <a:schemeClr val="dk1"/>
                          </a:solidFill>
                          <a:latin typeface="Didact Gothic"/>
                          <a:ea typeface="Didact Gothic"/>
                          <a:cs typeface="Didact Gothic"/>
                          <a:sym typeface="Didact Gothic"/>
                        </a:rPr>
                        <a:t>Students investigate Earth, its landforms, its bodies of water, and its </a:t>
                      </a:r>
                      <a:r>
                        <a:rPr b="1" lang="en" sz="1800">
                          <a:solidFill>
                            <a:schemeClr val="dk1"/>
                          </a:solidFill>
                          <a:latin typeface="Didact Gothic"/>
                          <a:ea typeface="Didact Gothic"/>
                          <a:cs typeface="Didact Gothic"/>
                          <a:sym typeface="Didact Gothic"/>
                        </a:rPr>
                        <a:t>relationship</a:t>
                      </a:r>
                      <a:r>
                        <a:rPr lang="en" sz="1800">
                          <a:solidFill>
                            <a:schemeClr val="dk1"/>
                          </a:solidFill>
                          <a:latin typeface="Didact Gothic"/>
                          <a:ea typeface="Didact Gothic"/>
                          <a:cs typeface="Didact Gothic"/>
                          <a:sym typeface="Didact Gothic"/>
                        </a:rPr>
                        <a:t> to the Sun.</a:t>
                      </a:r>
                      <a:endParaRPr sz="1800">
                        <a:latin typeface="Didact Gothic"/>
                        <a:ea typeface="Didact Gothic"/>
                        <a:cs typeface="Didact Gothic"/>
                        <a:sym typeface="Didact Gothic"/>
                      </a:endParaRPr>
                    </a:p>
                  </a:txBody>
                  <a:tcPr marT="91425" marB="91425" marR="91425" marL="91425">
                    <a:noFill/>
                  </a:tcPr>
                </a:tc>
              </a:tr>
            </a:tbl>
          </a:graphicData>
        </a:graphic>
      </p:graphicFrame>
      <p:pic>
        <p:nvPicPr>
          <p:cNvPr id="348" name="Google Shape;348;p45"/>
          <p:cNvPicPr preferRelativeResize="0"/>
          <p:nvPr/>
        </p:nvPicPr>
        <p:blipFill>
          <a:blip r:embed="rId4">
            <a:alphaModFix/>
          </a:blip>
          <a:stretch>
            <a:fillRect/>
          </a:stretch>
        </p:blipFill>
        <p:spPr>
          <a:xfrm>
            <a:off x="2550550" y="3136081"/>
            <a:ext cx="5812394" cy="1855019"/>
          </a:xfrm>
          <a:prstGeom prst="rect">
            <a:avLst/>
          </a:prstGeom>
          <a:noFill/>
          <a:ln>
            <a:noFill/>
          </a:ln>
        </p:spPr>
      </p:pic>
      <p:pic>
        <p:nvPicPr>
          <p:cNvPr id="349" name="Google Shape;349;p45"/>
          <p:cNvPicPr preferRelativeResize="0"/>
          <p:nvPr/>
        </p:nvPicPr>
        <p:blipFill>
          <a:blip r:embed="rId5">
            <a:alphaModFix/>
          </a:blip>
          <a:stretch>
            <a:fillRect/>
          </a:stretch>
        </p:blipFill>
        <p:spPr>
          <a:xfrm>
            <a:off x="209751" y="3243075"/>
            <a:ext cx="2243226" cy="1496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46"/>
          <p:cNvPicPr preferRelativeResize="0"/>
          <p:nvPr/>
        </p:nvPicPr>
        <p:blipFill>
          <a:blip r:embed="rId3">
            <a:alphaModFix/>
          </a:blip>
          <a:stretch>
            <a:fillRect/>
          </a:stretch>
        </p:blipFill>
        <p:spPr>
          <a:xfrm>
            <a:off x="8460515" y="4459565"/>
            <a:ext cx="665175" cy="665175"/>
          </a:xfrm>
          <a:prstGeom prst="rect">
            <a:avLst/>
          </a:prstGeom>
          <a:noFill/>
          <a:ln>
            <a:noFill/>
          </a:ln>
        </p:spPr>
      </p:pic>
      <p:sp>
        <p:nvSpPr>
          <p:cNvPr id="355" name="Google Shape;355;p46"/>
          <p:cNvSpPr txBox="1"/>
          <p:nvPr/>
        </p:nvSpPr>
        <p:spPr>
          <a:xfrm>
            <a:off x="1572000" y="233675"/>
            <a:ext cx="739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Poppins"/>
              <a:ea typeface="Poppins"/>
              <a:cs typeface="Poppins"/>
              <a:sym typeface="Poppins"/>
            </a:endParaRPr>
          </a:p>
        </p:txBody>
      </p:sp>
      <p:sp>
        <p:nvSpPr>
          <p:cNvPr id="356" name="Google Shape;356;p46"/>
          <p:cNvSpPr txBox="1"/>
          <p:nvPr/>
        </p:nvSpPr>
        <p:spPr>
          <a:xfrm>
            <a:off x="1572000" y="1151975"/>
            <a:ext cx="73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357" name="Google Shape;357;p46"/>
          <p:cNvGraphicFramePr/>
          <p:nvPr/>
        </p:nvGraphicFramePr>
        <p:xfrm>
          <a:off x="209750" y="233675"/>
          <a:ext cx="3000000" cy="3000000"/>
        </p:xfrm>
        <a:graphic>
          <a:graphicData uri="http://schemas.openxmlformats.org/drawingml/2006/table">
            <a:tbl>
              <a:tblPr>
                <a:noFill/>
                <a:tableStyleId>{F0D8D210-29C3-465F-8CC7-8044C29C30B7}</a:tableStyleId>
              </a:tblPr>
              <a:tblGrid>
                <a:gridCol w="1376825"/>
                <a:gridCol w="2704775"/>
              </a:tblGrid>
              <a:tr h="2194525">
                <a:tc>
                  <a:txBody>
                    <a:bodyPr/>
                    <a:lstStyle/>
                    <a:p>
                      <a:pPr indent="0" lvl="0" marL="0" rtl="0" algn="l">
                        <a:spcBef>
                          <a:spcPts val="0"/>
                        </a:spcBef>
                        <a:spcAft>
                          <a:spcPts val="0"/>
                        </a:spcAft>
                        <a:buNone/>
                      </a:pPr>
                      <a:r>
                        <a:rPr lang="en" sz="1800">
                          <a:latin typeface="Didact Gothic"/>
                          <a:ea typeface="Didact Gothic"/>
                          <a:cs typeface="Didact Gothic"/>
                          <a:sym typeface="Didact Gothic"/>
                        </a:rPr>
                        <a:t>Organizing Idea</a:t>
                      </a:r>
                      <a:endParaRPr sz="1800">
                        <a:latin typeface="Didact Gothic"/>
                        <a:ea typeface="Didact Gothic"/>
                        <a:cs typeface="Didact Gothic"/>
                        <a:sym typeface="Didact Gothic"/>
                      </a:endParaRPr>
                    </a:p>
                    <a:p>
                      <a:pPr indent="0" lvl="0" marL="0" rtl="0" algn="l">
                        <a:spcBef>
                          <a:spcPts val="0"/>
                        </a:spcBef>
                        <a:spcAft>
                          <a:spcPts val="0"/>
                        </a:spcAft>
                        <a:buNone/>
                      </a:pPr>
                      <a:r>
                        <a:rPr b="1" lang="en" sz="1800">
                          <a:solidFill>
                            <a:schemeClr val="lt1"/>
                          </a:solidFill>
                          <a:latin typeface="Didact Gothic"/>
                          <a:ea typeface="Didact Gothic"/>
                          <a:cs typeface="Didact Gothic"/>
                          <a:sym typeface="Didact Gothic"/>
                        </a:rPr>
                        <a:t>GRADE 3</a:t>
                      </a:r>
                      <a:endParaRPr b="1" sz="1800">
                        <a:solidFill>
                          <a:schemeClr val="lt1"/>
                        </a:solidFill>
                        <a:latin typeface="Didact Gothic"/>
                        <a:ea typeface="Didact Gothic"/>
                        <a:cs typeface="Didact Gothic"/>
                        <a:sym typeface="Didact Gothic"/>
                      </a:endParaRPr>
                    </a:p>
                  </a:txBody>
                  <a:tcPr marT="91425" marB="91425" marR="91425" marL="91425">
                    <a:lnB cap="flat" cmpd="sng" w="19050">
                      <a:solidFill>
                        <a:srgbClr val="6AA84F"/>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 sz="1800">
                          <a:solidFill>
                            <a:schemeClr val="dk1"/>
                          </a:solidFill>
                          <a:latin typeface="Didact Gothic"/>
                          <a:ea typeface="Didact Gothic"/>
                          <a:cs typeface="Didact Gothic"/>
                          <a:sym typeface="Didact Gothic"/>
                        </a:rPr>
                        <a:t>Earth Systems: Understandings of the living world, Earth and space are deepened through investigating natural </a:t>
                      </a:r>
                      <a:r>
                        <a:rPr b="1" lang="en" sz="2100">
                          <a:solidFill>
                            <a:schemeClr val="dk1"/>
                          </a:solidFill>
                          <a:latin typeface="Didact Gothic"/>
                          <a:ea typeface="Didact Gothic"/>
                          <a:cs typeface="Didact Gothic"/>
                          <a:sym typeface="Didact Gothic"/>
                        </a:rPr>
                        <a:t>systems</a:t>
                      </a:r>
                      <a:r>
                        <a:rPr lang="en" sz="1800">
                          <a:solidFill>
                            <a:schemeClr val="dk1"/>
                          </a:solidFill>
                          <a:latin typeface="Didact Gothic"/>
                          <a:ea typeface="Didact Gothic"/>
                          <a:cs typeface="Didact Gothic"/>
                          <a:sym typeface="Didact Gothic"/>
                        </a:rPr>
                        <a:t> and their </a:t>
                      </a:r>
                      <a:r>
                        <a:rPr b="1" lang="en" sz="2100">
                          <a:solidFill>
                            <a:schemeClr val="dk1"/>
                          </a:solidFill>
                          <a:latin typeface="Didact Gothic"/>
                          <a:ea typeface="Didact Gothic"/>
                          <a:cs typeface="Didact Gothic"/>
                          <a:sym typeface="Didact Gothic"/>
                        </a:rPr>
                        <a:t>interactions</a:t>
                      </a:r>
                      <a:r>
                        <a:rPr lang="en" sz="1800">
                          <a:solidFill>
                            <a:schemeClr val="dk1"/>
                          </a:solidFill>
                          <a:latin typeface="Didact Gothic"/>
                          <a:ea typeface="Didact Gothic"/>
                          <a:cs typeface="Didact Gothic"/>
                          <a:sym typeface="Didact Gothic"/>
                        </a:rPr>
                        <a:t>.</a:t>
                      </a:r>
                      <a:endParaRPr sz="1800">
                        <a:solidFill>
                          <a:schemeClr val="dk1"/>
                        </a:solidFill>
                        <a:latin typeface="Didact Gothic"/>
                        <a:ea typeface="Didact Gothic"/>
                        <a:cs typeface="Didact Gothic"/>
                        <a:sym typeface="Didact Gothic"/>
                      </a:endParaRPr>
                    </a:p>
                  </a:txBody>
                  <a:tcPr marT="91425" marB="91425" marR="91425" marL="91425">
                    <a:noFill/>
                  </a:tcPr>
                </a:tc>
              </a:tr>
              <a:tr h="1005800">
                <a:tc>
                  <a:txBody>
                    <a:bodyPr/>
                    <a:lstStyle/>
                    <a:p>
                      <a:pPr indent="0" lvl="0" marL="0" rtl="0" algn="l">
                        <a:spcBef>
                          <a:spcPts val="0"/>
                        </a:spcBef>
                        <a:spcAft>
                          <a:spcPts val="0"/>
                        </a:spcAft>
                        <a:buClr>
                          <a:schemeClr val="dk1"/>
                        </a:buClr>
                        <a:buSzPts val="1100"/>
                        <a:buFont typeface="Arial"/>
                        <a:buNone/>
                      </a:pPr>
                      <a:r>
                        <a:rPr lang="en" sz="1800">
                          <a:solidFill>
                            <a:schemeClr val="dk1"/>
                          </a:solidFill>
                          <a:latin typeface="Didact Gothic"/>
                          <a:ea typeface="Didact Gothic"/>
                          <a:cs typeface="Didact Gothic"/>
                          <a:sym typeface="Didact Gothic"/>
                        </a:rPr>
                        <a:t>Guiding Question</a:t>
                      </a:r>
                      <a:endParaRPr sz="1800">
                        <a:latin typeface="Didact Gothic"/>
                        <a:ea typeface="Didact Gothic"/>
                        <a:cs typeface="Didact Gothic"/>
                        <a:sym typeface="Didact Gothic"/>
                      </a:endParaRPr>
                    </a:p>
                  </a:txBody>
                  <a:tcPr marT="91425" marB="91425" marR="91425" marL="91425">
                    <a:lnL cap="flat" cmpd="sng" w="19050">
                      <a:solidFill>
                        <a:srgbClr val="6AA84F"/>
                      </a:solidFill>
                      <a:prstDash val="solid"/>
                      <a:round/>
                      <a:headEnd len="sm" w="sm" type="none"/>
                      <a:tailEnd len="sm" w="sm" type="none"/>
                    </a:lnL>
                    <a:lnR cap="flat" cmpd="sng" w="19050">
                      <a:solidFill>
                        <a:srgbClr val="6AA84F"/>
                      </a:solidFill>
                      <a:prstDash val="solid"/>
                      <a:round/>
                      <a:headEnd len="sm" w="sm" type="none"/>
                      <a:tailEnd len="sm" w="sm" type="none"/>
                    </a:lnR>
                    <a:lnT cap="flat" cmpd="sng" w="19050">
                      <a:solidFill>
                        <a:srgbClr val="6AA84F"/>
                      </a:solidFill>
                      <a:prstDash val="solid"/>
                      <a:round/>
                      <a:headEnd len="sm" w="sm" type="none"/>
                      <a:tailEnd len="sm" w="sm" type="none"/>
                    </a:lnT>
                    <a:lnB cap="flat" cmpd="sng" w="19050">
                      <a:solidFill>
                        <a:srgbClr val="6AA84F"/>
                      </a:solidFill>
                      <a:prstDash val="solid"/>
                      <a:round/>
                      <a:headEnd len="sm" w="sm" type="none"/>
                      <a:tailEnd len="sm" w="sm" type="none"/>
                    </a:lnB>
                    <a:noFill/>
                  </a:tcPr>
                </a:tc>
                <a:tc>
                  <a:txBody>
                    <a:bodyPr/>
                    <a:lstStyle/>
                    <a:p>
                      <a:pPr indent="0" lvl="0" marL="0" rtl="0" algn="l">
                        <a:spcBef>
                          <a:spcPts val="0"/>
                        </a:spcBef>
                        <a:spcAft>
                          <a:spcPts val="0"/>
                        </a:spcAft>
                        <a:buNone/>
                      </a:pPr>
                      <a:r>
                        <a:rPr lang="en" sz="1800">
                          <a:solidFill>
                            <a:schemeClr val="dk1"/>
                          </a:solidFill>
                          <a:highlight>
                            <a:srgbClr val="FFFFFF"/>
                          </a:highlight>
                          <a:latin typeface="Didact Gothic"/>
                          <a:ea typeface="Didact Gothic"/>
                          <a:cs typeface="Didact Gothic"/>
                          <a:sym typeface="Didact Gothic"/>
                        </a:rPr>
                        <a:t>What visible </a:t>
                      </a:r>
                      <a:r>
                        <a:rPr b="1" lang="en" sz="1800">
                          <a:solidFill>
                            <a:schemeClr val="dk1"/>
                          </a:solidFill>
                          <a:highlight>
                            <a:srgbClr val="FFFFFF"/>
                          </a:highlight>
                          <a:latin typeface="Didact Gothic"/>
                          <a:ea typeface="Didact Gothic"/>
                          <a:cs typeface="Didact Gothic"/>
                          <a:sym typeface="Didact Gothic"/>
                        </a:rPr>
                        <a:t>changes</a:t>
                      </a:r>
                      <a:r>
                        <a:rPr lang="en" sz="1800">
                          <a:solidFill>
                            <a:schemeClr val="dk1"/>
                          </a:solidFill>
                          <a:highlight>
                            <a:srgbClr val="FFFFFF"/>
                          </a:highlight>
                          <a:latin typeface="Didact Gothic"/>
                          <a:ea typeface="Didact Gothic"/>
                          <a:cs typeface="Didact Gothic"/>
                          <a:sym typeface="Didact Gothic"/>
                        </a:rPr>
                        <a:t> can be identified by examining Earth’s surface?</a:t>
                      </a:r>
                      <a:endParaRPr sz="1800">
                        <a:solidFill>
                          <a:schemeClr val="dk1"/>
                        </a:solidFill>
                        <a:latin typeface="Didact Gothic"/>
                        <a:ea typeface="Didact Gothic"/>
                        <a:cs typeface="Didact Gothic"/>
                        <a:sym typeface="Didact Gothic"/>
                      </a:endParaRPr>
                    </a:p>
                  </a:txBody>
                  <a:tcPr marT="91425" marB="91425" marR="91425" marL="91425">
                    <a:lnL cap="flat" cmpd="sng" w="19050">
                      <a:solidFill>
                        <a:srgbClr val="6AA84F"/>
                      </a:solidFill>
                      <a:prstDash val="solid"/>
                      <a:round/>
                      <a:headEnd len="sm" w="sm" type="none"/>
                      <a:tailEnd len="sm" w="sm" type="none"/>
                    </a:lnL>
                    <a:lnB cap="flat" cmpd="sng" w="9525">
                      <a:solidFill>
                        <a:srgbClr val="FFE599"/>
                      </a:solidFill>
                      <a:prstDash val="solid"/>
                      <a:round/>
                      <a:headEnd len="sm" w="sm" type="none"/>
                      <a:tailEnd len="sm" w="sm" type="none"/>
                    </a:lnB>
                    <a:noFill/>
                  </a:tcPr>
                </a:tc>
              </a:tr>
              <a:tr h="849050">
                <a:tc>
                  <a:txBody>
                    <a:bodyPr/>
                    <a:lstStyle/>
                    <a:p>
                      <a:pPr indent="0" lvl="0" marL="0" rtl="0" algn="l">
                        <a:spcBef>
                          <a:spcPts val="0"/>
                        </a:spcBef>
                        <a:spcAft>
                          <a:spcPts val="0"/>
                        </a:spcAft>
                        <a:buNone/>
                      </a:pPr>
                      <a:r>
                        <a:rPr lang="en" sz="1800">
                          <a:latin typeface="Didact Gothic"/>
                          <a:ea typeface="Didact Gothic"/>
                          <a:cs typeface="Didact Gothic"/>
                          <a:sym typeface="Didact Gothic"/>
                        </a:rPr>
                        <a:t>Learning Outcome</a:t>
                      </a:r>
                      <a:endParaRPr sz="1800">
                        <a:latin typeface="Didact Gothic"/>
                        <a:ea typeface="Didact Gothic"/>
                        <a:cs typeface="Didact Gothic"/>
                        <a:sym typeface="Didact Gothic"/>
                      </a:endParaRPr>
                    </a:p>
                  </a:txBody>
                  <a:tcPr marT="91425" marB="91425" marR="91425" marL="91425">
                    <a:lnR cap="flat" cmpd="sng" w="9525">
                      <a:solidFill>
                        <a:srgbClr val="FFE599"/>
                      </a:solidFill>
                      <a:prstDash val="solid"/>
                      <a:round/>
                      <a:headEnd len="sm" w="sm" type="none"/>
                      <a:tailEnd len="sm" w="sm" type="none"/>
                    </a:lnR>
                    <a:lnT cap="flat" cmpd="sng" w="19050">
                      <a:solidFill>
                        <a:srgbClr val="6AA84F"/>
                      </a:solidFill>
                      <a:prstDash val="solid"/>
                      <a:round/>
                      <a:headEnd len="sm" w="sm" type="none"/>
                      <a:tailEnd len="sm" w="sm" type="none"/>
                    </a:lnT>
                    <a:noFill/>
                  </a:tcPr>
                </a:tc>
                <a:tc>
                  <a:txBody>
                    <a:bodyPr/>
                    <a:lstStyle/>
                    <a:p>
                      <a:pPr indent="0" lvl="0" marL="0" marR="457200" rtl="0" algn="l">
                        <a:lnSpc>
                          <a:spcPct val="100000"/>
                        </a:lnSpc>
                        <a:spcBef>
                          <a:spcPts val="4200"/>
                        </a:spcBef>
                        <a:spcAft>
                          <a:spcPts val="3300"/>
                        </a:spcAft>
                        <a:buNone/>
                      </a:pPr>
                      <a:r>
                        <a:rPr lang="en" sz="1800">
                          <a:solidFill>
                            <a:schemeClr val="dk1"/>
                          </a:solidFill>
                          <a:highlight>
                            <a:srgbClr val="FFFFFF"/>
                          </a:highlight>
                          <a:latin typeface="Didact Gothic"/>
                          <a:ea typeface="Didact Gothic"/>
                          <a:cs typeface="Didact Gothic"/>
                          <a:sym typeface="Didact Gothic"/>
                        </a:rPr>
                        <a:t>Students analyze </a:t>
                      </a:r>
                      <a:r>
                        <a:rPr b="1" lang="en" sz="1800">
                          <a:solidFill>
                            <a:schemeClr val="dk1"/>
                          </a:solidFill>
                          <a:highlight>
                            <a:srgbClr val="FFFFFF"/>
                          </a:highlight>
                          <a:latin typeface="Didact Gothic"/>
                          <a:ea typeface="Didact Gothic"/>
                          <a:cs typeface="Didact Gothic"/>
                          <a:sym typeface="Didact Gothic"/>
                        </a:rPr>
                        <a:t>changes</a:t>
                      </a:r>
                      <a:r>
                        <a:rPr lang="en" sz="1800">
                          <a:solidFill>
                            <a:schemeClr val="dk1"/>
                          </a:solidFill>
                          <a:highlight>
                            <a:srgbClr val="FFFFFF"/>
                          </a:highlight>
                          <a:latin typeface="Didact Gothic"/>
                          <a:ea typeface="Didact Gothic"/>
                          <a:cs typeface="Didact Gothic"/>
                          <a:sym typeface="Didact Gothic"/>
                        </a:rPr>
                        <a:t> in Earth’s surface and explain how its layers hold stories of the past.</a:t>
                      </a:r>
                      <a:endParaRPr sz="1800">
                        <a:solidFill>
                          <a:schemeClr val="dk1"/>
                        </a:solidFill>
                        <a:latin typeface="Didact Gothic"/>
                        <a:ea typeface="Didact Gothic"/>
                        <a:cs typeface="Didact Gothic"/>
                        <a:sym typeface="Didact Gothic"/>
                      </a:endParaRPr>
                    </a:p>
                  </a:txBody>
                  <a:tcPr marT="91425" marB="91425" marR="91425" marL="91425">
                    <a:lnL cap="flat" cmpd="sng" w="9525">
                      <a:solidFill>
                        <a:srgbClr val="FFE599"/>
                      </a:solidFill>
                      <a:prstDash val="solid"/>
                      <a:round/>
                      <a:headEnd len="sm" w="sm" type="none"/>
                      <a:tailEnd len="sm" w="sm" type="none"/>
                    </a:lnL>
                    <a:lnR cap="flat" cmpd="sng" w="9525">
                      <a:solidFill>
                        <a:srgbClr val="FFE599"/>
                      </a:solidFill>
                      <a:prstDash val="solid"/>
                      <a:round/>
                      <a:headEnd len="sm" w="sm" type="none"/>
                      <a:tailEnd len="sm" w="sm" type="none"/>
                    </a:lnR>
                    <a:lnT cap="flat" cmpd="sng" w="9525">
                      <a:solidFill>
                        <a:srgbClr val="FFE599"/>
                      </a:solidFill>
                      <a:prstDash val="solid"/>
                      <a:round/>
                      <a:headEnd len="sm" w="sm" type="none"/>
                      <a:tailEnd len="sm" w="sm" type="none"/>
                    </a:lnT>
                    <a:lnB cap="flat" cmpd="sng" w="9525">
                      <a:solidFill>
                        <a:srgbClr val="FFE599"/>
                      </a:solidFill>
                      <a:prstDash val="solid"/>
                      <a:round/>
                      <a:headEnd len="sm" w="sm" type="none"/>
                      <a:tailEnd len="sm" w="sm" type="none"/>
                    </a:lnB>
                    <a:noFill/>
                  </a:tcPr>
                </a:tc>
              </a:tr>
            </a:tbl>
          </a:graphicData>
        </a:graphic>
      </p:graphicFrame>
      <p:pic>
        <p:nvPicPr>
          <p:cNvPr id="358" name="Google Shape;358;p46"/>
          <p:cNvPicPr preferRelativeResize="0"/>
          <p:nvPr/>
        </p:nvPicPr>
        <p:blipFill>
          <a:blip r:embed="rId4">
            <a:alphaModFix/>
          </a:blip>
          <a:stretch>
            <a:fillRect/>
          </a:stretch>
        </p:blipFill>
        <p:spPr>
          <a:xfrm>
            <a:off x="4352525" y="233667"/>
            <a:ext cx="5489225" cy="4560274"/>
          </a:xfrm>
          <a:prstGeom prst="rect">
            <a:avLst/>
          </a:prstGeom>
          <a:noFill/>
          <a:ln>
            <a:noFill/>
          </a:ln>
        </p:spPr>
      </p:pic>
      <p:sp>
        <p:nvSpPr>
          <p:cNvPr id="359" name="Google Shape;359;p46"/>
          <p:cNvSpPr/>
          <p:nvPr/>
        </p:nvSpPr>
        <p:spPr>
          <a:xfrm>
            <a:off x="6251025" y="511800"/>
            <a:ext cx="1616100" cy="336300"/>
          </a:xfrm>
          <a:prstGeom prst="rect">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6"/>
          <p:cNvSpPr/>
          <p:nvPr/>
        </p:nvSpPr>
        <p:spPr>
          <a:xfrm>
            <a:off x="6251025" y="926700"/>
            <a:ext cx="1722600" cy="815700"/>
          </a:xfrm>
          <a:prstGeom prst="rect">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6"/>
          <p:cNvSpPr/>
          <p:nvPr/>
        </p:nvSpPr>
        <p:spPr>
          <a:xfrm>
            <a:off x="8060500" y="511800"/>
            <a:ext cx="1616100" cy="400200"/>
          </a:xfrm>
          <a:prstGeom prst="rect">
            <a:avLst/>
          </a:prstGeom>
          <a:no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7"/>
          <p:cNvPicPr preferRelativeResize="0"/>
          <p:nvPr/>
        </p:nvPicPr>
        <p:blipFill>
          <a:blip r:embed="rId3">
            <a:alphaModFix/>
          </a:blip>
          <a:stretch>
            <a:fillRect/>
          </a:stretch>
        </p:blipFill>
        <p:spPr>
          <a:xfrm>
            <a:off x="2890725" y="1245350"/>
            <a:ext cx="3362550" cy="2652807"/>
          </a:xfrm>
          <a:prstGeom prst="rect">
            <a:avLst/>
          </a:prstGeom>
          <a:noFill/>
          <a:ln>
            <a:noFill/>
          </a:ln>
        </p:spPr>
      </p:pic>
      <p:pic>
        <p:nvPicPr>
          <p:cNvPr id="367" name="Google Shape;367;p47"/>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368" name="Google Shape;368;p47"/>
          <p:cNvSpPr/>
          <p:nvPr/>
        </p:nvSpPr>
        <p:spPr>
          <a:xfrm>
            <a:off x="3667350" y="2168375"/>
            <a:ext cx="1809300" cy="66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Special Elite"/>
                <a:ea typeface="Special Elite"/>
                <a:cs typeface="Special Elite"/>
                <a:sym typeface="Special Elite"/>
              </a:rPr>
              <a:t>relationship</a:t>
            </a:r>
            <a:endParaRPr b="1" sz="1800">
              <a:latin typeface="Special Elite"/>
              <a:ea typeface="Special Elite"/>
              <a:cs typeface="Special Elite"/>
              <a:sym typeface="Special Elite"/>
            </a:endParaRPr>
          </a:p>
        </p:txBody>
      </p:sp>
      <p:sp>
        <p:nvSpPr>
          <p:cNvPr id="369" name="Google Shape;369;p47"/>
          <p:cNvSpPr/>
          <p:nvPr/>
        </p:nvSpPr>
        <p:spPr>
          <a:xfrm>
            <a:off x="505250" y="363775"/>
            <a:ext cx="2010900" cy="11319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Annie Use Your Telescope"/>
                <a:ea typeface="Annie Use Your Telescope"/>
                <a:cs typeface="Annie Use Your Telescope"/>
                <a:sym typeface="Annie Use Your Telescope"/>
              </a:rPr>
              <a:t>Things or people that are connected to each other.</a:t>
            </a:r>
            <a:endParaRPr b="1" sz="2000">
              <a:latin typeface="Annie Use Your Telescope"/>
              <a:ea typeface="Annie Use Your Telescope"/>
              <a:cs typeface="Annie Use Your Telescope"/>
              <a:sym typeface="Annie Use Your Telescope"/>
            </a:endParaRPr>
          </a:p>
        </p:txBody>
      </p:sp>
      <p:sp>
        <p:nvSpPr>
          <p:cNvPr id="370" name="Google Shape;370;p47"/>
          <p:cNvSpPr/>
          <p:nvPr/>
        </p:nvSpPr>
        <p:spPr>
          <a:xfrm>
            <a:off x="212200" y="2244150"/>
            <a:ext cx="2778900" cy="21618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Annie Use Your Telescope"/>
                <a:ea typeface="Annie Use Your Telescope"/>
                <a:cs typeface="Annie Use Your Telescope"/>
                <a:sym typeface="Annie Use Your Telescope"/>
              </a:rPr>
              <a:t>Things or people that </a:t>
            </a:r>
            <a:r>
              <a:rPr b="1" lang="en" sz="2000">
                <a:latin typeface="Annie Use Your Telescope"/>
                <a:ea typeface="Annie Use Your Telescope"/>
                <a:cs typeface="Annie Use Your Telescope"/>
                <a:sym typeface="Annie Use Your Telescope"/>
              </a:rPr>
              <a:t>impact</a:t>
            </a:r>
            <a:r>
              <a:rPr lang="en" sz="2000">
                <a:latin typeface="Annie Use Your Telescope"/>
                <a:ea typeface="Annie Use Your Telescope"/>
                <a:cs typeface="Annie Use Your Telescope"/>
                <a:sym typeface="Annie Use Your Telescope"/>
              </a:rPr>
              <a:t> each other. </a:t>
            </a:r>
            <a:endParaRPr sz="2000">
              <a:latin typeface="Annie Use Your Telescope"/>
              <a:ea typeface="Annie Use Your Telescope"/>
              <a:cs typeface="Annie Use Your Telescope"/>
              <a:sym typeface="Annie Use Your Telescope"/>
            </a:endParaRPr>
          </a:p>
          <a:p>
            <a:pPr indent="0" lvl="0" marL="0" rtl="0" algn="l">
              <a:spcBef>
                <a:spcPts val="0"/>
              </a:spcBef>
              <a:spcAft>
                <a:spcPts val="0"/>
              </a:spcAft>
              <a:buNone/>
            </a:pPr>
            <a:r>
              <a:rPr lang="en" sz="2000">
                <a:latin typeface="Annie Use Your Telescope"/>
                <a:ea typeface="Annie Use Your Telescope"/>
                <a:cs typeface="Annie Use Your Telescope"/>
                <a:sym typeface="Annie Use Your Telescope"/>
              </a:rPr>
              <a:t>Impact is </a:t>
            </a:r>
            <a:r>
              <a:rPr b="1" lang="en" sz="2000">
                <a:latin typeface="Annie Use Your Telescope"/>
                <a:ea typeface="Annie Use Your Telescope"/>
                <a:cs typeface="Annie Use Your Telescope"/>
                <a:sym typeface="Annie Use Your Telescope"/>
              </a:rPr>
              <a:t>affect (feelings)</a:t>
            </a:r>
            <a:r>
              <a:rPr lang="en" sz="2000">
                <a:latin typeface="Annie Use Your Telescope"/>
                <a:ea typeface="Annie Use Your Telescope"/>
                <a:cs typeface="Annie Use Your Telescope"/>
                <a:sym typeface="Annie Use Your Telescope"/>
              </a:rPr>
              <a:t> or </a:t>
            </a:r>
            <a:r>
              <a:rPr b="1" lang="en" sz="2000">
                <a:latin typeface="Annie Use Your Telescope"/>
                <a:ea typeface="Annie Use Your Telescope"/>
                <a:cs typeface="Annie Use Your Telescope"/>
                <a:sym typeface="Annie Use Your Telescope"/>
              </a:rPr>
              <a:t>effect (consequence)</a:t>
            </a:r>
            <a:r>
              <a:rPr lang="en" sz="2000">
                <a:latin typeface="Annie Use Your Telescope"/>
                <a:ea typeface="Annie Use Your Telescope"/>
                <a:cs typeface="Annie Use Your Telescope"/>
                <a:sym typeface="Annie Use Your Telescope"/>
              </a:rPr>
              <a:t>, or </a:t>
            </a:r>
            <a:r>
              <a:rPr b="1" lang="en" sz="2000">
                <a:latin typeface="Annie Use Your Telescope"/>
                <a:ea typeface="Annie Use Your Telescope"/>
                <a:cs typeface="Annie Use Your Telescope"/>
                <a:sym typeface="Annie Use Your Telescope"/>
              </a:rPr>
              <a:t>change</a:t>
            </a:r>
            <a:r>
              <a:rPr lang="en" sz="2000">
                <a:latin typeface="Annie Use Your Telescope"/>
                <a:ea typeface="Annie Use Your Telescope"/>
                <a:cs typeface="Annie Use Your Telescope"/>
                <a:sym typeface="Annie Use Your Telescope"/>
              </a:rPr>
              <a:t>.</a:t>
            </a:r>
            <a:endParaRPr sz="2000">
              <a:latin typeface="Annie Use Your Telescope"/>
              <a:ea typeface="Annie Use Your Telescope"/>
              <a:cs typeface="Annie Use Your Telescope"/>
              <a:sym typeface="Annie Use Your Telescope"/>
            </a:endParaRPr>
          </a:p>
        </p:txBody>
      </p:sp>
      <p:pic>
        <p:nvPicPr>
          <p:cNvPr id="371" name="Google Shape;371;p47">
            <a:hlinkClick r:id="rId5"/>
          </p:cNvPr>
          <p:cNvPicPr preferRelativeResize="0"/>
          <p:nvPr/>
        </p:nvPicPr>
        <p:blipFill>
          <a:blip r:embed="rId6">
            <a:alphaModFix/>
          </a:blip>
          <a:stretch>
            <a:fillRect/>
          </a:stretch>
        </p:blipFill>
        <p:spPr>
          <a:xfrm>
            <a:off x="1637400" y="3898150"/>
            <a:ext cx="1960815" cy="1131900"/>
          </a:xfrm>
          <a:prstGeom prst="rect">
            <a:avLst/>
          </a:prstGeom>
          <a:noFill/>
          <a:ln cap="flat" cmpd="sng" w="9525">
            <a:solidFill>
              <a:schemeClr val="dk2"/>
            </a:solidFill>
            <a:prstDash val="solid"/>
            <a:round/>
            <a:headEnd len="sm" w="sm" type="none"/>
            <a:tailEnd len="sm" w="sm" type="none"/>
          </a:ln>
        </p:spPr>
      </p:pic>
      <p:cxnSp>
        <p:nvCxnSpPr>
          <p:cNvPr id="372" name="Google Shape;372;p47"/>
          <p:cNvCxnSpPr/>
          <p:nvPr/>
        </p:nvCxnSpPr>
        <p:spPr>
          <a:xfrm rot="10800000">
            <a:off x="2243575" y="1286450"/>
            <a:ext cx="946200" cy="329700"/>
          </a:xfrm>
          <a:prstGeom prst="straightConnector1">
            <a:avLst/>
          </a:prstGeom>
          <a:noFill/>
          <a:ln cap="flat" cmpd="sng" w="9525">
            <a:solidFill>
              <a:schemeClr val="dk2"/>
            </a:solidFill>
            <a:prstDash val="solid"/>
            <a:round/>
            <a:headEnd len="med" w="med" type="none"/>
            <a:tailEnd len="med" w="med" type="triangle"/>
          </a:ln>
        </p:spPr>
      </p:cxnSp>
      <p:cxnSp>
        <p:nvCxnSpPr>
          <p:cNvPr id="373" name="Google Shape;373;p47"/>
          <p:cNvCxnSpPr/>
          <p:nvPr/>
        </p:nvCxnSpPr>
        <p:spPr>
          <a:xfrm flipH="1">
            <a:off x="2541100" y="2838900"/>
            <a:ext cx="786900" cy="180600"/>
          </a:xfrm>
          <a:prstGeom prst="straightConnector1">
            <a:avLst/>
          </a:prstGeom>
          <a:noFill/>
          <a:ln cap="flat" cmpd="sng" w="9525">
            <a:solidFill>
              <a:schemeClr val="dk2"/>
            </a:solidFill>
            <a:prstDash val="solid"/>
            <a:round/>
            <a:headEnd len="med" w="med" type="none"/>
            <a:tailEnd len="med" w="med" type="triangle"/>
          </a:ln>
        </p:spPr>
      </p:cxnSp>
      <p:sp>
        <p:nvSpPr>
          <p:cNvPr id="374" name="Google Shape;374;p47"/>
          <p:cNvSpPr/>
          <p:nvPr/>
        </p:nvSpPr>
        <p:spPr>
          <a:xfrm>
            <a:off x="3253850" y="121275"/>
            <a:ext cx="1879500" cy="123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latin typeface="Annie Use Your Telescope"/>
                <a:ea typeface="Annie Use Your Telescope"/>
                <a:cs typeface="Annie Use Your Telescope"/>
                <a:sym typeface="Annie Use Your Telescope"/>
              </a:rPr>
              <a:t>What makes a good relationship? What makes it not-so-good?</a:t>
            </a:r>
            <a:endParaRPr sz="1900">
              <a:latin typeface="Annie Use Your Telescope"/>
              <a:ea typeface="Annie Use Your Telescope"/>
              <a:cs typeface="Annie Use Your Telescope"/>
              <a:sym typeface="Annie Use Your Telescope"/>
            </a:endParaRPr>
          </a:p>
        </p:txBody>
      </p:sp>
      <p:pic>
        <p:nvPicPr>
          <p:cNvPr id="375" name="Google Shape;375;p47"/>
          <p:cNvPicPr preferRelativeResize="0"/>
          <p:nvPr/>
        </p:nvPicPr>
        <p:blipFill>
          <a:blip r:embed="rId7">
            <a:alphaModFix/>
          </a:blip>
          <a:stretch>
            <a:fillRect/>
          </a:stretch>
        </p:blipFill>
        <p:spPr>
          <a:xfrm>
            <a:off x="6294500" y="66072"/>
            <a:ext cx="1809300" cy="1809280"/>
          </a:xfrm>
          <a:prstGeom prst="rect">
            <a:avLst/>
          </a:prstGeom>
          <a:noFill/>
          <a:ln>
            <a:noFill/>
          </a:ln>
        </p:spPr>
      </p:pic>
      <p:pic>
        <p:nvPicPr>
          <p:cNvPr id="376" name="Google Shape;376;p47"/>
          <p:cNvPicPr preferRelativeResize="0"/>
          <p:nvPr/>
        </p:nvPicPr>
        <p:blipFill>
          <a:blip r:embed="rId8">
            <a:alphaModFix/>
          </a:blip>
          <a:stretch>
            <a:fillRect/>
          </a:stretch>
        </p:blipFill>
        <p:spPr>
          <a:xfrm>
            <a:off x="7062500" y="1245353"/>
            <a:ext cx="2652799" cy="2652800"/>
          </a:xfrm>
          <a:prstGeom prst="rect">
            <a:avLst/>
          </a:prstGeom>
          <a:noFill/>
          <a:ln>
            <a:noFill/>
          </a:ln>
        </p:spPr>
      </p:pic>
      <p:sp>
        <p:nvSpPr>
          <p:cNvPr id="377" name="Google Shape;377;p47"/>
          <p:cNvSpPr/>
          <p:nvPr/>
        </p:nvSpPr>
        <p:spPr>
          <a:xfrm rot="3356749">
            <a:off x="7275621" y="1715888"/>
            <a:ext cx="1073616" cy="376594"/>
          </a:xfrm>
          <a:prstGeom prst="lef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8" name="Google Shape;378;p47"/>
          <p:cNvCxnSpPr/>
          <p:nvPr/>
        </p:nvCxnSpPr>
        <p:spPr>
          <a:xfrm flipH="1" rot="10800000">
            <a:off x="2311450" y="434550"/>
            <a:ext cx="1073700" cy="376500"/>
          </a:xfrm>
          <a:prstGeom prst="straightConnector1">
            <a:avLst/>
          </a:prstGeom>
          <a:noFill/>
          <a:ln cap="flat" cmpd="sng" w="9525">
            <a:solidFill>
              <a:schemeClr val="dk2"/>
            </a:solidFill>
            <a:prstDash val="solid"/>
            <a:round/>
            <a:headEnd len="med" w="med" type="none"/>
            <a:tailEnd len="med" w="med" type="triangle"/>
          </a:ln>
        </p:spPr>
      </p:cxnSp>
      <p:cxnSp>
        <p:nvCxnSpPr>
          <p:cNvPr id="379" name="Google Shape;379;p47"/>
          <p:cNvCxnSpPr/>
          <p:nvPr/>
        </p:nvCxnSpPr>
        <p:spPr>
          <a:xfrm flipH="1" rot="10800000">
            <a:off x="5517400" y="1899775"/>
            <a:ext cx="1879500" cy="222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48"/>
          <p:cNvPicPr preferRelativeResize="0"/>
          <p:nvPr/>
        </p:nvPicPr>
        <p:blipFill>
          <a:blip r:embed="rId3">
            <a:alphaModFix/>
          </a:blip>
          <a:stretch>
            <a:fillRect/>
          </a:stretch>
        </p:blipFill>
        <p:spPr>
          <a:xfrm>
            <a:off x="2890725" y="1245350"/>
            <a:ext cx="3362550" cy="2652807"/>
          </a:xfrm>
          <a:prstGeom prst="rect">
            <a:avLst/>
          </a:prstGeom>
          <a:noFill/>
          <a:ln>
            <a:noFill/>
          </a:ln>
        </p:spPr>
      </p:pic>
      <p:pic>
        <p:nvPicPr>
          <p:cNvPr id="385" name="Google Shape;385;p48"/>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386" name="Google Shape;386;p48"/>
          <p:cNvSpPr/>
          <p:nvPr/>
        </p:nvSpPr>
        <p:spPr>
          <a:xfrm>
            <a:off x="3667350" y="2168375"/>
            <a:ext cx="1809300" cy="66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Special Elite"/>
                <a:ea typeface="Special Elite"/>
                <a:cs typeface="Special Elite"/>
                <a:sym typeface="Special Elite"/>
              </a:rPr>
              <a:t>systems</a:t>
            </a:r>
            <a:endParaRPr b="1" sz="1800">
              <a:latin typeface="Special Elite"/>
              <a:ea typeface="Special Elite"/>
              <a:cs typeface="Special Elite"/>
              <a:sym typeface="Special Elite"/>
            </a:endParaRPr>
          </a:p>
        </p:txBody>
      </p:sp>
      <p:sp>
        <p:nvSpPr>
          <p:cNvPr id="387" name="Google Shape;387;p48"/>
          <p:cNvSpPr/>
          <p:nvPr/>
        </p:nvSpPr>
        <p:spPr>
          <a:xfrm>
            <a:off x="505250" y="363775"/>
            <a:ext cx="2192700" cy="11319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50">
                <a:solidFill>
                  <a:schemeClr val="dk1"/>
                </a:solidFill>
                <a:latin typeface="Annie Use Your Telescope"/>
                <a:ea typeface="Annie Use Your Telescope"/>
                <a:cs typeface="Annie Use Your Telescope"/>
                <a:sym typeface="Annie Use Your Telescope"/>
              </a:rPr>
              <a:t>a set of things working together as parts</a:t>
            </a:r>
            <a:r>
              <a:rPr lang="en" sz="1650">
                <a:solidFill>
                  <a:schemeClr val="dk1"/>
                </a:solidFill>
                <a:latin typeface="Annie Use Your Telescope"/>
                <a:ea typeface="Annie Use Your Telescope"/>
                <a:cs typeface="Annie Use Your Telescope"/>
                <a:sym typeface="Annie Use Your Telescope"/>
              </a:rPr>
              <a:t> of a mechanism or an </a:t>
            </a:r>
            <a:r>
              <a:rPr lang="en" sz="1650">
                <a:solidFill>
                  <a:schemeClr val="dk1"/>
                </a:solidFill>
                <a:uFill>
                  <a:noFill/>
                </a:uFill>
                <a:latin typeface="Annie Use Your Telescope"/>
                <a:ea typeface="Annie Use Your Telescope"/>
                <a:cs typeface="Annie Use Your Telescope"/>
                <a:sym typeface="Annie Use Your Telescope"/>
                <a:hlinkClick r:id="rId5">
                  <a:extLst>
                    <a:ext uri="{A12FA001-AC4F-418D-AE19-62706E023703}">
                      <ahyp:hlinkClr val="tx"/>
                    </a:ext>
                  </a:extLst>
                </a:hlinkClick>
              </a:rPr>
              <a:t>interconnecting</a:t>
            </a:r>
            <a:r>
              <a:rPr lang="en" sz="1650">
                <a:solidFill>
                  <a:schemeClr val="dk1"/>
                </a:solidFill>
                <a:latin typeface="Annie Use Your Telescope"/>
                <a:ea typeface="Annie Use Your Telescope"/>
                <a:cs typeface="Annie Use Your Telescope"/>
                <a:sym typeface="Annie Use Your Telescope"/>
              </a:rPr>
              <a:t> network.</a:t>
            </a:r>
            <a:endParaRPr b="1" sz="2600">
              <a:solidFill>
                <a:schemeClr val="dk1"/>
              </a:solidFill>
              <a:latin typeface="Annie Use Your Telescope"/>
              <a:ea typeface="Annie Use Your Telescope"/>
              <a:cs typeface="Annie Use Your Telescope"/>
              <a:sym typeface="Annie Use Your Telescope"/>
            </a:endParaRPr>
          </a:p>
        </p:txBody>
      </p:sp>
      <p:sp>
        <p:nvSpPr>
          <p:cNvPr id="388" name="Google Shape;388;p48"/>
          <p:cNvSpPr/>
          <p:nvPr/>
        </p:nvSpPr>
        <p:spPr>
          <a:xfrm>
            <a:off x="212200" y="1990700"/>
            <a:ext cx="2778900" cy="14862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750">
                <a:solidFill>
                  <a:schemeClr val="dk1"/>
                </a:solidFill>
                <a:latin typeface="Annie Use Your Telescope"/>
                <a:ea typeface="Annie Use Your Telescope"/>
                <a:cs typeface="Annie Use Your Telescope"/>
                <a:sym typeface="Annie Use Your Telescope"/>
              </a:rPr>
              <a:t>a </a:t>
            </a:r>
            <a:r>
              <a:rPr b="1" lang="en" sz="1750">
                <a:solidFill>
                  <a:schemeClr val="dk1"/>
                </a:solidFill>
                <a:latin typeface="Annie Use Your Telescope"/>
                <a:ea typeface="Annie Use Your Telescope"/>
                <a:cs typeface="Annie Use Your Telescope"/>
                <a:sym typeface="Annie Use Your Telescope"/>
              </a:rPr>
              <a:t>set of ways or procedures </a:t>
            </a:r>
            <a:r>
              <a:rPr lang="en" sz="1750">
                <a:solidFill>
                  <a:schemeClr val="dk1"/>
                </a:solidFill>
                <a:latin typeface="Annie Use Your Telescope"/>
                <a:ea typeface="Annie Use Your Telescope"/>
                <a:cs typeface="Annie Use Your Telescope"/>
                <a:sym typeface="Annie Use Your Telescope"/>
              </a:rPr>
              <a:t>that describe how something is done; </a:t>
            </a:r>
            <a:endParaRPr sz="1750">
              <a:solidFill>
                <a:schemeClr val="dk1"/>
              </a:solidFill>
              <a:latin typeface="Annie Use Your Telescope"/>
              <a:ea typeface="Annie Use Your Telescope"/>
              <a:cs typeface="Annie Use Your Telescope"/>
              <a:sym typeface="Annie Use Your Telescope"/>
            </a:endParaRPr>
          </a:p>
          <a:p>
            <a:pPr indent="0" lvl="0" marL="0" rtl="0" algn="l">
              <a:spcBef>
                <a:spcPts val="0"/>
              </a:spcBef>
              <a:spcAft>
                <a:spcPts val="0"/>
              </a:spcAft>
              <a:buNone/>
            </a:pPr>
            <a:r>
              <a:rPr lang="en" sz="1750">
                <a:solidFill>
                  <a:schemeClr val="dk1"/>
                </a:solidFill>
                <a:latin typeface="Annie Use Your Telescope"/>
                <a:ea typeface="Annie Use Your Telescope"/>
                <a:cs typeface="Annie Use Your Telescope"/>
                <a:sym typeface="Annie Use Your Telescope"/>
              </a:rPr>
              <a:t>an </a:t>
            </a:r>
            <a:r>
              <a:rPr b="1" lang="en" sz="1750">
                <a:solidFill>
                  <a:schemeClr val="dk1"/>
                </a:solidFill>
                <a:latin typeface="Annie Use Your Telescope"/>
                <a:ea typeface="Annie Use Your Telescope"/>
                <a:cs typeface="Annie Use Your Telescope"/>
                <a:sym typeface="Annie Use Your Telescope"/>
              </a:rPr>
              <a:t>organized</a:t>
            </a:r>
            <a:r>
              <a:rPr lang="en" sz="1750">
                <a:solidFill>
                  <a:schemeClr val="dk1"/>
                </a:solidFill>
                <a:latin typeface="Annie Use Your Telescope"/>
                <a:ea typeface="Annie Use Your Telescope"/>
                <a:cs typeface="Annie Use Your Telescope"/>
                <a:sym typeface="Annie Use Your Telescope"/>
              </a:rPr>
              <a:t> framework or method.</a:t>
            </a:r>
            <a:endParaRPr sz="2700">
              <a:solidFill>
                <a:schemeClr val="dk1"/>
              </a:solidFill>
              <a:latin typeface="Annie Use Your Telescope"/>
              <a:ea typeface="Annie Use Your Telescope"/>
              <a:cs typeface="Annie Use Your Telescope"/>
              <a:sym typeface="Annie Use Your Telescope"/>
            </a:endParaRPr>
          </a:p>
        </p:txBody>
      </p:sp>
      <p:cxnSp>
        <p:nvCxnSpPr>
          <p:cNvPr id="389" name="Google Shape;389;p48"/>
          <p:cNvCxnSpPr/>
          <p:nvPr/>
        </p:nvCxnSpPr>
        <p:spPr>
          <a:xfrm rot="10800000">
            <a:off x="2243575" y="1286450"/>
            <a:ext cx="946200" cy="329700"/>
          </a:xfrm>
          <a:prstGeom prst="straightConnector1">
            <a:avLst/>
          </a:prstGeom>
          <a:noFill/>
          <a:ln cap="flat" cmpd="sng" w="9525">
            <a:solidFill>
              <a:schemeClr val="dk2"/>
            </a:solidFill>
            <a:prstDash val="solid"/>
            <a:round/>
            <a:headEnd len="med" w="med" type="none"/>
            <a:tailEnd len="med" w="med" type="triangle"/>
          </a:ln>
        </p:spPr>
      </p:cxnSp>
      <p:cxnSp>
        <p:nvCxnSpPr>
          <p:cNvPr id="390" name="Google Shape;390;p48"/>
          <p:cNvCxnSpPr/>
          <p:nvPr/>
        </p:nvCxnSpPr>
        <p:spPr>
          <a:xfrm flipH="1">
            <a:off x="2541100" y="2838900"/>
            <a:ext cx="786900" cy="180600"/>
          </a:xfrm>
          <a:prstGeom prst="straightConnector1">
            <a:avLst/>
          </a:prstGeom>
          <a:noFill/>
          <a:ln cap="flat" cmpd="sng" w="9525">
            <a:solidFill>
              <a:schemeClr val="dk2"/>
            </a:solidFill>
            <a:prstDash val="solid"/>
            <a:round/>
            <a:headEnd len="med" w="med" type="none"/>
            <a:tailEnd len="med" w="med" type="triangle"/>
          </a:ln>
        </p:spPr>
      </p:cxnSp>
      <p:sp>
        <p:nvSpPr>
          <p:cNvPr id="391" name="Google Shape;391;p48"/>
          <p:cNvSpPr/>
          <p:nvPr/>
        </p:nvSpPr>
        <p:spPr>
          <a:xfrm>
            <a:off x="3253850" y="121275"/>
            <a:ext cx="1879500" cy="123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latin typeface="Annie Use Your Telescope"/>
                <a:ea typeface="Annie Use Your Telescope"/>
                <a:cs typeface="Annie Use Your Telescope"/>
                <a:sym typeface="Annie Use Your Telescope"/>
              </a:rPr>
              <a:t>What makes a good relationship? What makes it not-so-good?</a:t>
            </a:r>
            <a:endParaRPr sz="1900">
              <a:latin typeface="Annie Use Your Telescope"/>
              <a:ea typeface="Annie Use Your Telescope"/>
              <a:cs typeface="Annie Use Your Telescope"/>
              <a:sym typeface="Annie Use Your Telescope"/>
            </a:endParaRPr>
          </a:p>
        </p:txBody>
      </p:sp>
      <p:pic>
        <p:nvPicPr>
          <p:cNvPr id="392" name="Google Shape;392;p48"/>
          <p:cNvPicPr preferRelativeResize="0"/>
          <p:nvPr/>
        </p:nvPicPr>
        <p:blipFill>
          <a:blip r:embed="rId6">
            <a:alphaModFix/>
          </a:blip>
          <a:stretch>
            <a:fillRect/>
          </a:stretch>
        </p:blipFill>
        <p:spPr>
          <a:xfrm>
            <a:off x="6253275" y="25084"/>
            <a:ext cx="1809300" cy="1809280"/>
          </a:xfrm>
          <a:prstGeom prst="rect">
            <a:avLst/>
          </a:prstGeom>
          <a:noFill/>
          <a:ln>
            <a:noFill/>
          </a:ln>
        </p:spPr>
      </p:pic>
      <p:pic>
        <p:nvPicPr>
          <p:cNvPr id="393" name="Google Shape;393;p48"/>
          <p:cNvPicPr preferRelativeResize="0"/>
          <p:nvPr/>
        </p:nvPicPr>
        <p:blipFill>
          <a:blip r:embed="rId7">
            <a:alphaModFix/>
          </a:blip>
          <a:stretch>
            <a:fillRect/>
          </a:stretch>
        </p:blipFill>
        <p:spPr>
          <a:xfrm>
            <a:off x="7062500" y="1245353"/>
            <a:ext cx="2652799" cy="2652800"/>
          </a:xfrm>
          <a:prstGeom prst="rect">
            <a:avLst/>
          </a:prstGeom>
          <a:noFill/>
          <a:ln>
            <a:noFill/>
          </a:ln>
        </p:spPr>
      </p:pic>
      <p:sp>
        <p:nvSpPr>
          <p:cNvPr id="394" name="Google Shape;394;p48"/>
          <p:cNvSpPr/>
          <p:nvPr/>
        </p:nvSpPr>
        <p:spPr>
          <a:xfrm rot="3356749">
            <a:off x="7275621" y="1715888"/>
            <a:ext cx="1073616" cy="376594"/>
          </a:xfrm>
          <a:prstGeom prst="lef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5" name="Google Shape;395;p48"/>
          <p:cNvCxnSpPr/>
          <p:nvPr/>
        </p:nvCxnSpPr>
        <p:spPr>
          <a:xfrm flipH="1" rot="10800000">
            <a:off x="2311450" y="434550"/>
            <a:ext cx="1073700" cy="376500"/>
          </a:xfrm>
          <a:prstGeom prst="straightConnector1">
            <a:avLst/>
          </a:prstGeom>
          <a:noFill/>
          <a:ln cap="flat" cmpd="sng" w="9525">
            <a:solidFill>
              <a:schemeClr val="dk2"/>
            </a:solidFill>
            <a:prstDash val="solid"/>
            <a:round/>
            <a:headEnd len="med" w="med" type="none"/>
            <a:tailEnd len="med" w="med" type="triangle"/>
          </a:ln>
        </p:spPr>
      </p:cxnSp>
      <p:cxnSp>
        <p:nvCxnSpPr>
          <p:cNvPr id="396" name="Google Shape;396;p48"/>
          <p:cNvCxnSpPr/>
          <p:nvPr/>
        </p:nvCxnSpPr>
        <p:spPr>
          <a:xfrm flipH="1" rot="10800000">
            <a:off x="5517400" y="1273375"/>
            <a:ext cx="1303500" cy="848700"/>
          </a:xfrm>
          <a:prstGeom prst="straightConnector1">
            <a:avLst/>
          </a:prstGeom>
          <a:noFill/>
          <a:ln cap="flat" cmpd="sng" w="9525">
            <a:solidFill>
              <a:schemeClr val="dk2"/>
            </a:solidFill>
            <a:prstDash val="solid"/>
            <a:round/>
            <a:headEnd len="med" w="med" type="none"/>
            <a:tailEnd len="med" w="med" type="triangle"/>
          </a:ln>
        </p:spPr>
      </p:cxnSp>
      <p:sp>
        <p:nvSpPr>
          <p:cNvPr id="397" name="Google Shape;397;p48"/>
          <p:cNvSpPr/>
          <p:nvPr/>
        </p:nvSpPr>
        <p:spPr>
          <a:xfrm>
            <a:off x="1040825" y="3617625"/>
            <a:ext cx="1657200" cy="1354200"/>
          </a:xfrm>
          <a:prstGeom prst="octagon">
            <a:avLst>
              <a:gd fmla="val 29289" name="adj"/>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 system is not “random”, chaotic, or “things are everywhere”</a:t>
            </a:r>
            <a:endParaRPr/>
          </a:p>
        </p:txBody>
      </p:sp>
      <p:cxnSp>
        <p:nvCxnSpPr>
          <p:cNvPr id="398" name="Google Shape;398;p48"/>
          <p:cNvCxnSpPr/>
          <p:nvPr/>
        </p:nvCxnSpPr>
        <p:spPr>
          <a:xfrm>
            <a:off x="1323775" y="3304375"/>
            <a:ext cx="389700" cy="403200"/>
          </a:xfrm>
          <a:prstGeom prst="straightConnector1">
            <a:avLst/>
          </a:prstGeom>
          <a:noFill/>
          <a:ln cap="flat" cmpd="sng" w="9525">
            <a:solidFill>
              <a:schemeClr val="dk2"/>
            </a:solidFill>
            <a:prstDash val="solid"/>
            <a:round/>
            <a:headEnd len="med" w="med" type="none"/>
            <a:tailEnd len="med" w="med" type="triangle"/>
          </a:ln>
        </p:spPr>
      </p:cxnSp>
      <p:pic>
        <p:nvPicPr>
          <p:cNvPr id="399" name="Google Shape;399;p48"/>
          <p:cNvPicPr preferRelativeResize="0"/>
          <p:nvPr/>
        </p:nvPicPr>
        <p:blipFill>
          <a:blip r:embed="rId8">
            <a:alphaModFix/>
          </a:blip>
          <a:stretch>
            <a:fillRect/>
          </a:stretch>
        </p:blipFill>
        <p:spPr>
          <a:xfrm>
            <a:off x="4670999" y="3415524"/>
            <a:ext cx="2336050" cy="1556300"/>
          </a:xfrm>
          <a:prstGeom prst="rect">
            <a:avLst/>
          </a:prstGeom>
          <a:noFill/>
          <a:ln>
            <a:noFill/>
          </a:ln>
        </p:spPr>
      </p:pic>
      <p:sp>
        <p:nvSpPr>
          <p:cNvPr id="400" name="Google Shape;400;p48"/>
          <p:cNvSpPr/>
          <p:nvPr/>
        </p:nvSpPr>
        <p:spPr>
          <a:xfrm rot="1074856">
            <a:off x="6524769" y="1489003"/>
            <a:ext cx="281865" cy="2152646"/>
          </a:xfrm>
          <a:prstGeom prst="downArrow">
            <a:avLst>
              <a:gd fmla="val 50000" name="adj1"/>
              <a:gd fmla="val 50000" name="adj2"/>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8"/>
          <p:cNvSpPr txBox="1"/>
          <p:nvPr/>
        </p:nvSpPr>
        <p:spPr>
          <a:xfrm>
            <a:off x="5133350" y="3993575"/>
            <a:ext cx="329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Bodies of water</a:t>
            </a:r>
            <a:endParaRPr>
              <a:solidFill>
                <a:schemeClr val="lt1"/>
              </a:solidFill>
            </a:endParaRPr>
          </a:p>
        </p:txBody>
      </p:sp>
      <p:pic>
        <p:nvPicPr>
          <p:cNvPr id="402" name="Google Shape;402;p48"/>
          <p:cNvPicPr preferRelativeResize="0"/>
          <p:nvPr/>
        </p:nvPicPr>
        <p:blipFill>
          <a:blip r:embed="rId9">
            <a:alphaModFix/>
          </a:blip>
          <a:stretch>
            <a:fillRect/>
          </a:stretch>
        </p:blipFill>
        <p:spPr>
          <a:xfrm>
            <a:off x="7355823" y="3707575"/>
            <a:ext cx="1449125" cy="849850"/>
          </a:xfrm>
          <a:prstGeom prst="rect">
            <a:avLst/>
          </a:prstGeom>
          <a:noFill/>
          <a:ln>
            <a:noFill/>
          </a:ln>
        </p:spPr>
      </p:pic>
      <p:sp>
        <p:nvSpPr>
          <p:cNvPr id="403" name="Google Shape;403;p48"/>
          <p:cNvSpPr txBox="1"/>
          <p:nvPr/>
        </p:nvSpPr>
        <p:spPr>
          <a:xfrm>
            <a:off x="7488650" y="3792275"/>
            <a:ext cx="329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landforms</a:t>
            </a:r>
            <a:endParaRPr>
              <a:solidFill>
                <a:schemeClr val="lt1"/>
              </a:solidFill>
            </a:endParaRPr>
          </a:p>
        </p:txBody>
      </p:sp>
      <p:sp>
        <p:nvSpPr>
          <p:cNvPr id="404" name="Google Shape;404;p48"/>
          <p:cNvSpPr/>
          <p:nvPr/>
        </p:nvSpPr>
        <p:spPr>
          <a:xfrm rot="-1136171">
            <a:off x="7402471" y="1415720"/>
            <a:ext cx="281959" cy="2480911"/>
          </a:xfrm>
          <a:prstGeom prst="downArrow">
            <a:avLst>
              <a:gd fmla="val 50000" name="adj1"/>
              <a:gd fmla="val 50000" name="adj2"/>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1"/>
          <p:cNvPicPr preferRelativeResize="0"/>
          <p:nvPr/>
        </p:nvPicPr>
        <p:blipFill>
          <a:blip r:embed="rId3">
            <a:alphaModFix/>
          </a:blip>
          <a:stretch>
            <a:fillRect/>
          </a:stretch>
        </p:blipFill>
        <p:spPr>
          <a:xfrm rot="5400000">
            <a:off x="2004930" y="-2004929"/>
            <a:ext cx="5155525" cy="9165399"/>
          </a:xfrm>
          <a:prstGeom prst="rect">
            <a:avLst/>
          </a:prstGeom>
          <a:noFill/>
          <a:ln>
            <a:noFill/>
          </a:ln>
        </p:spPr>
      </p:pic>
      <p:pic>
        <p:nvPicPr>
          <p:cNvPr id="221" name="Google Shape;221;p31"/>
          <p:cNvPicPr preferRelativeResize="0"/>
          <p:nvPr/>
        </p:nvPicPr>
        <p:blipFill>
          <a:blip r:embed="rId4">
            <a:alphaModFix/>
          </a:blip>
          <a:stretch>
            <a:fillRect/>
          </a:stretch>
        </p:blipFill>
        <p:spPr>
          <a:xfrm>
            <a:off x="8460515" y="4459565"/>
            <a:ext cx="665175" cy="665175"/>
          </a:xfrm>
          <a:prstGeom prst="rect">
            <a:avLst/>
          </a:prstGeom>
          <a:noFill/>
          <a:ln>
            <a:noFill/>
          </a:ln>
        </p:spPr>
      </p:pic>
      <p:pic>
        <p:nvPicPr>
          <p:cNvPr id="222" name="Google Shape;222;p31"/>
          <p:cNvPicPr preferRelativeResize="0"/>
          <p:nvPr/>
        </p:nvPicPr>
        <p:blipFill>
          <a:blip r:embed="rId5">
            <a:alphaModFix/>
          </a:blip>
          <a:stretch>
            <a:fillRect/>
          </a:stretch>
        </p:blipFill>
        <p:spPr>
          <a:xfrm>
            <a:off x="762000" y="395250"/>
            <a:ext cx="7620000" cy="3886200"/>
          </a:xfrm>
          <a:prstGeom prst="rect">
            <a:avLst/>
          </a:prstGeom>
          <a:noFill/>
          <a:ln cap="flat" cmpd="sng" w="9525">
            <a:solidFill>
              <a:schemeClr val="lt1"/>
            </a:solidFill>
            <a:prstDash val="solid"/>
            <a:round/>
            <a:headEnd len="sm" w="sm" type="none"/>
            <a:tailEnd len="sm" w="sm" type="none"/>
          </a:ln>
        </p:spPr>
      </p:pic>
      <p:sp>
        <p:nvSpPr>
          <p:cNvPr id="223" name="Google Shape;223;p31"/>
          <p:cNvSpPr txBox="1"/>
          <p:nvPr/>
        </p:nvSpPr>
        <p:spPr>
          <a:xfrm>
            <a:off x="6642575" y="387615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rgbClr val="222222"/>
                </a:solidFill>
                <a:highlight>
                  <a:srgbClr val="FFFFFF"/>
                </a:highlight>
                <a:latin typeface="Georgia"/>
                <a:ea typeface="Georgia"/>
                <a:cs typeface="Georgia"/>
                <a:sym typeface="Georgia"/>
              </a:rPr>
              <a:t>Illustration: Nicole Neidhardt</a:t>
            </a:r>
            <a:endParaRPr/>
          </a:p>
        </p:txBody>
      </p:sp>
      <p:sp>
        <p:nvSpPr>
          <p:cNvPr id="224" name="Google Shape;224;p31"/>
          <p:cNvSpPr txBox="1"/>
          <p:nvPr/>
        </p:nvSpPr>
        <p:spPr>
          <a:xfrm>
            <a:off x="6139875" y="1131025"/>
            <a:ext cx="2405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Image from </a:t>
            </a:r>
            <a:r>
              <a:rPr b="1" i="1" lang="en">
                <a:solidFill>
                  <a:schemeClr val="lt1"/>
                </a:solidFill>
                <a:latin typeface="Poppins"/>
                <a:ea typeface="Poppins"/>
                <a:cs typeface="Poppins"/>
                <a:sym typeface="Poppins"/>
              </a:rPr>
              <a:t>Braiding Sweetgrass for Young Adults: Indigenous Wisdom, Scientific Knowledge, and the Teachings of Plants</a:t>
            </a:r>
            <a:endParaRPr>
              <a:solidFill>
                <a:schemeClr val="lt1"/>
              </a:solidFill>
              <a:latin typeface="Poppins"/>
              <a:ea typeface="Poppins"/>
              <a:cs typeface="Poppins"/>
              <a:sym typeface="Poppins"/>
            </a:endParaRPr>
          </a:p>
        </p:txBody>
      </p:sp>
      <p:sp>
        <p:nvSpPr>
          <p:cNvPr id="225" name="Google Shape;225;p31"/>
          <p:cNvSpPr txBox="1"/>
          <p:nvPr/>
        </p:nvSpPr>
        <p:spPr>
          <a:xfrm>
            <a:off x="816850" y="4371525"/>
            <a:ext cx="5170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Source: Written by Robin Wall Kimmerer, Adapted by Monique Gray Smith, Illustrated by Nicole Neidhardt 2022, page 18</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Didact Gothic"/>
                <a:ea typeface="Didact Gothic"/>
                <a:cs typeface="Didact Gothic"/>
                <a:sym typeface="Didact Gothic"/>
              </a:rPr>
              <a:t>Science Curriculum through Concepts</a:t>
            </a:r>
            <a:endParaRPr b="1">
              <a:latin typeface="Didact Gothic"/>
              <a:ea typeface="Didact Gothic"/>
              <a:cs typeface="Didact Gothic"/>
              <a:sym typeface="Didact Gothic"/>
            </a:endParaRPr>
          </a:p>
        </p:txBody>
      </p:sp>
      <p:sp>
        <p:nvSpPr>
          <p:cNvPr id="410" name="Google Shape;410;p49"/>
          <p:cNvSpPr txBox="1"/>
          <p:nvPr>
            <p:ph idx="1" type="body"/>
          </p:nvPr>
        </p:nvSpPr>
        <p:spPr>
          <a:xfrm>
            <a:off x="311700" y="1152475"/>
            <a:ext cx="8520600" cy="391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latin typeface="Didact Gothic"/>
                <a:ea typeface="Didact Gothic"/>
                <a:cs typeface="Didact Gothic"/>
                <a:sym typeface="Didact Gothic"/>
              </a:rPr>
              <a:t>This document takes a look at the learning outcomes and has identified many of the  </a:t>
            </a:r>
            <a:r>
              <a:rPr b="1" lang="en">
                <a:solidFill>
                  <a:schemeClr val="dk1"/>
                </a:solidFill>
                <a:latin typeface="Didact Gothic"/>
                <a:ea typeface="Didact Gothic"/>
                <a:cs typeface="Didact Gothic"/>
                <a:sym typeface="Didact Gothic"/>
              </a:rPr>
              <a:t>topic specific concepts</a:t>
            </a:r>
            <a:r>
              <a:rPr lang="en">
                <a:solidFill>
                  <a:schemeClr val="dk1"/>
                </a:solidFill>
                <a:latin typeface="Didact Gothic"/>
                <a:ea typeface="Didact Gothic"/>
                <a:cs typeface="Didact Gothic"/>
                <a:sym typeface="Didact Gothic"/>
              </a:rPr>
              <a:t> that teachers need to help students unpack. Sometimes called micro-concepts, these concepts are KEY to demonstrating understanding of the learning outcomes. </a:t>
            </a:r>
            <a:endParaRPr>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lang="en" u="sng">
                <a:solidFill>
                  <a:schemeClr val="hlink"/>
                </a:solidFill>
                <a:latin typeface="Didact Gothic"/>
                <a:ea typeface="Didact Gothic"/>
                <a:cs typeface="Didact Gothic"/>
                <a:sym typeface="Didact Gothic"/>
                <a:hlinkClick r:id="rId3"/>
              </a:rPr>
              <a:t>Teaching Science through Concepts: New AB Curriculum</a:t>
            </a:r>
            <a:endParaRPr>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i="1" lang="en">
                <a:solidFill>
                  <a:schemeClr val="dk1"/>
                </a:solidFill>
                <a:latin typeface="Didact Gothic"/>
                <a:ea typeface="Didact Gothic"/>
                <a:cs typeface="Didact Gothic"/>
                <a:sym typeface="Didact Gothic"/>
              </a:rPr>
              <a:t>Knowledge is essential to make sense of concepts.</a:t>
            </a:r>
            <a:endParaRPr i="1">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i="1" lang="en">
                <a:solidFill>
                  <a:schemeClr val="dk1"/>
                </a:solidFill>
                <a:latin typeface="Didact Gothic"/>
                <a:ea typeface="Didact Gothic"/>
                <a:cs typeface="Didact Gothic"/>
                <a:sym typeface="Didact Gothic"/>
              </a:rPr>
              <a:t>Skills and procedures activate the knowledge.</a:t>
            </a:r>
            <a:endParaRPr i="1">
              <a:solidFill>
                <a:schemeClr val="dk1"/>
              </a:solidFill>
              <a:latin typeface="Didact Gothic"/>
              <a:ea typeface="Didact Gothic"/>
              <a:cs typeface="Didact Gothic"/>
              <a:sym typeface="Didact Gothic"/>
            </a:endParaRPr>
          </a:p>
          <a:p>
            <a:pPr indent="0" lvl="0" marL="0" rtl="0" algn="ctr">
              <a:spcBef>
                <a:spcPts val="1200"/>
              </a:spcBef>
              <a:spcAft>
                <a:spcPts val="0"/>
              </a:spcAft>
              <a:buNone/>
            </a:pPr>
            <a:r>
              <a:rPr b="1" i="1" lang="en">
                <a:solidFill>
                  <a:schemeClr val="dk1"/>
                </a:solidFill>
                <a:latin typeface="Didact Gothic"/>
                <a:ea typeface="Didact Gothic"/>
                <a:cs typeface="Didact Gothic"/>
                <a:sym typeface="Didact Gothic"/>
              </a:rPr>
              <a:t>Understanding of CONCEPTS helps to TRANSFER the learning to new and authentic situations.</a:t>
            </a:r>
            <a:endParaRPr b="1" i="1">
              <a:solidFill>
                <a:schemeClr val="dk1"/>
              </a:solidFill>
              <a:latin typeface="Didact Gothic"/>
              <a:ea typeface="Didact Gothic"/>
              <a:cs typeface="Didact Gothic"/>
              <a:sym typeface="Didact Gothic"/>
            </a:endParaRPr>
          </a:p>
          <a:p>
            <a:pPr indent="0" lvl="0" marL="0" rtl="0" algn="l">
              <a:spcBef>
                <a:spcPts val="1200"/>
              </a:spcBef>
              <a:spcAft>
                <a:spcPts val="1200"/>
              </a:spcAft>
              <a:buNone/>
            </a:pPr>
            <a:r>
              <a:t/>
            </a:r>
            <a:endParaRPr>
              <a:solidFill>
                <a:schemeClr val="dk1"/>
              </a:solidFill>
              <a:latin typeface="Didact Gothic"/>
              <a:ea typeface="Didact Gothic"/>
              <a:cs typeface="Didact Gothic"/>
              <a:sym typeface="Didact Gothic"/>
            </a:endParaRPr>
          </a:p>
        </p:txBody>
      </p:sp>
      <p:pic>
        <p:nvPicPr>
          <p:cNvPr id="411" name="Google Shape;411;p49"/>
          <p:cNvPicPr preferRelativeResize="0"/>
          <p:nvPr/>
        </p:nvPicPr>
        <p:blipFill>
          <a:blip r:embed="rId4">
            <a:alphaModFix/>
          </a:blip>
          <a:stretch>
            <a:fillRect/>
          </a:stretch>
        </p:blipFill>
        <p:spPr>
          <a:xfrm>
            <a:off x="8460515" y="4459565"/>
            <a:ext cx="665175" cy="665175"/>
          </a:xfrm>
          <a:prstGeom prst="rect">
            <a:avLst/>
          </a:prstGeom>
          <a:noFill/>
          <a:ln>
            <a:noFill/>
          </a:ln>
        </p:spPr>
      </p:pic>
      <p:pic>
        <p:nvPicPr>
          <p:cNvPr id="412" name="Google Shape;412;p49"/>
          <p:cNvPicPr preferRelativeResize="0"/>
          <p:nvPr/>
        </p:nvPicPr>
        <p:blipFill>
          <a:blip r:embed="rId5">
            <a:alphaModFix/>
          </a:blip>
          <a:stretch>
            <a:fillRect/>
          </a:stretch>
        </p:blipFill>
        <p:spPr>
          <a:xfrm>
            <a:off x="-1522283" y="146750"/>
            <a:ext cx="1338416"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50"/>
          <p:cNvPicPr preferRelativeResize="0"/>
          <p:nvPr/>
        </p:nvPicPr>
        <p:blipFill>
          <a:blip r:embed="rId3">
            <a:alphaModFix/>
          </a:blip>
          <a:stretch>
            <a:fillRect/>
          </a:stretch>
        </p:blipFill>
        <p:spPr>
          <a:xfrm>
            <a:off x="8379690" y="4362027"/>
            <a:ext cx="665175" cy="665175"/>
          </a:xfrm>
          <a:prstGeom prst="rect">
            <a:avLst/>
          </a:prstGeom>
          <a:noFill/>
          <a:ln>
            <a:noFill/>
          </a:ln>
        </p:spPr>
      </p:pic>
      <p:grpSp>
        <p:nvGrpSpPr>
          <p:cNvPr id="418" name="Google Shape;418;p50"/>
          <p:cNvGrpSpPr/>
          <p:nvPr/>
        </p:nvGrpSpPr>
        <p:grpSpPr>
          <a:xfrm>
            <a:off x="4745879" y="1583415"/>
            <a:ext cx="3334533" cy="3184217"/>
            <a:chOff x="4447194" y="1815766"/>
            <a:chExt cx="2440200" cy="2440200"/>
          </a:xfrm>
        </p:grpSpPr>
        <p:sp>
          <p:nvSpPr>
            <p:cNvPr id="419" name="Google Shape;419;p50"/>
            <p:cNvSpPr/>
            <p:nvPr/>
          </p:nvSpPr>
          <p:spPr>
            <a:xfrm>
              <a:off x="4447194" y="1815766"/>
              <a:ext cx="2440200" cy="2440200"/>
            </a:xfrm>
            <a:prstGeom prst="ellipse">
              <a:avLst/>
            </a:prstGeom>
            <a:solidFill>
              <a:srgbClr val="551561"/>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0"/>
            <p:cNvSpPr txBox="1"/>
            <p:nvPr/>
          </p:nvSpPr>
          <p:spPr>
            <a:xfrm>
              <a:off x="4735950" y="2504275"/>
              <a:ext cx="1862700" cy="11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oboto"/>
                  <a:ea typeface="Roboto"/>
                  <a:cs typeface="Roboto"/>
                  <a:sym typeface="Roboto"/>
                </a:rPr>
                <a:t>Lorem ipsum congue tempus</a:t>
              </a:r>
              <a:endParaRPr sz="1200">
                <a:solidFill>
                  <a:srgbClr val="FFFFFF"/>
                </a:solidFill>
                <a:latin typeface="Roboto"/>
                <a:ea typeface="Roboto"/>
                <a:cs typeface="Roboto"/>
                <a:sym typeface="Roboto"/>
              </a:endParaRPr>
            </a:p>
          </p:txBody>
        </p:sp>
      </p:grpSp>
      <p:grpSp>
        <p:nvGrpSpPr>
          <p:cNvPr id="421" name="Google Shape;421;p50"/>
          <p:cNvGrpSpPr/>
          <p:nvPr/>
        </p:nvGrpSpPr>
        <p:grpSpPr>
          <a:xfrm>
            <a:off x="3543006" y="1007025"/>
            <a:ext cx="1945623" cy="1857917"/>
            <a:chOff x="3490737" y="1374053"/>
            <a:chExt cx="1423800" cy="1423800"/>
          </a:xfrm>
        </p:grpSpPr>
        <p:sp>
          <p:nvSpPr>
            <p:cNvPr id="422" name="Google Shape;422;p50"/>
            <p:cNvSpPr/>
            <p:nvPr/>
          </p:nvSpPr>
          <p:spPr>
            <a:xfrm>
              <a:off x="3490737" y="1374053"/>
              <a:ext cx="1423800" cy="1423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0"/>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Lorem ipsum tempus</a:t>
              </a:r>
              <a:endParaRPr sz="1000">
                <a:solidFill>
                  <a:srgbClr val="FFFFFF"/>
                </a:solidFill>
                <a:latin typeface="Roboto"/>
                <a:ea typeface="Roboto"/>
                <a:cs typeface="Roboto"/>
                <a:sym typeface="Roboto"/>
              </a:endParaRPr>
            </a:p>
          </p:txBody>
        </p:sp>
      </p:grpSp>
      <p:grpSp>
        <p:nvGrpSpPr>
          <p:cNvPr id="424" name="Google Shape;424;p50"/>
          <p:cNvGrpSpPr/>
          <p:nvPr/>
        </p:nvGrpSpPr>
        <p:grpSpPr>
          <a:xfrm>
            <a:off x="4745879" y="1583415"/>
            <a:ext cx="3334533" cy="3184217"/>
            <a:chOff x="4447194" y="1815766"/>
            <a:chExt cx="2440200" cy="2440200"/>
          </a:xfrm>
        </p:grpSpPr>
        <p:sp>
          <p:nvSpPr>
            <p:cNvPr id="425" name="Google Shape;425;p50"/>
            <p:cNvSpPr/>
            <p:nvPr/>
          </p:nvSpPr>
          <p:spPr>
            <a:xfrm>
              <a:off x="4447194" y="1815766"/>
              <a:ext cx="2440200" cy="2440200"/>
            </a:xfrm>
            <a:prstGeom prst="ellipse">
              <a:avLst/>
            </a:prstGeom>
            <a:solidFill>
              <a:srgbClr val="551561"/>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0"/>
            <p:cNvSpPr txBox="1"/>
            <p:nvPr/>
          </p:nvSpPr>
          <p:spPr>
            <a:xfrm>
              <a:off x="4735932" y="2339176"/>
              <a:ext cx="1862700" cy="11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Poppins"/>
                  <a:ea typeface="Poppins"/>
                  <a:cs typeface="Poppins"/>
                  <a:sym typeface="Poppins"/>
                </a:rPr>
                <a:t>Key Concepts: RELATIONSHIP</a:t>
              </a:r>
              <a:endParaRPr b="1" sz="1700">
                <a:solidFill>
                  <a:srgbClr val="FFFFFF"/>
                </a:solidFill>
                <a:latin typeface="Poppins"/>
                <a:ea typeface="Poppins"/>
                <a:cs typeface="Poppins"/>
                <a:sym typeface="Poppins"/>
              </a:endParaRPr>
            </a:p>
            <a:p>
              <a:pPr indent="0" lvl="0" marL="0" rtl="0" algn="ctr">
                <a:spcBef>
                  <a:spcPts val="0"/>
                </a:spcBef>
                <a:spcAft>
                  <a:spcPts val="0"/>
                </a:spcAft>
                <a:buNone/>
              </a:pPr>
              <a:r>
                <a:rPr b="1" lang="en" sz="1700">
                  <a:solidFill>
                    <a:srgbClr val="FFFFFF"/>
                  </a:solidFill>
                  <a:latin typeface="Poppins"/>
                  <a:ea typeface="Poppins"/>
                  <a:cs typeface="Poppins"/>
                  <a:sym typeface="Poppins"/>
                </a:rPr>
                <a:t>INTERACTIONS</a:t>
              </a:r>
              <a:endParaRPr b="1" sz="1700">
                <a:solidFill>
                  <a:srgbClr val="FFFFFF"/>
                </a:solidFill>
                <a:latin typeface="Poppins"/>
                <a:ea typeface="Poppins"/>
                <a:cs typeface="Poppins"/>
                <a:sym typeface="Poppins"/>
              </a:endParaRPr>
            </a:p>
          </p:txBody>
        </p:sp>
      </p:grpSp>
      <p:grpSp>
        <p:nvGrpSpPr>
          <p:cNvPr id="427" name="Google Shape;427;p50"/>
          <p:cNvGrpSpPr/>
          <p:nvPr/>
        </p:nvGrpSpPr>
        <p:grpSpPr>
          <a:xfrm>
            <a:off x="3542994" y="1007025"/>
            <a:ext cx="1945623" cy="1857917"/>
            <a:chOff x="3490737" y="1374053"/>
            <a:chExt cx="1423800" cy="1423800"/>
          </a:xfrm>
        </p:grpSpPr>
        <p:sp>
          <p:nvSpPr>
            <p:cNvPr id="428" name="Google Shape;428;p50"/>
            <p:cNvSpPr/>
            <p:nvPr/>
          </p:nvSpPr>
          <p:spPr>
            <a:xfrm>
              <a:off x="3490737" y="1374053"/>
              <a:ext cx="1423800" cy="1423800"/>
            </a:xfrm>
            <a:prstGeom prst="ellipse">
              <a:avLst/>
            </a:prstGeom>
            <a:solidFill>
              <a:srgbClr val="761E86"/>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0"/>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Poppins"/>
                  <a:ea typeface="Poppins"/>
                  <a:cs typeface="Poppins"/>
                  <a:sym typeface="Poppins"/>
                </a:rPr>
                <a:t>What is the relationship between the land and the sun?</a:t>
              </a:r>
              <a:endParaRPr sz="1500">
                <a:solidFill>
                  <a:srgbClr val="FFFFFF"/>
                </a:solidFill>
                <a:latin typeface="Poppins"/>
                <a:ea typeface="Poppins"/>
                <a:cs typeface="Poppins"/>
                <a:sym typeface="Poppins"/>
              </a:endParaRPr>
            </a:p>
          </p:txBody>
        </p:sp>
      </p:grpSp>
      <p:grpSp>
        <p:nvGrpSpPr>
          <p:cNvPr id="430" name="Google Shape;430;p50"/>
          <p:cNvGrpSpPr/>
          <p:nvPr/>
        </p:nvGrpSpPr>
        <p:grpSpPr>
          <a:xfrm>
            <a:off x="3076752" y="3048236"/>
            <a:ext cx="2048110" cy="1955784"/>
            <a:chOff x="644203" y="3718814"/>
            <a:chExt cx="1498800" cy="1498800"/>
          </a:xfrm>
        </p:grpSpPr>
        <p:sp>
          <p:nvSpPr>
            <p:cNvPr id="431" name="Google Shape;431;p50"/>
            <p:cNvSpPr/>
            <p:nvPr/>
          </p:nvSpPr>
          <p:spPr>
            <a:xfrm>
              <a:off x="644203" y="3718814"/>
              <a:ext cx="1498800" cy="1498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0"/>
            <p:cNvSpPr txBox="1"/>
            <p:nvPr/>
          </p:nvSpPr>
          <p:spPr>
            <a:xfrm>
              <a:off x="856976" y="3995875"/>
              <a:ext cx="10734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Poppins"/>
                  <a:ea typeface="Poppins"/>
                  <a:cs typeface="Poppins"/>
                  <a:sym typeface="Poppins"/>
                </a:rPr>
                <a:t>Interactions</a:t>
              </a:r>
              <a:r>
                <a:rPr lang="en" sz="1500">
                  <a:solidFill>
                    <a:srgbClr val="FFFFFF"/>
                  </a:solidFill>
                  <a:latin typeface="Poppins"/>
                  <a:ea typeface="Poppins"/>
                  <a:cs typeface="Poppins"/>
                  <a:sym typeface="Poppins"/>
                </a:rPr>
                <a:t> happen because the world is </a:t>
              </a:r>
              <a:r>
                <a:rPr b="1" lang="en" sz="1500">
                  <a:solidFill>
                    <a:srgbClr val="FFFFFF"/>
                  </a:solidFill>
                  <a:latin typeface="Poppins"/>
                  <a:ea typeface="Poppins"/>
                  <a:cs typeface="Poppins"/>
                  <a:sym typeface="Poppins"/>
                </a:rPr>
                <a:t>connected</a:t>
              </a:r>
              <a:r>
                <a:rPr lang="en" sz="1500">
                  <a:solidFill>
                    <a:srgbClr val="FFFFFF"/>
                  </a:solidFill>
                  <a:latin typeface="Poppins"/>
                  <a:ea typeface="Poppins"/>
                  <a:cs typeface="Poppins"/>
                  <a:sym typeface="Poppins"/>
                </a:rPr>
                <a:t>.</a:t>
              </a:r>
              <a:endParaRPr sz="1500">
                <a:solidFill>
                  <a:srgbClr val="FFFFFF"/>
                </a:solidFill>
                <a:latin typeface="Poppins"/>
                <a:ea typeface="Poppins"/>
                <a:cs typeface="Poppins"/>
                <a:sym typeface="Poppins"/>
              </a:endParaRPr>
            </a:p>
          </p:txBody>
        </p:sp>
      </p:grpSp>
      <p:sp>
        <p:nvSpPr>
          <p:cNvPr id="433" name="Google Shape;433;p50"/>
          <p:cNvSpPr/>
          <p:nvPr/>
        </p:nvSpPr>
        <p:spPr>
          <a:xfrm>
            <a:off x="1995750" y="1719900"/>
            <a:ext cx="1833600" cy="335700"/>
          </a:xfrm>
          <a:prstGeom prst="rightArrow">
            <a:avLst>
              <a:gd fmla="val 50000" name="adj1"/>
              <a:gd fmla="val 500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0"/>
          <p:cNvSpPr txBox="1"/>
          <p:nvPr/>
        </p:nvSpPr>
        <p:spPr>
          <a:xfrm>
            <a:off x="154625" y="150675"/>
            <a:ext cx="2255400" cy="3401700"/>
          </a:xfrm>
          <a:prstGeom prst="rect">
            <a:avLst/>
          </a:prstGeom>
          <a:noFill/>
          <a:ln cap="flat" cmpd="sng" w="9525">
            <a:solidFill>
              <a:srgbClr val="C27BA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Poppins"/>
                <a:ea typeface="Poppins"/>
                <a:cs typeface="Poppins"/>
                <a:sym typeface="Poppins"/>
              </a:rPr>
              <a:t>What changes occur over time?</a:t>
            </a:r>
            <a:endParaRPr sz="1500">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p>
            <a:pPr indent="0" lvl="0" marL="0" rtl="0" algn="l">
              <a:spcBef>
                <a:spcPts val="0"/>
              </a:spcBef>
              <a:spcAft>
                <a:spcPts val="0"/>
              </a:spcAft>
              <a:buNone/>
            </a:pPr>
            <a:r>
              <a:rPr lang="en" sz="1500">
                <a:latin typeface="Poppins"/>
                <a:ea typeface="Poppins"/>
                <a:cs typeface="Poppins"/>
                <a:sym typeface="Poppins"/>
              </a:rPr>
              <a:t>How do we know change is happening? What is the effect?</a:t>
            </a:r>
            <a:endParaRPr sz="1500">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p>
            <a:pPr indent="0" lvl="0" marL="0" rtl="0" algn="l">
              <a:spcBef>
                <a:spcPts val="0"/>
              </a:spcBef>
              <a:spcAft>
                <a:spcPts val="0"/>
              </a:spcAft>
              <a:buNone/>
            </a:pPr>
            <a:r>
              <a:rPr lang="en" sz="1500">
                <a:latin typeface="Poppins"/>
                <a:ea typeface="Poppins"/>
                <a:cs typeface="Poppins"/>
                <a:sym typeface="Poppins"/>
              </a:rPr>
              <a:t>What is the relationship between the Earth warming and natural changes?</a:t>
            </a:r>
            <a:endParaRPr sz="1500">
              <a:latin typeface="Poppins"/>
              <a:ea typeface="Poppins"/>
              <a:cs typeface="Poppins"/>
              <a:sym typeface="Poppins"/>
            </a:endParaRPr>
          </a:p>
          <a:p>
            <a:pPr indent="0" lvl="0" marL="0" rtl="0" algn="l">
              <a:spcBef>
                <a:spcPts val="0"/>
              </a:spcBef>
              <a:spcAft>
                <a:spcPts val="0"/>
              </a:spcAft>
              <a:buNone/>
            </a:pPr>
            <a:r>
              <a:t/>
            </a:r>
            <a:endParaRPr/>
          </a:p>
        </p:txBody>
      </p:sp>
      <p:grpSp>
        <p:nvGrpSpPr>
          <p:cNvPr id="435" name="Google Shape;435;p50"/>
          <p:cNvGrpSpPr/>
          <p:nvPr/>
        </p:nvGrpSpPr>
        <p:grpSpPr>
          <a:xfrm>
            <a:off x="1063403" y="-134075"/>
            <a:ext cx="7536623" cy="5404472"/>
            <a:chOff x="885027" y="710449"/>
            <a:chExt cx="5515275" cy="4141675"/>
          </a:xfrm>
        </p:grpSpPr>
        <p:sp>
          <p:nvSpPr>
            <p:cNvPr id="436" name="Google Shape;436;p50"/>
            <p:cNvSpPr/>
            <p:nvPr/>
          </p:nvSpPr>
          <p:spPr>
            <a:xfrm rot="-106182">
              <a:off x="3853475" y="3850724"/>
              <a:ext cx="1301721" cy="981300"/>
            </a:xfrm>
            <a:prstGeom prst="ellipse">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Poppins"/>
                  <a:ea typeface="Poppins"/>
                  <a:cs typeface="Poppins"/>
                  <a:sym typeface="Poppins"/>
                </a:rPr>
                <a:t>We are all connected. </a:t>
              </a:r>
              <a:endParaRPr sz="1100">
                <a:solidFill>
                  <a:schemeClr val="lt1"/>
                </a:solidFill>
                <a:latin typeface="Poppins"/>
                <a:ea typeface="Poppins"/>
                <a:cs typeface="Poppins"/>
                <a:sym typeface="Poppins"/>
              </a:endParaRPr>
            </a:p>
            <a:p>
              <a:pPr indent="0" lvl="0" marL="0" rtl="0" algn="l">
                <a:spcBef>
                  <a:spcPts val="0"/>
                </a:spcBef>
                <a:spcAft>
                  <a:spcPts val="0"/>
                </a:spcAft>
                <a:buNone/>
              </a:pPr>
              <a:r>
                <a:rPr lang="en" sz="1100">
                  <a:solidFill>
                    <a:schemeClr val="lt1"/>
                  </a:solidFill>
                  <a:latin typeface="Poppins"/>
                  <a:ea typeface="Poppins"/>
                  <a:cs typeface="Poppins"/>
                  <a:sym typeface="Poppins"/>
                </a:rPr>
                <a:t>Our actions, our responsibilities</a:t>
              </a:r>
              <a:r>
                <a:rPr lang="en">
                  <a:solidFill>
                    <a:schemeClr val="lt1"/>
                  </a:solidFill>
                  <a:latin typeface="Poppins"/>
                  <a:ea typeface="Poppins"/>
                  <a:cs typeface="Poppins"/>
                  <a:sym typeface="Poppins"/>
                </a:rPr>
                <a:t> </a:t>
              </a:r>
              <a:endParaRPr>
                <a:solidFill>
                  <a:schemeClr val="lt1"/>
                </a:solidFill>
                <a:latin typeface="Poppins"/>
                <a:ea typeface="Poppins"/>
                <a:cs typeface="Poppins"/>
                <a:sym typeface="Poppins"/>
              </a:endParaRPr>
            </a:p>
          </p:txBody>
        </p:sp>
        <p:sp>
          <p:nvSpPr>
            <p:cNvPr id="437" name="Google Shape;437;p50"/>
            <p:cNvSpPr/>
            <p:nvPr/>
          </p:nvSpPr>
          <p:spPr>
            <a:xfrm rot="-388677">
              <a:off x="1925118" y="1417507"/>
              <a:ext cx="909406" cy="852276"/>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Poppins"/>
                  <a:ea typeface="Poppins"/>
                  <a:cs typeface="Poppins"/>
                  <a:sym typeface="Poppins"/>
                </a:rPr>
                <a:t>Wind, water, glaciers, Badlands</a:t>
              </a:r>
              <a:endParaRPr sz="900">
                <a:latin typeface="Poppins"/>
                <a:ea typeface="Poppins"/>
                <a:cs typeface="Poppins"/>
                <a:sym typeface="Poppins"/>
              </a:endParaRPr>
            </a:p>
          </p:txBody>
        </p:sp>
        <p:sp>
          <p:nvSpPr>
            <p:cNvPr id="438" name="Google Shape;438;p50"/>
            <p:cNvSpPr/>
            <p:nvPr/>
          </p:nvSpPr>
          <p:spPr>
            <a:xfrm rot="1067738">
              <a:off x="1048914" y="3295796"/>
              <a:ext cx="1156327" cy="1243675"/>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Poppins"/>
                  <a:ea typeface="Poppins"/>
                  <a:cs typeface="Poppins"/>
                  <a:sym typeface="Poppins"/>
                </a:rPr>
                <a:t>Growth and change over time… </a:t>
              </a:r>
              <a:r>
                <a:rPr i="1" lang="en" sz="1200">
                  <a:latin typeface="Poppins"/>
                  <a:ea typeface="Poppins"/>
                  <a:cs typeface="Poppins"/>
                  <a:sym typeface="Poppins"/>
                </a:rPr>
                <a:t>when I was young…</a:t>
              </a:r>
              <a:endParaRPr i="1" sz="1200">
                <a:latin typeface="Poppins"/>
                <a:ea typeface="Poppins"/>
                <a:cs typeface="Poppins"/>
                <a:sym typeface="Poppins"/>
              </a:endParaRPr>
            </a:p>
          </p:txBody>
        </p:sp>
        <p:sp>
          <p:nvSpPr>
            <p:cNvPr id="439" name="Google Shape;439;p50"/>
            <p:cNvSpPr/>
            <p:nvPr/>
          </p:nvSpPr>
          <p:spPr>
            <a:xfrm rot="-106676">
              <a:off x="3783356" y="735499"/>
              <a:ext cx="1614777" cy="1598400"/>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Poppins"/>
                  <a:ea typeface="Poppins"/>
                  <a:cs typeface="Poppins"/>
                  <a:sym typeface="Poppins"/>
                </a:rPr>
                <a:t>What is our relationship with the systems of water on Earth? </a:t>
              </a:r>
              <a:endParaRPr sz="1200">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What about other places?</a:t>
              </a:r>
              <a:endParaRPr sz="1200">
                <a:latin typeface="Poppins"/>
                <a:ea typeface="Poppins"/>
                <a:cs typeface="Poppins"/>
                <a:sym typeface="Poppins"/>
              </a:endParaRPr>
            </a:p>
          </p:txBody>
        </p:sp>
        <p:sp>
          <p:nvSpPr>
            <p:cNvPr id="440" name="Google Shape;440;p50"/>
            <p:cNvSpPr/>
            <p:nvPr/>
          </p:nvSpPr>
          <p:spPr>
            <a:xfrm rot="-105309">
              <a:off x="1850588" y="2380003"/>
              <a:ext cx="803177" cy="816300"/>
            </a:xfrm>
            <a:prstGeom prst="ellipse">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Poppins"/>
                  <a:ea typeface="Poppins"/>
                  <a:cs typeface="Poppins"/>
                  <a:sym typeface="Poppins"/>
                </a:rPr>
                <a:t>Cause and effect</a:t>
              </a:r>
              <a:endParaRPr b="1">
                <a:solidFill>
                  <a:schemeClr val="lt1"/>
                </a:solidFill>
                <a:latin typeface="Poppins"/>
                <a:ea typeface="Poppins"/>
                <a:cs typeface="Poppins"/>
                <a:sym typeface="Poppins"/>
              </a:endParaRPr>
            </a:p>
          </p:txBody>
        </p:sp>
        <p:sp>
          <p:nvSpPr>
            <p:cNvPr id="441" name="Google Shape;441;p50"/>
            <p:cNvSpPr/>
            <p:nvPr/>
          </p:nvSpPr>
          <p:spPr>
            <a:xfrm rot="-481622">
              <a:off x="5263721" y="1519934"/>
              <a:ext cx="1108561" cy="677710"/>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Poppins"/>
                  <a:ea typeface="Poppins"/>
                  <a:cs typeface="Poppins"/>
                  <a:sym typeface="Poppins"/>
                </a:rPr>
                <a:t>Senses, observations, data collections</a:t>
              </a:r>
              <a:endParaRPr sz="1000">
                <a:latin typeface="Poppins"/>
                <a:ea typeface="Poppins"/>
                <a:cs typeface="Poppins"/>
                <a:sym typeface="Poppins"/>
              </a:endParaRPr>
            </a:p>
          </p:txBody>
        </p:sp>
      </p:grpSp>
      <p:pic>
        <p:nvPicPr>
          <p:cNvPr id="442" name="Google Shape;442;p50"/>
          <p:cNvPicPr preferRelativeResize="0"/>
          <p:nvPr/>
        </p:nvPicPr>
        <p:blipFill>
          <a:blip r:embed="rId4">
            <a:alphaModFix/>
          </a:blip>
          <a:stretch>
            <a:fillRect/>
          </a:stretch>
        </p:blipFill>
        <p:spPr>
          <a:xfrm>
            <a:off x="6505575" y="3732432"/>
            <a:ext cx="1648024" cy="840492"/>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51"/>
          <p:cNvPicPr preferRelativeResize="0"/>
          <p:nvPr/>
        </p:nvPicPr>
        <p:blipFill>
          <a:blip r:embed="rId3">
            <a:alphaModFix/>
          </a:blip>
          <a:stretch>
            <a:fillRect/>
          </a:stretch>
        </p:blipFill>
        <p:spPr>
          <a:xfrm>
            <a:off x="8379690" y="4362027"/>
            <a:ext cx="665175" cy="665175"/>
          </a:xfrm>
          <a:prstGeom prst="rect">
            <a:avLst/>
          </a:prstGeom>
          <a:noFill/>
          <a:ln>
            <a:noFill/>
          </a:ln>
        </p:spPr>
      </p:pic>
      <p:sp>
        <p:nvSpPr>
          <p:cNvPr id="448" name="Google Shape;448;p51"/>
          <p:cNvSpPr txBox="1"/>
          <p:nvPr/>
        </p:nvSpPr>
        <p:spPr>
          <a:xfrm>
            <a:off x="1461475" y="373875"/>
            <a:ext cx="652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How many </a:t>
            </a:r>
            <a:r>
              <a:rPr lang="en" sz="2400">
                <a:solidFill>
                  <a:schemeClr val="lt1"/>
                </a:solidFill>
                <a:latin typeface="Special Elite"/>
                <a:ea typeface="Special Elite"/>
                <a:cs typeface="Special Elite"/>
                <a:sym typeface="Special Elite"/>
              </a:rPr>
              <a:t>I wonders</a:t>
            </a:r>
            <a:r>
              <a:rPr b="1" lang="en" sz="2400">
                <a:solidFill>
                  <a:schemeClr val="lt1"/>
                </a:solidFill>
                <a:latin typeface="Poppins"/>
                <a:ea typeface="Poppins"/>
                <a:cs typeface="Poppins"/>
                <a:sym typeface="Poppins"/>
              </a:rPr>
              <a:t> do you have?</a:t>
            </a:r>
            <a:endParaRPr b="1" sz="2400">
              <a:solidFill>
                <a:schemeClr val="lt1"/>
              </a:solidFill>
              <a:latin typeface="Poppins"/>
              <a:ea typeface="Poppins"/>
              <a:cs typeface="Poppins"/>
              <a:sym typeface="Poppins"/>
            </a:endParaRPr>
          </a:p>
        </p:txBody>
      </p:sp>
      <p:pic>
        <p:nvPicPr>
          <p:cNvPr id="449" name="Google Shape;449;p51"/>
          <p:cNvPicPr preferRelativeResize="0"/>
          <p:nvPr/>
        </p:nvPicPr>
        <p:blipFill>
          <a:blip r:embed="rId4">
            <a:alphaModFix/>
          </a:blip>
          <a:stretch>
            <a:fillRect/>
          </a:stretch>
        </p:blipFill>
        <p:spPr>
          <a:xfrm>
            <a:off x="563099" y="0"/>
            <a:ext cx="7633254" cy="51435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52"/>
          <p:cNvPicPr preferRelativeResize="0"/>
          <p:nvPr/>
        </p:nvPicPr>
        <p:blipFill rotWithShape="1">
          <a:blip r:embed="rId3">
            <a:alphaModFix/>
          </a:blip>
          <a:srcRect b="1871" l="8694" r="8661" t="1649"/>
          <a:stretch/>
        </p:blipFill>
        <p:spPr>
          <a:xfrm rot="5400000">
            <a:off x="2127674" y="-1383200"/>
            <a:ext cx="4734550" cy="8001101"/>
          </a:xfrm>
          <a:prstGeom prst="rect">
            <a:avLst/>
          </a:prstGeom>
          <a:noFill/>
          <a:ln>
            <a:noFill/>
          </a:ln>
        </p:spPr>
      </p:pic>
      <p:sp>
        <p:nvSpPr>
          <p:cNvPr id="455" name="Google Shape;455;p52"/>
          <p:cNvSpPr txBox="1"/>
          <p:nvPr/>
        </p:nvSpPr>
        <p:spPr>
          <a:xfrm>
            <a:off x="1596875" y="1036800"/>
            <a:ext cx="5704200" cy="3095700"/>
          </a:xfrm>
          <a:prstGeom prst="rect">
            <a:avLst/>
          </a:prstGeom>
          <a:solidFill>
            <a:srgbClr val="D0E0E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Roboto"/>
                <a:ea typeface="Roboto"/>
                <a:cs typeface="Roboto"/>
                <a:sym typeface="Roboto"/>
              </a:rPr>
              <a:t>What is the relationship between _</a:t>
            </a:r>
            <a:r>
              <a:rPr b="1" lang="en" sz="1800">
                <a:highlight>
                  <a:srgbClr val="FFFF00"/>
                </a:highlight>
                <a:latin typeface="Roboto"/>
                <a:ea typeface="Roboto"/>
                <a:cs typeface="Roboto"/>
                <a:sym typeface="Roboto"/>
              </a:rPr>
              <a:t>(concept)</a:t>
            </a:r>
            <a:r>
              <a:rPr b="1" lang="en" sz="1800">
                <a:latin typeface="Roboto"/>
                <a:ea typeface="Roboto"/>
                <a:cs typeface="Roboto"/>
                <a:sym typeface="Roboto"/>
              </a:rPr>
              <a:t>_ and _</a:t>
            </a:r>
            <a:r>
              <a:rPr b="1" lang="en" sz="1800">
                <a:highlight>
                  <a:srgbClr val="FFFF00"/>
                </a:highlight>
                <a:latin typeface="Roboto"/>
                <a:ea typeface="Roboto"/>
                <a:cs typeface="Roboto"/>
                <a:sym typeface="Roboto"/>
              </a:rPr>
              <a:t>(concept)</a:t>
            </a:r>
            <a:r>
              <a:rPr b="1" lang="en" sz="1800">
                <a:latin typeface="Roboto"/>
                <a:ea typeface="Roboto"/>
                <a:cs typeface="Roboto"/>
                <a:sym typeface="Roboto"/>
              </a:rPr>
              <a:t>_?</a:t>
            </a:r>
            <a:endParaRPr b="1" sz="1800">
              <a:latin typeface="Roboto"/>
              <a:ea typeface="Roboto"/>
              <a:cs typeface="Roboto"/>
              <a:sym typeface="Roboto"/>
            </a:endParaRPr>
          </a:p>
          <a:p>
            <a:pPr indent="0" lvl="0" marL="0" rtl="0" algn="l">
              <a:lnSpc>
                <a:spcPct val="115000"/>
              </a:lnSpc>
              <a:spcBef>
                <a:spcPts val="1000"/>
              </a:spcBef>
              <a:spcAft>
                <a:spcPts val="0"/>
              </a:spcAft>
              <a:buNone/>
            </a:pPr>
            <a:r>
              <a:rPr b="1" lang="en" sz="1800">
                <a:latin typeface="Roboto"/>
                <a:ea typeface="Roboto"/>
                <a:cs typeface="Roboto"/>
                <a:sym typeface="Roboto"/>
              </a:rPr>
              <a:t>How does ___________ impact _______________?</a:t>
            </a:r>
            <a:endParaRPr b="1" sz="1800">
              <a:latin typeface="Roboto"/>
              <a:ea typeface="Roboto"/>
              <a:cs typeface="Roboto"/>
              <a:sym typeface="Roboto"/>
            </a:endParaRPr>
          </a:p>
          <a:p>
            <a:pPr indent="0" lvl="0" marL="0" rtl="0" algn="l">
              <a:lnSpc>
                <a:spcPct val="115000"/>
              </a:lnSpc>
              <a:spcBef>
                <a:spcPts val="1000"/>
              </a:spcBef>
              <a:spcAft>
                <a:spcPts val="0"/>
              </a:spcAft>
              <a:buNone/>
            </a:pPr>
            <a:r>
              <a:rPr b="1" lang="en" sz="1800">
                <a:latin typeface="Roboto"/>
                <a:ea typeface="Roboto"/>
                <a:cs typeface="Roboto"/>
                <a:sym typeface="Roboto"/>
              </a:rPr>
              <a:t>What effect do __________ and __________ have on ________?</a:t>
            </a:r>
            <a:endParaRPr b="1" sz="1800">
              <a:latin typeface="Roboto"/>
              <a:ea typeface="Roboto"/>
              <a:cs typeface="Roboto"/>
              <a:sym typeface="Roboto"/>
            </a:endParaRPr>
          </a:p>
          <a:p>
            <a:pPr indent="0" lvl="0" marL="0" rtl="0" algn="l">
              <a:lnSpc>
                <a:spcPct val="115000"/>
              </a:lnSpc>
              <a:spcBef>
                <a:spcPts val="1000"/>
              </a:spcBef>
              <a:spcAft>
                <a:spcPts val="1000"/>
              </a:spcAft>
              <a:buNone/>
            </a:pPr>
            <a:r>
              <a:rPr b="1" lang="en" sz="1800">
                <a:latin typeface="Roboto"/>
                <a:ea typeface="Roboto"/>
                <a:cs typeface="Roboto"/>
                <a:sym typeface="Roboto"/>
              </a:rPr>
              <a:t>How do the forces of _____________ and ___________ interact?  </a:t>
            </a:r>
            <a:endParaRPr b="1" sz="1800">
              <a:latin typeface="Roboto"/>
              <a:ea typeface="Roboto"/>
              <a:cs typeface="Roboto"/>
              <a:sym typeface="Roboto"/>
            </a:endParaRPr>
          </a:p>
        </p:txBody>
      </p:sp>
      <p:pic>
        <p:nvPicPr>
          <p:cNvPr id="456" name="Google Shape;456;p52"/>
          <p:cNvPicPr preferRelativeResize="0"/>
          <p:nvPr/>
        </p:nvPicPr>
        <p:blipFill rotWithShape="1">
          <a:blip r:embed="rId4">
            <a:alphaModFix/>
          </a:blip>
          <a:srcRect b="5285" l="8885" r="10267" t="6336"/>
          <a:stretch/>
        </p:blipFill>
        <p:spPr>
          <a:xfrm>
            <a:off x="7426950" y="2709249"/>
            <a:ext cx="1528325" cy="1996301"/>
          </a:xfrm>
          <a:prstGeom prst="rect">
            <a:avLst/>
          </a:prstGeom>
          <a:noFill/>
          <a:ln cap="flat" cmpd="sng" w="9525">
            <a:solidFill>
              <a:srgbClr val="42424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3"/>
          <p:cNvSpPr txBox="1"/>
          <p:nvPr/>
        </p:nvSpPr>
        <p:spPr>
          <a:xfrm>
            <a:off x="123750" y="817450"/>
            <a:ext cx="8899500" cy="817200"/>
          </a:xfrm>
          <a:prstGeom prst="rect">
            <a:avLst/>
          </a:prstGeom>
          <a:solidFill>
            <a:srgbClr val="BF90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latin typeface="Poppins"/>
                <a:ea typeface="Poppins"/>
                <a:cs typeface="Poppins"/>
                <a:sym typeface="Poppins"/>
              </a:rPr>
              <a:t>Summative Assessment Triangle (products/performances, observations, conversations)</a:t>
            </a:r>
            <a:endParaRPr b="1" sz="1100">
              <a:latin typeface="Poppins"/>
              <a:ea typeface="Poppins"/>
              <a:cs typeface="Poppins"/>
              <a:sym typeface="Poppins"/>
            </a:endParaRPr>
          </a:p>
          <a:p>
            <a:pPr indent="-298450" lvl="0" marL="457200" rtl="0" algn="l">
              <a:spcBef>
                <a:spcPts val="0"/>
              </a:spcBef>
              <a:spcAft>
                <a:spcPts val="0"/>
              </a:spcAft>
              <a:buSzPts val="1100"/>
              <a:buFont typeface="Poppins"/>
              <a:buChar char="●"/>
            </a:pPr>
            <a:r>
              <a:rPr lang="en" sz="1100">
                <a:latin typeface="Poppins"/>
                <a:ea typeface="Poppins"/>
                <a:cs typeface="Poppins"/>
                <a:sym typeface="Poppins"/>
              </a:rPr>
              <a:t>Students will create a museum artifact that demonstrates a significant Earth change</a:t>
            </a:r>
            <a:endParaRPr sz="1100">
              <a:latin typeface="Poppins"/>
              <a:ea typeface="Poppins"/>
              <a:cs typeface="Poppins"/>
              <a:sym typeface="Poppins"/>
            </a:endParaRPr>
          </a:p>
          <a:p>
            <a:pPr indent="-298450" lvl="0" marL="457200" rtl="0" algn="l">
              <a:spcBef>
                <a:spcPts val="0"/>
              </a:spcBef>
              <a:spcAft>
                <a:spcPts val="0"/>
              </a:spcAft>
              <a:buSzPts val="1100"/>
              <a:buFont typeface="Poppins"/>
              <a:buChar char="●"/>
            </a:pPr>
            <a:r>
              <a:rPr lang="en" sz="1100">
                <a:latin typeface="Poppins"/>
                <a:ea typeface="Poppins"/>
                <a:cs typeface="Poppins"/>
                <a:sym typeface="Poppins"/>
              </a:rPr>
              <a:t>Students will respond to questions about the relationship between humans and Earth changes.</a:t>
            </a:r>
            <a:endParaRPr sz="1100">
              <a:latin typeface="Poppins"/>
              <a:ea typeface="Poppins"/>
              <a:cs typeface="Poppins"/>
              <a:sym typeface="Poppins"/>
            </a:endParaRPr>
          </a:p>
          <a:p>
            <a:pPr indent="-298450" lvl="0" marL="457200" rtl="0" algn="l">
              <a:spcBef>
                <a:spcPts val="0"/>
              </a:spcBef>
              <a:spcAft>
                <a:spcPts val="0"/>
              </a:spcAft>
              <a:buSzPts val="1100"/>
              <a:buFont typeface="Poppins"/>
              <a:buChar char="●"/>
            </a:pPr>
            <a:r>
              <a:rPr lang="en" sz="1100">
                <a:latin typeface="Poppins"/>
                <a:ea typeface="Poppins"/>
                <a:cs typeface="Poppins"/>
                <a:sym typeface="Poppins"/>
              </a:rPr>
              <a:t>Students will be observed while engaged in experiences that reveal relationships between “parts”</a:t>
            </a:r>
            <a:endParaRPr sz="1100">
              <a:latin typeface="Poppins"/>
              <a:ea typeface="Poppins"/>
              <a:cs typeface="Poppins"/>
              <a:sym typeface="Poppins"/>
            </a:endParaRPr>
          </a:p>
        </p:txBody>
      </p:sp>
      <p:sp>
        <p:nvSpPr>
          <p:cNvPr id="462" name="Google Shape;462;p53"/>
          <p:cNvSpPr txBox="1"/>
          <p:nvPr/>
        </p:nvSpPr>
        <p:spPr>
          <a:xfrm>
            <a:off x="123750" y="169745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Poppins"/>
                <a:ea typeface="Poppins"/>
                <a:cs typeface="Poppins"/>
                <a:sym typeface="Poppins"/>
              </a:rPr>
              <a:t>Adopt a Tree or Sit Spot</a:t>
            </a:r>
            <a:endParaRPr b="1" sz="1000">
              <a:solidFill>
                <a:schemeClr val="dk1"/>
              </a:solidFill>
              <a:latin typeface="Poppins"/>
              <a:ea typeface="Poppins"/>
              <a:cs typeface="Poppins"/>
              <a:sym typeface="Poppins"/>
            </a:endParaRPr>
          </a:p>
          <a:p>
            <a:pPr indent="0" lvl="0" marL="0" rtl="0" algn="ctr">
              <a:spcBef>
                <a:spcPts val="0"/>
              </a:spcBef>
              <a:spcAft>
                <a:spcPts val="0"/>
              </a:spcAft>
              <a:buNone/>
            </a:pPr>
            <a:r>
              <a:rPr lang="en" sz="800">
                <a:solidFill>
                  <a:schemeClr val="dk1"/>
                </a:solidFill>
                <a:latin typeface="Poppins"/>
                <a:ea typeface="Poppins"/>
                <a:cs typeface="Poppins"/>
                <a:sym typeface="Poppins"/>
              </a:rPr>
              <a:t>Students will revisit their spot each month, drawing, noticing and writing/talking about changes they see. “What can we notice when we revisit the same spot?” How can we feel connected to Earth?</a:t>
            </a:r>
            <a:endParaRPr sz="800">
              <a:solidFill>
                <a:schemeClr val="dk1"/>
              </a:solidFill>
              <a:latin typeface="Poppins"/>
              <a:ea typeface="Poppins"/>
              <a:cs typeface="Poppins"/>
              <a:sym typeface="Poppins"/>
            </a:endParaRPr>
          </a:p>
        </p:txBody>
      </p:sp>
      <p:sp>
        <p:nvSpPr>
          <p:cNvPr id="463" name="Google Shape;463;p53"/>
          <p:cNvSpPr txBox="1"/>
          <p:nvPr/>
        </p:nvSpPr>
        <p:spPr>
          <a:xfrm>
            <a:off x="1952450" y="169745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Poppins"/>
                <a:ea typeface="Poppins"/>
                <a:cs typeface="Poppins"/>
                <a:sym typeface="Poppins"/>
              </a:rPr>
              <a:t>Unpack concept: Relationships</a:t>
            </a:r>
            <a:endParaRPr b="1" sz="1000">
              <a:latin typeface="Poppins"/>
              <a:ea typeface="Poppins"/>
              <a:cs typeface="Poppins"/>
              <a:sym typeface="Poppins"/>
            </a:endParaRPr>
          </a:p>
          <a:p>
            <a:pPr indent="0" lvl="0" marL="0" rtl="0" algn="ctr">
              <a:spcBef>
                <a:spcPts val="0"/>
              </a:spcBef>
              <a:spcAft>
                <a:spcPts val="0"/>
              </a:spcAft>
              <a:buNone/>
            </a:pPr>
            <a:r>
              <a:rPr lang="en" sz="900">
                <a:latin typeface="Poppins"/>
                <a:ea typeface="Poppins"/>
                <a:cs typeface="Poppins"/>
                <a:sym typeface="Poppins"/>
              </a:rPr>
              <a:t>Help students make meaning. Examples and non-examples. Build it on a bulletin board that can grow and change in your space. </a:t>
            </a:r>
            <a:endParaRPr sz="900">
              <a:latin typeface="Poppins"/>
              <a:ea typeface="Poppins"/>
              <a:cs typeface="Poppins"/>
              <a:sym typeface="Poppins"/>
            </a:endParaRPr>
          </a:p>
        </p:txBody>
      </p:sp>
      <p:sp>
        <p:nvSpPr>
          <p:cNvPr id="464" name="Google Shape;464;p53"/>
          <p:cNvSpPr txBox="1"/>
          <p:nvPr/>
        </p:nvSpPr>
        <p:spPr>
          <a:xfrm>
            <a:off x="3781150" y="169745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How do our senses help us understand our environment?</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900">
                <a:latin typeface="Poppins"/>
                <a:ea typeface="Poppins"/>
                <a:cs typeface="Poppins"/>
                <a:sym typeface="Poppins"/>
              </a:rPr>
              <a:t>Capture video evidence of students using senses to describe various enviros. Now.. how about animals? Same? Different?</a:t>
            </a:r>
            <a:endParaRPr sz="1100">
              <a:latin typeface="Poppins"/>
              <a:ea typeface="Poppins"/>
              <a:cs typeface="Poppins"/>
              <a:sym typeface="Poppins"/>
            </a:endParaRPr>
          </a:p>
        </p:txBody>
      </p:sp>
      <p:sp>
        <p:nvSpPr>
          <p:cNvPr id="465" name="Google Shape;465;p53"/>
          <p:cNvSpPr txBox="1"/>
          <p:nvPr/>
        </p:nvSpPr>
        <p:spPr>
          <a:xfrm>
            <a:off x="5609850" y="169745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Poppins"/>
                <a:ea typeface="Poppins"/>
                <a:cs typeface="Poppins"/>
                <a:sym typeface="Poppins"/>
              </a:rPr>
              <a:t>Get out into Nature</a:t>
            </a:r>
            <a:endParaRPr b="1" sz="1000">
              <a:latin typeface="Poppins"/>
              <a:ea typeface="Poppins"/>
              <a:cs typeface="Poppins"/>
              <a:sym typeface="Poppins"/>
            </a:endParaRPr>
          </a:p>
          <a:p>
            <a:pPr indent="0" lvl="0" marL="0" rtl="0" algn="l">
              <a:spcBef>
                <a:spcPts val="0"/>
              </a:spcBef>
              <a:spcAft>
                <a:spcPts val="0"/>
              </a:spcAft>
              <a:buNone/>
            </a:pPr>
            <a:r>
              <a:rPr lang="en" sz="1000">
                <a:latin typeface="Poppins"/>
                <a:ea typeface="Poppins"/>
                <a:cs typeface="Poppins"/>
                <a:sym typeface="Poppins"/>
              </a:rPr>
              <a:t>Plan a scientific journey to capture and document observations of changes on Earth. What will the evidence be? How do we know?</a:t>
            </a:r>
            <a:endParaRPr sz="900">
              <a:latin typeface="Poppins"/>
              <a:ea typeface="Poppins"/>
              <a:cs typeface="Poppins"/>
              <a:sym typeface="Poppins"/>
            </a:endParaRPr>
          </a:p>
        </p:txBody>
      </p:sp>
      <p:sp>
        <p:nvSpPr>
          <p:cNvPr id="466" name="Google Shape;466;p53"/>
          <p:cNvSpPr txBox="1"/>
          <p:nvPr/>
        </p:nvSpPr>
        <p:spPr>
          <a:xfrm>
            <a:off x="7438550" y="1697450"/>
            <a:ext cx="15876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Poppins"/>
                <a:ea typeface="Poppins"/>
                <a:cs typeface="Poppins"/>
                <a:sym typeface="Poppins"/>
              </a:rPr>
              <a:t>Data Tracking/math</a:t>
            </a:r>
            <a:endParaRPr b="1" sz="1000">
              <a:latin typeface="Poppins"/>
              <a:ea typeface="Poppins"/>
              <a:cs typeface="Poppins"/>
              <a:sym typeface="Poppins"/>
            </a:endParaRPr>
          </a:p>
          <a:p>
            <a:pPr indent="0" lvl="0" marL="0" rtl="0" algn="l">
              <a:spcBef>
                <a:spcPts val="0"/>
              </a:spcBef>
              <a:spcAft>
                <a:spcPts val="0"/>
              </a:spcAft>
              <a:buNone/>
            </a:pPr>
            <a:r>
              <a:rPr lang="en" sz="900">
                <a:latin typeface="Poppins"/>
                <a:ea typeface="Poppins"/>
                <a:cs typeface="Poppins"/>
                <a:sym typeface="Poppins"/>
              </a:rPr>
              <a:t>Guide students to track and capture data (temps, wind, rainfall, floods, fires, etc.). Graph and display, expand vocabulary through guided talk. Ask about the data? Evidence?</a:t>
            </a:r>
            <a:endParaRPr sz="900">
              <a:latin typeface="Poppins"/>
              <a:ea typeface="Poppins"/>
              <a:cs typeface="Poppins"/>
              <a:sym typeface="Poppins"/>
            </a:endParaRPr>
          </a:p>
        </p:txBody>
      </p:sp>
      <p:sp>
        <p:nvSpPr>
          <p:cNvPr id="467" name="Google Shape;467;p53"/>
          <p:cNvSpPr txBox="1"/>
          <p:nvPr/>
        </p:nvSpPr>
        <p:spPr>
          <a:xfrm>
            <a:off x="873300" y="4438500"/>
            <a:ext cx="7229100" cy="635400"/>
          </a:xfrm>
          <a:prstGeom prst="rect">
            <a:avLst/>
          </a:prstGeom>
          <a:solidFill>
            <a:srgbClr val="BF90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Poppins"/>
                <a:ea typeface="Poppins"/>
                <a:cs typeface="Poppins"/>
                <a:sym typeface="Poppins"/>
              </a:rPr>
              <a:t>What are the most powerful ways students can show what they know and understand </a:t>
            </a:r>
            <a:r>
              <a:rPr b="1" lang="en" sz="1600">
                <a:latin typeface="Poppins"/>
                <a:ea typeface="Poppins"/>
                <a:cs typeface="Poppins"/>
                <a:sym typeface="Poppins"/>
              </a:rPr>
              <a:t>through</a:t>
            </a:r>
            <a:r>
              <a:rPr b="1" lang="en" sz="1600">
                <a:latin typeface="Poppins"/>
                <a:ea typeface="Poppins"/>
                <a:cs typeface="Poppins"/>
                <a:sym typeface="Poppins"/>
              </a:rPr>
              <a:t> a variety of curricula?</a:t>
            </a:r>
            <a:endParaRPr b="1" sz="1600">
              <a:latin typeface="Poppins"/>
              <a:ea typeface="Poppins"/>
              <a:cs typeface="Poppins"/>
              <a:sym typeface="Poppins"/>
            </a:endParaRPr>
          </a:p>
        </p:txBody>
      </p:sp>
      <p:sp>
        <p:nvSpPr>
          <p:cNvPr id="468" name="Google Shape;468;p53"/>
          <p:cNvSpPr txBox="1"/>
          <p:nvPr/>
        </p:nvSpPr>
        <p:spPr>
          <a:xfrm>
            <a:off x="0" y="-119175"/>
            <a:ext cx="9144000" cy="9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Poppins"/>
                <a:ea typeface="Poppins"/>
                <a:cs typeface="Poppins"/>
                <a:sym typeface="Poppins"/>
              </a:rPr>
              <a:t>Learning Experience</a:t>
            </a:r>
            <a:r>
              <a:rPr b="1" lang="en" sz="2200">
                <a:solidFill>
                  <a:schemeClr val="dk1"/>
                </a:solidFill>
                <a:latin typeface="Poppins"/>
                <a:ea typeface="Poppins"/>
                <a:cs typeface="Poppins"/>
                <a:sym typeface="Poppins"/>
              </a:rPr>
              <a:t> &amp; Assessment Map</a:t>
            </a:r>
            <a:endParaRPr b="1" sz="2200">
              <a:solidFill>
                <a:schemeClr val="dk1"/>
              </a:solidFill>
              <a:latin typeface="Poppins"/>
              <a:ea typeface="Poppins"/>
              <a:cs typeface="Poppins"/>
              <a:sym typeface="Poppins"/>
            </a:endParaRPr>
          </a:p>
          <a:p>
            <a:pPr indent="0" lvl="0" marL="0" rtl="0" algn="ctr">
              <a:spcBef>
                <a:spcPts val="0"/>
              </a:spcBef>
              <a:spcAft>
                <a:spcPts val="0"/>
              </a:spcAft>
              <a:buNone/>
            </a:pPr>
            <a:r>
              <a:rPr i="1" lang="en" sz="1300">
                <a:latin typeface="Poppins SemiBold"/>
                <a:ea typeface="Poppins SemiBold"/>
                <a:cs typeface="Poppins SemiBold"/>
                <a:sym typeface="Poppins SemiBold"/>
              </a:rPr>
              <a:t>Big question:</a:t>
            </a:r>
            <a:r>
              <a:rPr lang="en" sz="1300">
                <a:latin typeface="Poppins SemiBold"/>
                <a:ea typeface="Poppins SemiBold"/>
                <a:cs typeface="Poppins SemiBold"/>
                <a:sym typeface="Poppins SemiBold"/>
              </a:rPr>
              <a:t> What is the relationship between humans and the changes happening on Earth?  </a:t>
            </a:r>
            <a:endParaRPr sz="1300">
              <a:latin typeface="Poppins SemiBold"/>
              <a:ea typeface="Poppins SemiBold"/>
              <a:cs typeface="Poppins SemiBold"/>
              <a:sym typeface="Poppins SemiBold"/>
            </a:endParaRPr>
          </a:p>
          <a:p>
            <a:pPr indent="0" lvl="0" marL="0" rtl="0" algn="ctr">
              <a:spcBef>
                <a:spcPts val="0"/>
              </a:spcBef>
              <a:spcAft>
                <a:spcPts val="0"/>
              </a:spcAft>
              <a:buNone/>
            </a:pPr>
            <a:r>
              <a:rPr i="1" lang="en" sz="1300">
                <a:latin typeface="Poppins SemiBold"/>
                <a:ea typeface="Poppins SemiBold"/>
                <a:cs typeface="Poppins SemiBold"/>
                <a:sym typeface="Poppins SemiBold"/>
              </a:rPr>
              <a:t>Big idea</a:t>
            </a:r>
            <a:r>
              <a:rPr lang="en" sz="1300">
                <a:latin typeface="Poppins SemiBold"/>
                <a:ea typeface="Poppins SemiBold"/>
                <a:cs typeface="Poppins SemiBold"/>
                <a:sym typeface="Poppins SemiBold"/>
              </a:rPr>
              <a:t>: Interactions happen between things that are connected.</a:t>
            </a:r>
            <a:endParaRPr sz="1300">
              <a:latin typeface="Poppins SemiBold"/>
              <a:ea typeface="Poppins SemiBold"/>
              <a:cs typeface="Poppins SemiBold"/>
              <a:sym typeface="Poppins SemiBold"/>
            </a:endParaRPr>
          </a:p>
          <a:p>
            <a:pPr indent="0" lvl="0" marL="0" rtl="0" algn="l">
              <a:spcBef>
                <a:spcPts val="0"/>
              </a:spcBef>
              <a:spcAft>
                <a:spcPts val="0"/>
              </a:spcAft>
              <a:buNone/>
            </a:pPr>
            <a:r>
              <a:t/>
            </a:r>
            <a:endParaRPr sz="1600">
              <a:latin typeface="Poppins SemiBold"/>
              <a:ea typeface="Poppins SemiBold"/>
              <a:cs typeface="Poppins SemiBold"/>
              <a:sym typeface="Poppins SemiBold"/>
            </a:endParaRPr>
          </a:p>
        </p:txBody>
      </p:sp>
      <p:sp>
        <p:nvSpPr>
          <p:cNvPr id="469" name="Google Shape;469;p53"/>
          <p:cNvSpPr txBox="1"/>
          <p:nvPr/>
        </p:nvSpPr>
        <p:spPr>
          <a:xfrm>
            <a:off x="120800" y="304140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Poppins"/>
                <a:ea typeface="Poppins"/>
                <a:cs typeface="Poppins"/>
                <a:sym typeface="Poppins"/>
              </a:rPr>
              <a:t>Voice Through Art</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900">
                <a:solidFill>
                  <a:schemeClr val="dk1"/>
                </a:solidFill>
                <a:latin typeface="Poppins"/>
                <a:ea typeface="Poppins"/>
                <a:cs typeface="Poppins"/>
                <a:sym typeface="Poppins"/>
              </a:rPr>
              <a:t>Help students communicate their thoughts and feelings about the Earth, changes and their relationship. How can art communicate messages? </a:t>
            </a:r>
            <a:endParaRPr sz="900">
              <a:solidFill>
                <a:schemeClr val="dk1"/>
              </a:solidFill>
              <a:latin typeface="Poppins"/>
              <a:ea typeface="Poppins"/>
              <a:cs typeface="Poppins"/>
              <a:sym typeface="Poppins"/>
            </a:endParaRPr>
          </a:p>
        </p:txBody>
      </p:sp>
      <p:sp>
        <p:nvSpPr>
          <p:cNvPr id="470" name="Google Shape;470;p53"/>
          <p:cNvSpPr txBox="1"/>
          <p:nvPr/>
        </p:nvSpPr>
        <p:spPr>
          <a:xfrm>
            <a:off x="1949500" y="304140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Poppins"/>
                <a:ea typeface="Poppins"/>
                <a:cs typeface="Poppins"/>
                <a:sym typeface="Poppins"/>
              </a:rPr>
              <a:t>If.. Then… </a:t>
            </a:r>
            <a:endParaRPr b="1" sz="1000">
              <a:latin typeface="Poppins"/>
              <a:ea typeface="Poppins"/>
              <a:cs typeface="Poppins"/>
              <a:sym typeface="Poppins"/>
            </a:endParaRPr>
          </a:p>
          <a:p>
            <a:pPr indent="0" lvl="0" marL="0" rtl="0" algn="l">
              <a:spcBef>
                <a:spcPts val="0"/>
              </a:spcBef>
              <a:spcAft>
                <a:spcPts val="0"/>
              </a:spcAft>
              <a:buNone/>
            </a:pPr>
            <a:r>
              <a:rPr lang="en" sz="900">
                <a:latin typeface="Poppins"/>
                <a:ea typeface="Poppins"/>
                <a:cs typeface="Poppins"/>
                <a:sym typeface="Poppins"/>
              </a:rPr>
              <a:t>Explore the concept of causation by learning about the landforms, layers (fossils), flow of water</a:t>
            </a:r>
            <a:endParaRPr sz="900">
              <a:latin typeface="Poppins"/>
              <a:ea typeface="Poppins"/>
              <a:cs typeface="Poppins"/>
              <a:sym typeface="Poppins"/>
            </a:endParaRPr>
          </a:p>
          <a:p>
            <a:pPr indent="0" lvl="0" marL="0" rtl="0" algn="l">
              <a:spcBef>
                <a:spcPts val="0"/>
              </a:spcBef>
              <a:spcAft>
                <a:spcPts val="0"/>
              </a:spcAft>
              <a:buNone/>
            </a:pPr>
            <a:r>
              <a:rPr lang="en" sz="900">
                <a:latin typeface="Poppins"/>
                <a:ea typeface="Poppins"/>
                <a:cs typeface="Poppins"/>
                <a:sym typeface="Poppins"/>
              </a:rPr>
              <a:t>Impact of sudden changes: earthquakes, floods, fires, </a:t>
            </a:r>
            <a:endParaRPr sz="900">
              <a:latin typeface="Poppins"/>
              <a:ea typeface="Poppins"/>
              <a:cs typeface="Poppins"/>
              <a:sym typeface="Poppins"/>
            </a:endParaRPr>
          </a:p>
          <a:p>
            <a:pPr indent="0" lvl="0" marL="0" rtl="0" algn="ctr">
              <a:spcBef>
                <a:spcPts val="0"/>
              </a:spcBef>
              <a:spcAft>
                <a:spcPts val="0"/>
              </a:spcAft>
              <a:buNone/>
            </a:pPr>
            <a:r>
              <a:t/>
            </a:r>
            <a:endParaRPr sz="1000">
              <a:latin typeface="Poppins"/>
              <a:ea typeface="Poppins"/>
              <a:cs typeface="Poppins"/>
              <a:sym typeface="Poppins"/>
            </a:endParaRPr>
          </a:p>
        </p:txBody>
      </p:sp>
      <p:sp>
        <p:nvSpPr>
          <p:cNvPr id="471" name="Google Shape;471;p53"/>
          <p:cNvSpPr txBox="1"/>
          <p:nvPr/>
        </p:nvSpPr>
        <p:spPr>
          <a:xfrm>
            <a:off x="3778200" y="304140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latin typeface="Poppins"/>
                <a:ea typeface="Poppins"/>
                <a:cs typeface="Poppins"/>
                <a:sym typeface="Poppins"/>
              </a:rPr>
              <a:t>Literature Circles</a:t>
            </a:r>
            <a:endParaRPr b="1" sz="11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Use questions to help students explore various genres and ideas presented through literature.  </a:t>
            </a:r>
            <a:endParaRPr sz="800">
              <a:latin typeface="Poppins"/>
              <a:ea typeface="Poppins"/>
              <a:cs typeface="Poppins"/>
              <a:sym typeface="Poppins"/>
            </a:endParaRPr>
          </a:p>
        </p:txBody>
      </p:sp>
      <p:sp>
        <p:nvSpPr>
          <p:cNvPr id="472" name="Google Shape;472;p53"/>
          <p:cNvSpPr txBox="1"/>
          <p:nvPr/>
        </p:nvSpPr>
        <p:spPr>
          <a:xfrm>
            <a:off x="5606900" y="3041400"/>
            <a:ext cx="17244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Poppins"/>
                <a:ea typeface="Poppins"/>
                <a:cs typeface="Poppins"/>
                <a:sym typeface="Poppins"/>
              </a:rPr>
              <a:t>Always caring, never change.</a:t>
            </a:r>
            <a:endParaRPr b="1" sz="1000">
              <a:latin typeface="Poppins"/>
              <a:ea typeface="Poppins"/>
              <a:cs typeface="Poppins"/>
              <a:sym typeface="Poppins"/>
            </a:endParaRPr>
          </a:p>
          <a:p>
            <a:pPr indent="0" lvl="0" marL="0" rtl="0" algn="l">
              <a:spcBef>
                <a:spcPts val="0"/>
              </a:spcBef>
              <a:spcAft>
                <a:spcPts val="0"/>
              </a:spcAft>
              <a:buNone/>
            </a:pPr>
            <a:r>
              <a:rPr lang="en" sz="900">
                <a:latin typeface="Poppins"/>
                <a:ea typeface="Poppins"/>
                <a:cs typeface="Poppins"/>
                <a:sym typeface="Poppins"/>
              </a:rPr>
              <a:t>Interview: Are there examples of things that should not change? What about how we care for the Earth and each other?</a:t>
            </a:r>
            <a:endParaRPr sz="900">
              <a:latin typeface="Poppins"/>
              <a:ea typeface="Poppins"/>
              <a:cs typeface="Poppins"/>
              <a:sym typeface="Poppins"/>
            </a:endParaRPr>
          </a:p>
        </p:txBody>
      </p:sp>
      <p:sp>
        <p:nvSpPr>
          <p:cNvPr id="473" name="Google Shape;473;p53"/>
          <p:cNvSpPr txBox="1"/>
          <p:nvPr/>
        </p:nvSpPr>
        <p:spPr>
          <a:xfrm>
            <a:off x="7435600" y="3041400"/>
            <a:ext cx="1587600" cy="128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Poppins"/>
                <a:ea typeface="Poppins"/>
                <a:cs typeface="Poppins"/>
                <a:sym typeface="Poppins"/>
              </a:rPr>
              <a:t>Music tells a story</a:t>
            </a:r>
            <a:endParaRPr b="1" sz="1000">
              <a:latin typeface="Poppins"/>
              <a:ea typeface="Poppins"/>
              <a:cs typeface="Poppins"/>
              <a:sym typeface="Poppins"/>
            </a:endParaRPr>
          </a:p>
          <a:p>
            <a:pPr indent="0" lvl="0" marL="0" rtl="0" algn="l">
              <a:spcBef>
                <a:spcPts val="0"/>
              </a:spcBef>
              <a:spcAft>
                <a:spcPts val="0"/>
              </a:spcAft>
              <a:buNone/>
            </a:pPr>
            <a:r>
              <a:rPr lang="en" sz="900">
                <a:latin typeface="Poppins"/>
                <a:ea typeface="Poppins"/>
                <a:cs typeface="Poppins"/>
                <a:sym typeface="Poppins"/>
              </a:rPr>
              <a:t>Use your senses to draw, or paint, the story that is shared </a:t>
            </a:r>
            <a:r>
              <a:rPr lang="en" sz="900">
                <a:latin typeface="Poppins"/>
                <a:ea typeface="Poppins"/>
                <a:cs typeface="Poppins"/>
                <a:sym typeface="Poppins"/>
              </a:rPr>
              <a:t>through</a:t>
            </a:r>
            <a:r>
              <a:rPr lang="en" sz="900">
                <a:latin typeface="Poppins"/>
                <a:ea typeface="Poppins"/>
                <a:cs typeface="Poppins"/>
                <a:sym typeface="Poppins"/>
              </a:rPr>
              <a:t> </a:t>
            </a:r>
            <a:r>
              <a:rPr lang="en" sz="900">
                <a:latin typeface="Poppins"/>
                <a:ea typeface="Poppins"/>
                <a:cs typeface="Poppins"/>
                <a:sym typeface="Poppins"/>
              </a:rPr>
              <a:t>various</a:t>
            </a:r>
            <a:r>
              <a:rPr lang="en" sz="900">
                <a:latin typeface="Poppins"/>
                <a:ea typeface="Poppins"/>
                <a:cs typeface="Poppins"/>
                <a:sym typeface="Poppins"/>
              </a:rPr>
              <a:t> musical selections. Notice how music changes show up differently in your art.</a:t>
            </a:r>
            <a:endParaRPr sz="900">
              <a:latin typeface="Poppins"/>
              <a:ea typeface="Poppins"/>
              <a:cs typeface="Poppins"/>
              <a:sym typeface="Poppins"/>
            </a:endParaRPr>
          </a:p>
        </p:txBody>
      </p:sp>
      <p:sp>
        <p:nvSpPr>
          <p:cNvPr id="474" name="Google Shape;474;p53"/>
          <p:cNvSpPr/>
          <p:nvPr/>
        </p:nvSpPr>
        <p:spPr>
          <a:xfrm>
            <a:off x="7536525" y="903600"/>
            <a:ext cx="1410000" cy="691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Poppins"/>
                <a:ea typeface="Poppins"/>
                <a:cs typeface="Poppins"/>
                <a:sym typeface="Poppins"/>
              </a:rPr>
              <a:t>Earth’s surface, changes over time, observation skills, communication skills</a:t>
            </a:r>
            <a:endParaRPr sz="900">
              <a:latin typeface="Poppins"/>
              <a:ea typeface="Poppins"/>
              <a:cs typeface="Poppins"/>
              <a:sym typeface="Poppins"/>
            </a:endParaRPr>
          </a:p>
        </p:txBody>
      </p:sp>
      <p:pic>
        <p:nvPicPr>
          <p:cNvPr id="475" name="Google Shape;475;p53"/>
          <p:cNvPicPr preferRelativeResize="0"/>
          <p:nvPr/>
        </p:nvPicPr>
        <p:blipFill>
          <a:blip r:embed="rId3">
            <a:alphaModFix/>
          </a:blip>
          <a:stretch>
            <a:fillRect/>
          </a:stretch>
        </p:blipFill>
        <p:spPr>
          <a:xfrm>
            <a:off x="7272825" y="858351"/>
            <a:ext cx="392776" cy="392776"/>
          </a:xfrm>
          <a:prstGeom prst="rect">
            <a:avLst/>
          </a:prstGeom>
          <a:noFill/>
          <a:ln>
            <a:noFill/>
          </a:ln>
        </p:spPr>
      </p:pic>
      <p:sp>
        <p:nvSpPr>
          <p:cNvPr id="476" name="Google Shape;476;p53"/>
          <p:cNvSpPr/>
          <p:nvPr/>
        </p:nvSpPr>
        <p:spPr>
          <a:xfrm>
            <a:off x="-1459650" y="2095125"/>
            <a:ext cx="1936200" cy="1876800"/>
          </a:xfrm>
          <a:prstGeom prst="rightArrowCallout">
            <a:avLst>
              <a:gd fmla="val 25000" name="adj1"/>
              <a:gd fmla="val 25000" name="adj2"/>
              <a:gd fmla="val 25000" name="adj3"/>
              <a:gd fmla="val 64977" name="adj4"/>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Start by thinking of how best students will reveal what they know, </a:t>
            </a:r>
            <a:r>
              <a:rPr lang="en"/>
              <a:t>understand</a:t>
            </a:r>
            <a:r>
              <a:rPr lang="en"/>
              <a:t> and can do</a:t>
            </a:r>
            <a:endParaRPr/>
          </a:p>
        </p:txBody>
      </p:sp>
      <p:sp>
        <p:nvSpPr>
          <p:cNvPr id="477" name="Google Shape;477;p53"/>
          <p:cNvSpPr/>
          <p:nvPr/>
        </p:nvSpPr>
        <p:spPr>
          <a:xfrm>
            <a:off x="129075" y="129075"/>
            <a:ext cx="1587600" cy="546000"/>
          </a:xfrm>
          <a:prstGeom prst="homePlate">
            <a:avLst>
              <a:gd fmla="val 50000" name="adj"/>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Special Elite"/>
                <a:ea typeface="Special Elite"/>
                <a:cs typeface="Special Elite"/>
                <a:sym typeface="Special Elite"/>
              </a:rPr>
              <a:t>An </a:t>
            </a:r>
            <a:r>
              <a:rPr b="1" lang="en" sz="1200">
                <a:latin typeface="Special Elite"/>
                <a:ea typeface="Special Elite"/>
                <a:cs typeface="Special Elite"/>
                <a:sym typeface="Special Elite"/>
              </a:rPr>
              <a:t>incomplete</a:t>
            </a:r>
            <a:r>
              <a:rPr lang="en" sz="1200">
                <a:latin typeface="Special Elite"/>
                <a:ea typeface="Special Elite"/>
                <a:cs typeface="Special Elite"/>
                <a:sym typeface="Special Elite"/>
              </a:rPr>
              <a:t> planning map…</a:t>
            </a:r>
            <a:endParaRPr sz="1200">
              <a:latin typeface="Special Elite"/>
              <a:ea typeface="Special Elite"/>
              <a:cs typeface="Special Elite"/>
              <a:sym typeface="Special Elite"/>
            </a:endParaRPr>
          </a:p>
        </p:txBody>
      </p:sp>
      <p:pic>
        <p:nvPicPr>
          <p:cNvPr id="478" name="Google Shape;478;p53"/>
          <p:cNvPicPr preferRelativeResize="0"/>
          <p:nvPr/>
        </p:nvPicPr>
        <p:blipFill>
          <a:blip r:embed="rId4">
            <a:alphaModFix/>
          </a:blip>
          <a:stretch>
            <a:fillRect/>
          </a:stretch>
        </p:blipFill>
        <p:spPr>
          <a:xfrm>
            <a:off x="8652095" y="4634426"/>
            <a:ext cx="392775" cy="392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54"/>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484" name="Google Shape;484;p54">
            <a:hlinkClick r:id="rId4"/>
          </p:cNvPr>
          <p:cNvPicPr preferRelativeResize="0"/>
          <p:nvPr/>
        </p:nvPicPr>
        <p:blipFill>
          <a:blip r:embed="rId5">
            <a:alphaModFix/>
          </a:blip>
          <a:stretch>
            <a:fillRect/>
          </a:stretch>
        </p:blipFill>
        <p:spPr>
          <a:xfrm>
            <a:off x="152400" y="152400"/>
            <a:ext cx="8813924"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3"/>
            </a:gs>
            <a:gs pos="100000">
              <a:schemeClr val="accent2"/>
            </a:gs>
          </a:gsLst>
          <a:lin ang="2700006" scaled="0"/>
        </a:gradFill>
      </p:bgPr>
    </p:bg>
    <p:spTree>
      <p:nvGrpSpPr>
        <p:cNvPr id="488" name="Shape 488"/>
        <p:cNvGrpSpPr/>
        <p:nvPr/>
      </p:nvGrpSpPr>
      <p:grpSpPr>
        <a:xfrm>
          <a:off x="0" y="0"/>
          <a:ext cx="0" cy="0"/>
          <a:chOff x="0" y="0"/>
          <a:chExt cx="0" cy="0"/>
        </a:xfrm>
      </p:grpSpPr>
      <p:sp>
        <p:nvSpPr>
          <p:cNvPr id="489" name="Google Shape;489;p55"/>
          <p:cNvSpPr txBox="1"/>
          <p:nvPr>
            <p:ph type="title"/>
          </p:nvPr>
        </p:nvSpPr>
        <p:spPr>
          <a:xfrm>
            <a:off x="194675"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200">
                <a:latin typeface="Poppins"/>
                <a:ea typeface="Poppins"/>
                <a:cs typeface="Poppins"/>
                <a:sym typeface="Poppins"/>
              </a:rPr>
              <a:t>What is your relationship with the Earth?</a:t>
            </a:r>
            <a:endParaRPr sz="2200">
              <a:latin typeface="Poppins"/>
              <a:ea typeface="Poppins"/>
              <a:cs typeface="Poppins"/>
              <a:sym typeface="Poppins"/>
            </a:endParaRPr>
          </a:p>
        </p:txBody>
      </p:sp>
      <p:sp>
        <p:nvSpPr>
          <p:cNvPr id="490" name="Google Shape;490;p55"/>
          <p:cNvSpPr txBox="1"/>
          <p:nvPr>
            <p:ph idx="2" type="body"/>
          </p:nvPr>
        </p:nvSpPr>
        <p:spPr>
          <a:xfrm>
            <a:off x="4787550" y="1420000"/>
            <a:ext cx="4241700" cy="3339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600">
                <a:solidFill>
                  <a:schemeClr val="dk1"/>
                </a:solidFill>
                <a:latin typeface="Poppins"/>
                <a:ea typeface="Poppins"/>
                <a:cs typeface="Poppins"/>
                <a:sym typeface="Poppins"/>
              </a:rPr>
              <a:t>While watching the video, please use the following prompts to inspire your thinking:</a:t>
            </a:r>
            <a:endParaRPr sz="1600">
              <a:solidFill>
                <a:schemeClr val="dk1"/>
              </a:solidFill>
              <a:latin typeface="Poppins"/>
              <a:ea typeface="Poppins"/>
              <a:cs typeface="Poppins"/>
              <a:sym typeface="Poppins"/>
            </a:endParaRPr>
          </a:p>
          <a:p>
            <a:pPr indent="0" lvl="0" marL="0" rtl="0" algn="ctr">
              <a:spcBef>
                <a:spcPts val="600"/>
              </a:spcBef>
              <a:spcAft>
                <a:spcPts val="0"/>
              </a:spcAft>
              <a:buNone/>
            </a:pPr>
            <a:r>
              <a:rPr b="1" lang="en" sz="1600">
                <a:solidFill>
                  <a:schemeClr val="dk1"/>
                </a:solidFill>
                <a:latin typeface="Poppins"/>
                <a:ea typeface="Poppins"/>
                <a:cs typeface="Poppins"/>
                <a:sym typeface="Poppins"/>
              </a:rPr>
              <a:t>I notice… (art, science, literature)</a:t>
            </a:r>
            <a:endParaRPr b="1" sz="1600">
              <a:solidFill>
                <a:schemeClr val="dk1"/>
              </a:solidFill>
              <a:latin typeface="Poppins"/>
              <a:ea typeface="Poppins"/>
              <a:cs typeface="Poppins"/>
              <a:sym typeface="Poppins"/>
            </a:endParaRPr>
          </a:p>
          <a:p>
            <a:pPr indent="0" lvl="0" marL="0" rtl="0" algn="ctr">
              <a:spcBef>
                <a:spcPts val="600"/>
              </a:spcBef>
              <a:spcAft>
                <a:spcPts val="0"/>
              </a:spcAft>
              <a:buNone/>
            </a:pPr>
            <a:r>
              <a:rPr b="1" lang="en" sz="1600">
                <a:solidFill>
                  <a:schemeClr val="dk1"/>
                </a:solidFill>
                <a:latin typeface="Poppins"/>
                <a:ea typeface="Poppins"/>
                <a:cs typeface="Poppins"/>
                <a:sym typeface="Poppins"/>
              </a:rPr>
              <a:t>I wonder…(engaging, questions, ideas)</a:t>
            </a:r>
            <a:endParaRPr b="1" sz="1600">
              <a:solidFill>
                <a:schemeClr val="dk1"/>
              </a:solidFill>
              <a:latin typeface="Poppins"/>
              <a:ea typeface="Poppins"/>
              <a:cs typeface="Poppins"/>
              <a:sym typeface="Poppins"/>
            </a:endParaRPr>
          </a:p>
          <a:p>
            <a:pPr indent="0" lvl="0" marL="0" rtl="0" algn="ctr">
              <a:spcBef>
                <a:spcPts val="600"/>
              </a:spcBef>
              <a:spcAft>
                <a:spcPts val="0"/>
              </a:spcAft>
              <a:buNone/>
            </a:pPr>
            <a:r>
              <a:rPr b="1" lang="en" sz="1600">
                <a:solidFill>
                  <a:schemeClr val="dk1"/>
                </a:solidFill>
                <a:latin typeface="Poppins"/>
                <a:ea typeface="Poppins"/>
                <a:cs typeface="Poppins"/>
                <a:sym typeface="Poppins"/>
              </a:rPr>
              <a:t>I think…(connections, pieces, action)</a:t>
            </a:r>
            <a:endParaRPr b="1" sz="1600">
              <a:solidFill>
                <a:schemeClr val="dk1"/>
              </a:solidFill>
              <a:latin typeface="Poppins"/>
              <a:ea typeface="Poppins"/>
              <a:cs typeface="Poppins"/>
              <a:sym typeface="Poppins"/>
            </a:endParaRPr>
          </a:p>
          <a:p>
            <a:pPr indent="0" lvl="0" marL="0" rtl="0" algn="ctr">
              <a:spcBef>
                <a:spcPts val="600"/>
              </a:spcBef>
              <a:spcAft>
                <a:spcPts val="0"/>
              </a:spcAft>
              <a:buNone/>
            </a:pPr>
            <a:r>
              <a:t/>
            </a:r>
            <a:endParaRPr b="1" sz="1600">
              <a:solidFill>
                <a:schemeClr val="dk1"/>
              </a:solidFill>
              <a:latin typeface="Poppins"/>
              <a:ea typeface="Poppins"/>
              <a:cs typeface="Poppins"/>
              <a:sym typeface="Poppins"/>
            </a:endParaRPr>
          </a:p>
          <a:p>
            <a:pPr indent="0" lvl="0" marL="0" rtl="0" algn="ctr">
              <a:spcBef>
                <a:spcPts val="600"/>
              </a:spcBef>
              <a:spcAft>
                <a:spcPts val="0"/>
              </a:spcAft>
              <a:buNone/>
            </a:pPr>
            <a:r>
              <a:rPr b="1" lang="en" sz="1600">
                <a:latin typeface="Poppins"/>
                <a:ea typeface="Poppins"/>
                <a:cs typeface="Poppins"/>
                <a:sym typeface="Poppins"/>
              </a:rPr>
              <a:t>How do your senses and feelings change when you go outside? Inside?</a:t>
            </a:r>
            <a:r>
              <a:rPr b="1" lang="en" sz="1600">
                <a:solidFill>
                  <a:schemeClr val="dk1"/>
                </a:solidFill>
                <a:latin typeface="Poppins"/>
                <a:ea typeface="Poppins"/>
                <a:cs typeface="Poppins"/>
                <a:sym typeface="Poppins"/>
              </a:rPr>
              <a:t> </a:t>
            </a:r>
            <a:endParaRPr b="1" sz="1600">
              <a:solidFill>
                <a:schemeClr val="dk1"/>
              </a:solidFill>
              <a:latin typeface="Poppins"/>
              <a:ea typeface="Poppins"/>
              <a:cs typeface="Poppins"/>
              <a:sym typeface="Poppins"/>
            </a:endParaRPr>
          </a:p>
        </p:txBody>
      </p:sp>
      <p:pic>
        <p:nvPicPr>
          <p:cNvPr id="491" name="Google Shape;491;p55">
            <a:hlinkClick r:id="rId3"/>
          </p:cNvPr>
          <p:cNvPicPr preferRelativeResize="0"/>
          <p:nvPr/>
        </p:nvPicPr>
        <p:blipFill>
          <a:blip r:embed="rId4">
            <a:alphaModFix/>
          </a:blip>
          <a:stretch>
            <a:fillRect/>
          </a:stretch>
        </p:blipFill>
        <p:spPr>
          <a:xfrm>
            <a:off x="330150" y="1420000"/>
            <a:ext cx="4241860" cy="3621652"/>
          </a:xfrm>
          <a:prstGeom prst="rect">
            <a:avLst/>
          </a:prstGeom>
          <a:noFill/>
          <a:ln cap="flat" cmpd="sng" w="9525">
            <a:solidFill>
              <a:schemeClr val="dk2"/>
            </a:solidFill>
            <a:prstDash val="solid"/>
            <a:round/>
            <a:headEnd len="sm" w="sm" type="none"/>
            <a:tailEnd len="sm" w="sm" type="none"/>
          </a:ln>
        </p:spPr>
      </p:pic>
      <p:pic>
        <p:nvPicPr>
          <p:cNvPr id="492" name="Google Shape;492;p55"/>
          <p:cNvPicPr preferRelativeResize="0"/>
          <p:nvPr/>
        </p:nvPicPr>
        <p:blipFill>
          <a:blip r:embed="rId5">
            <a:alphaModFix/>
          </a:blip>
          <a:stretch>
            <a:fillRect/>
          </a:stretch>
        </p:blipFill>
        <p:spPr>
          <a:xfrm>
            <a:off x="8628771" y="4687326"/>
            <a:ext cx="416100" cy="416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56"/>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498" name="Google Shape;498;p56"/>
          <p:cNvPicPr preferRelativeResize="0"/>
          <p:nvPr/>
        </p:nvPicPr>
        <p:blipFill>
          <a:blip r:embed="rId4">
            <a:alphaModFix/>
          </a:blip>
          <a:stretch>
            <a:fillRect/>
          </a:stretch>
        </p:blipFill>
        <p:spPr>
          <a:xfrm>
            <a:off x="0" y="152400"/>
            <a:ext cx="5383524" cy="4838700"/>
          </a:xfrm>
          <a:prstGeom prst="rect">
            <a:avLst/>
          </a:prstGeom>
          <a:noFill/>
          <a:ln cap="flat" cmpd="sng" w="9525">
            <a:solidFill>
              <a:schemeClr val="dk2"/>
            </a:solidFill>
            <a:prstDash val="solid"/>
            <a:round/>
            <a:headEnd len="sm" w="sm" type="none"/>
            <a:tailEnd len="sm" w="sm" type="none"/>
          </a:ln>
        </p:spPr>
      </p:pic>
      <p:pic>
        <p:nvPicPr>
          <p:cNvPr id="499" name="Google Shape;499;p56"/>
          <p:cNvPicPr preferRelativeResize="0"/>
          <p:nvPr/>
        </p:nvPicPr>
        <p:blipFill>
          <a:blip r:embed="rId5">
            <a:alphaModFix/>
          </a:blip>
          <a:stretch>
            <a:fillRect/>
          </a:stretch>
        </p:blipFill>
        <p:spPr>
          <a:xfrm>
            <a:off x="5383523" y="1329100"/>
            <a:ext cx="3760475" cy="21800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57">
            <a:hlinkClick r:id="rId3"/>
          </p:cNvPr>
          <p:cNvPicPr preferRelativeResize="0"/>
          <p:nvPr/>
        </p:nvPicPr>
        <p:blipFill>
          <a:blip r:embed="rId4">
            <a:alphaModFix/>
          </a:blip>
          <a:stretch>
            <a:fillRect/>
          </a:stretch>
        </p:blipFill>
        <p:spPr>
          <a:xfrm>
            <a:off x="-35475" y="161157"/>
            <a:ext cx="9144003" cy="46880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100000">
              <a:schemeClr val="accent6"/>
            </a:gs>
          </a:gsLst>
          <a:lin ang="2700006" scaled="0"/>
        </a:gradFill>
      </p:bgPr>
    </p:bg>
    <p:spTree>
      <p:nvGrpSpPr>
        <p:cNvPr id="508" name="Shape 508"/>
        <p:cNvGrpSpPr/>
        <p:nvPr/>
      </p:nvGrpSpPr>
      <p:grpSpPr>
        <a:xfrm>
          <a:off x="0" y="0"/>
          <a:ext cx="0" cy="0"/>
          <a:chOff x="0" y="0"/>
          <a:chExt cx="0" cy="0"/>
        </a:xfrm>
      </p:grpSpPr>
      <p:sp>
        <p:nvSpPr>
          <p:cNvPr id="509" name="Google Shape;509;p58"/>
          <p:cNvSpPr txBox="1"/>
          <p:nvPr>
            <p:ph type="title"/>
          </p:nvPr>
        </p:nvSpPr>
        <p:spPr>
          <a:xfrm>
            <a:off x="457200" y="465250"/>
            <a:ext cx="58686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Lifelong Nature Journaling</a:t>
            </a:r>
            <a:endParaRPr/>
          </a:p>
        </p:txBody>
      </p:sp>
      <p:sp>
        <p:nvSpPr>
          <p:cNvPr id="510" name="Google Shape;510;p5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511" name="Google Shape;511;p58"/>
          <p:cNvPicPr preferRelativeResize="0"/>
          <p:nvPr/>
        </p:nvPicPr>
        <p:blipFill rotWithShape="1">
          <a:blip r:embed="rId3">
            <a:alphaModFix/>
          </a:blip>
          <a:srcRect b="7842" l="0" r="0" t="0"/>
          <a:stretch/>
        </p:blipFill>
        <p:spPr>
          <a:xfrm>
            <a:off x="3971750" y="1398050"/>
            <a:ext cx="2513400" cy="3474425"/>
          </a:xfrm>
          <a:prstGeom prst="rect">
            <a:avLst/>
          </a:prstGeom>
          <a:noFill/>
          <a:ln cap="flat" cmpd="sng" w="9525">
            <a:solidFill>
              <a:schemeClr val="dk2"/>
            </a:solidFill>
            <a:prstDash val="solid"/>
            <a:round/>
            <a:headEnd len="sm" w="sm" type="none"/>
            <a:tailEnd len="sm" w="sm" type="none"/>
          </a:ln>
        </p:spPr>
      </p:pic>
      <p:sp>
        <p:nvSpPr>
          <p:cNvPr id="512" name="Google Shape;512;p58"/>
          <p:cNvSpPr txBox="1"/>
          <p:nvPr/>
        </p:nvSpPr>
        <p:spPr>
          <a:xfrm>
            <a:off x="6546825" y="604725"/>
            <a:ext cx="2597100" cy="434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latin typeface="Patrick Hand"/>
                <a:ea typeface="Patrick Hand"/>
                <a:cs typeface="Patrick Hand"/>
                <a:sym typeface="Patrick Hand"/>
              </a:rPr>
              <a:t>Get Outside</a:t>
            </a:r>
            <a:endParaRPr b="1" sz="3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Be a model</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Hard surface</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Choose a spot</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Look carefully</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Draw what you see</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Use your senses</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Add details</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Consider prompts</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Practice often</a:t>
            </a:r>
            <a:endParaRPr sz="2000">
              <a:latin typeface="Patrick Hand"/>
              <a:ea typeface="Patrick Hand"/>
              <a:cs typeface="Patrick Hand"/>
              <a:sym typeface="Patrick Hand"/>
            </a:endParaRPr>
          </a:p>
          <a:p>
            <a:pPr indent="-355600" lvl="0" marL="457200" rtl="0" algn="l">
              <a:spcBef>
                <a:spcPts val="0"/>
              </a:spcBef>
              <a:spcAft>
                <a:spcPts val="0"/>
              </a:spcAft>
              <a:buSzPts val="2000"/>
              <a:buFont typeface="Patrick Hand"/>
              <a:buChar char="★"/>
            </a:pPr>
            <a:r>
              <a:rPr lang="en" sz="2000">
                <a:latin typeface="Patrick Hand"/>
                <a:ea typeface="Patrick Hand"/>
                <a:cs typeface="Patrick Hand"/>
                <a:sym typeface="Patrick Hand"/>
              </a:rPr>
              <a:t>Later add labels, colors, paints, magnifying glasses… </a:t>
            </a:r>
            <a:endParaRPr sz="2000">
              <a:latin typeface="Patrick Hand"/>
              <a:ea typeface="Patrick Hand"/>
              <a:cs typeface="Patrick Hand"/>
              <a:sym typeface="Patrick Hand"/>
            </a:endParaRPr>
          </a:p>
        </p:txBody>
      </p:sp>
      <p:pic>
        <p:nvPicPr>
          <p:cNvPr id="513" name="Google Shape;513;p58"/>
          <p:cNvPicPr preferRelativeResize="0"/>
          <p:nvPr/>
        </p:nvPicPr>
        <p:blipFill rotWithShape="1">
          <a:blip r:embed="rId4">
            <a:alphaModFix/>
          </a:blip>
          <a:srcRect b="0" l="0" r="0" t="10410"/>
          <a:stretch/>
        </p:blipFill>
        <p:spPr>
          <a:xfrm>
            <a:off x="363450" y="1360638"/>
            <a:ext cx="3316326" cy="3549249"/>
          </a:xfrm>
          <a:prstGeom prst="rect">
            <a:avLst/>
          </a:prstGeom>
          <a:noFill/>
          <a:ln cap="flat" cmpd="sng" w="9525">
            <a:solidFill>
              <a:schemeClr val="dk2"/>
            </a:solidFill>
            <a:prstDash val="solid"/>
            <a:round/>
            <a:headEnd len="sm" w="sm" type="none"/>
            <a:tailEnd len="sm" w="sm" type="none"/>
          </a:ln>
        </p:spPr>
      </p:pic>
      <p:pic>
        <p:nvPicPr>
          <p:cNvPr id="514" name="Google Shape;514;p58"/>
          <p:cNvPicPr preferRelativeResize="0"/>
          <p:nvPr/>
        </p:nvPicPr>
        <p:blipFill>
          <a:blip r:embed="rId5">
            <a:alphaModFix/>
          </a:blip>
          <a:stretch>
            <a:fillRect/>
          </a:stretch>
        </p:blipFill>
        <p:spPr>
          <a:xfrm>
            <a:off x="8628771" y="4611126"/>
            <a:ext cx="416100" cy="416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2"/>
          <p:cNvPicPr preferRelativeResize="0"/>
          <p:nvPr/>
        </p:nvPicPr>
        <p:blipFill>
          <a:blip r:embed="rId3">
            <a:alphaModFix/>
          </a:blip>
          <a:stretch>
            <a:fillRect/>
          </a:stretch>
        </p:blipFill>
        <p:spPr>
          <a:xfrm rot="5400000">
            <a:off x="2004930" y="-2004929"/>
            <a:ext cx="5155525" cy="9165399"/>
          </a:xfrm>
          <a:prstGeom prst="rect">
            <a:avLst/>
          </a:prstGeom>
          <a:noFill/>
          <a:ln>
            <a:noFill/>
          </a:ln>
        </p:spPr>
      </p:pic>
      <p:pic>
        <p:nvPicPr>
          <p:cNvPr id="232" name="Google Shape;232;p32"/>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233" name="Google Shape;233;p32"/>
          <p:cNvSpPr txBox="1"/>
          <p:nvPr/>
        </p:nvSpPr>
        <p:spPr>
          <a:xfrm>
            <a:off x="825850" y="700175"/>
            <a:ext cx="73158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Poppins"/>
                <a:ea typeface="Poppins"/>
                <a:cs typeface="Poppins"/>
                <a:sym typeface="Poppins"/>
              </a:rPr>
              <a:t>About the adaptation for young readers, Nicole Neidhardt shared: </a:t>
            </a:r>
            <a:endParaRPr sz="1600">
              <a:solidFill>
                <a:schemeClr val="lt1"/>
              </a:solidFill>
              <a:latin typeface="Poppins"/>
              <a:ea typeface="Poppins"/>
              <a:cs typeface="Poppins"/>
              <a:sym typeface="Poppins"/>
            </a:endParaRPr>
          </a:p>
          <a:p>
            <a:pPr indent="0" lvl="0" marL="0" rtl="0" algn="l">
              <a:spcBef>
                <a:spcPts val="0"/>
              </a:spcBef>
              <a:spcAft>
                <a:spcPts val="0"/>
              </a:spcAft>
              <a:buNone/>
            </a:pPr>
            <a:r>
              <a:t/>
            </a:r>
            <a:endParaRPr sz="1600">
              <a:solidFill>
                <a:schemeClr val="lt1"/>
              </a:solidFill>
              <a:latin typeface="Poppins"/>
              <a:ea typeface="Poppins"/>
              <a:cs typeface="Poppins"/>
              <a:sym typeface="Poppins"/>
            </a:endParaRPr>
          </a:p>
          <a:p>
            <a:pPr indent="0" lvl="0" marL="0" rtl="0" algn="l">
              <a:lnSpc>
                <a:spcPct val="150000"/>
              </a:lnSpc>
              <a:spcBef>
                <a:spcPts val="0"/>
              </a:spcBef>
              <a:spcAft>
                <a:spcPts val="0"/>
              </a:spcAft>
              <a:buNone/>
            </a:pPr>
            <a:r>
              <a:rPr i="1" lang="en" sz="1600">
                <a:solidFill>
                  <a:schemeClr val="lt1"/>
                </a:solidFill>
                <a:latin typeface="Poppins"/>
                <a:ea typeface="Poppins"/>
                <a:cs typeface="Poppins"/>
                <a:sym typeface="Poppins"/>
              </a:rPr>
              <a:t>“I hope the teachings of </a:t>
            </a:r>
            <a:r>
              <a:rPr b="1" i="1" lang="en" sz="1600">
                <a:solidFill>
                  <a:schemeClr val="lt1"/>
                </a:solidFill>
                <a:latin typeface="Poppins"/>
                <a:ea typeface="Poppins"/>
                <a:cs typeface="Poppins"/>
                <a:sym typeface="Poppins"/>
              </a:rPr>
              <a:t>relationality</a:t>
            </a:r>
            <a:r>
              <a:rPr i="1" lang="en" sz="1600">
                <a:solidFill>
                  <a:schemeClr val="lt1"/>
                </a:solidFill>
                <a:latin typeface="Poppins"/>
                <a:ea typeface="Poppins"/>
                <a:cs typeface="Poppins"/>
                <a:sym typeface="Poppins"/>
              </a:rPr>
              <a:t> come through for young readers. To understand that we are all in relation to one another, and to our plant relatives, animal relatives, and to the land, the water, the air – and with those </a:t>
            </a:r>
            <a:r>
              <a:rPr b="1" i="1" lang="en" sz="1600">
                <a:solidFill>
                  <a:schemeClr val="lt1"/>
                </a:solidFill>
                <a:latin typeface="Poppins"/>
                <a:ea typeface="Poppins"/>
                <a:cs typeface="Poppins"/>
                <a:sym typeface="Poppins"/>
              </a:rPr>
              <a:t>relationships</a:t>
            </a:r>
            <a:r>
              <a:rPr i="1" lang="en" sz="1600">
                <a:solidFill>
                  <a:schemeClr val="lt1"/>
                </a:solidFill>
                <a:latin typeface="Poppins"/>
                <a:ea typeface="Poppins"/>
                <a:cs typeface="Poppins"/>
                <a:sym typeface="Poppins"/>
              </a:rPr>
              <a:t>, there’s a </a:t>
            </a:r>
            <a:r>
              <a:rPr b="1" i="1" lang="en" sz="1600">
                <a:solidFill>
                  <a:schemeClr val="lt1"/>
                </a:solidFill>
                <a:latin typeface="Poppins"/>
                <a:ea typeface="Poppins"/>
                <a:cs typeface="Poppins"/>
                <a:sym typeface="Poppins"/>
              </a:rPr>
              <a:t>responsibility</a:t>
            </a:r>
            <a:r>
              <a:rPr i="1" lang="en" sz="1600">
                <a:solidFill>
                  <a:schemeClr val="lt1"/>
                </a:solidFill>
                <a:latin typeface="Poppins"/>
                <a:ea typeface="Poppins"/>
                <a:cs typeface="Poppins"/>
                <a:sym typeface="Poppins"/>
              </a:rPr>
              <a:t> to care for [them],” Neidhardt echoes. “Teachings that encompass relationality can </a:t>
            </a:r>
            <a:r>
              <a:rPr b="1" i="1" lang="en" sz="1600">
                <a:solidFill>
                  <a:schemeClr val="lt1"/>
                </a:solidFill>
                <a:latin typeface="Poppins"/>
                <a:ea typeface="Poppins"/>
                <a:cs typeface="Poppins"/>
                <a:sym typeface="Poppins"/>
              </a:rPr>
              <a:t>change</a:t>
            </a:r>
            <a:r>
              <a:rPr i="1" lang="en" sz="1600">
                <a:solidFill>
                  <a:schemeClr val="lt1"/>
                </a:solidFill>
                <a:latin typeface="Poppins"/>
                <a:ea typeface="Poppins"/>
                <a:cs typeface="Poppins"/>
                <a:sym typeface="Poppins"/>
              </a:rPr>
              <a:t> the way [young adults] not only think about themselves in the world but also </a:t>
            </a:r>
            <a:r>
              <a:rPr b="1" i="1" lang="en" sz="1600">
                <a:solidFill>
                  <a:schemeClr val="lt1"/>
                </a:solidFill>
                <a:latin typeface="Poppins"/>
                <a:ea typeface="Poppins"/>
                <a:cs typeface="Poppins"/>
                <a:sym typeface="Poppins"/>
              </a:rPr>
              <a:t>how they can move through the world.</a:t>
            </a:r>
            <a:r>
              <a:rPr i="1" lang="en" sz="1600">
                <a:solidFill>
                  <a:schemeClr val="lt1"/>
                </a:solidFill>
                <a:latin typeface="Poppins"/>
                <a:ea typeface="Poppins"/>
                <a:cs typeface="Poppins"/>
                <a:sym typeface="Poppins"/>
              </a:rPr>
              <a:t>”</a:t>
            </a:r>
            <a:endParaRPr i="1" sz="1800">
              <a:solidFill>
                <a:schemeClr val="lt1"/>
              </a:solidFill>
              <a:latin typeface="Poppins"/>
              <a:ea typeface="Poppins"/>
              <a:cs typeface="Poppins"/>
              <a:sym typeface="Poppins"/>
            </a:endParaRPr>
          </a:p>
        </p:txBody>
      </p:sp>
      <p:sp>
        <p:nvSpPr>
          <p:cNvPr id="234" name="Google Shape;234;p32"/>
          <p:cNvSpPr txBox="1"/>
          <p:nvPr/>
        </p:nvSpPr>
        <p:spPr>
          <a:xfrm>
            <a:off x="5314050" y="4492013"/>
            <a:ext cx="3000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latin typeface="Poppins"/>
                <a:ea typeface="Poppins"/>
                <a:cs typeface="Poppins"/>
                <a:sym typeface="Poppins"/>
                <a:hlinkClick r:id="rId5"/>
              </a:rPr>
              <a:t>https://quillandquire.com/authors/monique-gray-smith-and-nicole-neidhardt-on-adapting-braiding-sweetgrass-for-a-ya-audience/</a:t>
            </a:r>
            <a:r>
              <a:rPr lang="en" sz="900">
                <a:solidFill>
                  <a:schemeClr val="lt1"/>
                </a:solidFill>
                <a:latin typeface="Poppins"/>
                <a:ea typeface="Poppins"/>
                <a:cs typeface="Poppins"/>
                <a:sym typeface="Poppins"/>
              </a:rPr>
              <a:t> </a:t>
            </a:r>
            <a:endParaRPr sz="900">
              <a:solidFill>
                <a:schemeClr val="lt1"/>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1E159"/>
            </a:gs>
            <a:gs pos="100000">
              <a:srgbClr val="5F9423"/>
            </a:gs>
          </a:gsLst>
          <a:lin ang="5400012" scaled="0"/>
        </a:gradFill>
      </p:bgPr>
    </p:bg>
    <p:spTree>
      <p:nvGrpSpPr>
        <p:cNvPr id="518" name="Shape 518"/>
        <p:cNvGrpSpPr/>
        <p:nvPr/>
      </p:nvGrpSpPr>
      <p:grpSpPr>
        <a:xfrm>
          <a:off x="0" y="0"/>
          <a:ext cx="0" cy="0"/>
          <a:chOff x="0" y="0"/>
          <a:chExt cx="0" cy="0"/>
        </a:xfrm>
      </p:grpSpPr>
      <p:pic>
        <p:nvPicPr>
          <p:cNvPr id="519" name="Google Shape;519;p59"/>
          <p:cNvPicPr preferRelativeResize="0"/>
          <p:nvPr/>
        </p:nvPicPr>
        <p:blipFill>
          <a:blip r:embed="rId3">
            <a:alphaModFix/>
          </a:blip>
          <a:stretch>
            <a:fillRect/>
          </a:stretch>
        </p:blipFill>
        <p:spPr>
          <a:xfrm>
            <a:off x="152400" y="151050"/>
            <a:ext cx="4522424" cy="4840050"/>
          </a:xfrm>
          <a:prstGeom prst="rect">
            <a:avLst/>
          </a:prstGeom>
          <a:noFill/>
          <a:ln>
            <a:noFill/>
          </a:ln>
        </p:spPr>
      </p:pic>
      <p:pic>
        <p:nvPicPr>
          <p:cNvPr id="520" name="Google Shape;520;p59"/>
          <p:cNvPicPr preferRelativeResize="0"/>
          <p:nvPr/>
        </p:nvPicPr>
        <p:blipFill>
          <a:blip r:embed="rId4">
            <a:alphaModFix/>
          </a:blip>
          <a:stretch>
            <a:fillRect/>
          </a:stretch>
        </p:blipFill>
        <p:spPr>
          <a:xfrm>
            <a:off x="4827224" y="152400"/>
            <a:ext cx="3806542" cy="4838700"/>
          </a:xfrm>
          <a:prstGeom prst="rect">
            <a:avLst/>
          </a:prstGeom>
          <a:noFill/>
          <a:ln>
            <a:noFill/>
          </a:ln>
        </p:spPr>
      </p:pic>
      <p:sp>
        <p:nvSpPr>
          <p:cNvPr id="521" name="Google Shape;521;p59"/>
          <p:cNvSpPr txBox="1"/>
          <p:nvPr/>
        </p:nvSpPr>
        <p:spPr>
          <a:xfrm>
            <a:off x="4720050" y="4601100"/>
            <a:ext cx="4020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Patrick Hand"/>
                <a:ea typeface="Patrick Hand"/>
                <a:cs typeface="Patrick Hand"/>
                <a:sym typeface="Patrick Hand"/>
              </a:rPr>
              <a:t>Illustrations by Clare Leslie Walker, </a:t>
            </a:r>
            <a:r>
              <a:rPr lang="en" u="sng">
                <a:solidFill>
                  <a:schemeClr val="dk1"/>
                </a:solidFill>
                <a:latin typeface="Patrick Hand"/>
                <a:ea typeface="Patrick Hand"/>
                <a:cs typeface="Patrick Hand"/>
                <a:sym typeface="Patrick Hand"/>
                <a:hlinkClick r:id="rId5">
                  <a:extLst>
                    <a:ext uri="{A12FA001-AC4F-418D-AE19-62706E023703}">
                      <ahyp:hlinkClr val="tx"/>
                    </a:ext>
                  </a:extLst>
                </a:hlinkClick>
              </a:rPr>
              <a:t>http://www.clarewalkerleslie.com/illustrations.htm</a:t>
            </a:r>
            <a:endParaRPr>
              <a:solidFill>
                <a:schemeClr val="dk1"/>
              </a:solidFill>
              <a:latin typeface="Patrick Hand"/>
              <a:ea typeface="Patrick Hand"/>
              <a:cs typeface="Patrick Hand"/>
              <a:sym typeface="Patrick Hand"/>
            </a:endParaRPr>
          </a:p>
          <a:p>
            <a:pPr indent="0" lvl="0" marL="0" rtl="0" algn="l">
              <a:spcBef>
                <a:spcPts val="0"/>
              </a:spcBef>
              <a:spcAft>
                <a:spcPts val="0"/>
              </a:spcAft>
              <a:buNone/>
            </a:pPr>
            <a:r>
              <a:rPr lang="en">
                <a:latin typeface="Patrick Hand"/>
                <a:ea typeface="Patrick Hand"/>
                <a:cs typeface="Patrick Hand"/>
                <a:sym typeface="Patrick Hand"/>
              </a:rPr>
              <a:t> </a:t>
            </a:r>
            <a:endParaRPr>
              <a:latin typeface="Patrick Hand"/>
              <a:ea typeface="Patrick Hand"/>
              <a:cs typeface="Patrick Hand"/>
              <a:sym typeface="Patrick Hand"/>
            </a:endParaRPr>
          </a:p>
        </p:txBody>
      </p:sp>
      <p:pic>
        <p:nvPicPr>
          <p:cNvPr id="522" name="Google Shape;522;p59"/>
          <p:cNvPicPr preferRelativeResize="0"/>
          <p:nvPr/>
        </p:nvPicPr>
        <p:blipFill>
          <a:blip r:embed="rId6">
            <a:alphaModFix/>
          </a:blip>
          <a:stretch>
            <a:fillRect/>
          </a:stretch>
        </p:blipFill>
        <p:spPr>
          <a:xfrm>
            <a:off x="8628771" y="4611126"/>
            <a:ext cx="416100" cy="416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1E159"/>
            </a:gs>
            <a:gs pos="100000">
              <a:srgbClr val="5F9423"/>
            </a:gs>
          </a:gsLst>
          <a:lin ang="5400012" scaled="0"/>
        </a:gradFill>
      </p:bgPr>
    </p:bg>
    <p:spTree>
      <p:nvGrpSpPr>
        <p:cNvPr id="526" name="Shape 526"/>
        <p:cNvGrpSpPr/>
        <p:nvPr/>
      </p:nvGrpSpPr>
      <p:grpSpPr>
        <a:xfrm>
          <a:off x="0" y="0"/>
          <a:ext cx="0" cy="0"/>
          <a:chOff x="0" y="0"/>
          <a:chExt cx="0" cy="0"/>
        </a:xfrm>
      </p:grpSpPr>
      <p:pic>
        <p:nvPicPr>
          <p:cNvPr id="527" name="Google Shape;527;p60"/>
          <p:cNvPicPr preferRelativeResize="0"/>
          <p:nvPr/>
        </p:nvPicPr>
        <p:blipFill>
          <a:blip r:embed="rId3">
            <a:alphaModFix/>
          </a:blip>
          <a:stretch>
            <a:fillRect/>
          </a:stretch>
        </p:blipFill>
        <p:spPr>
          <a:xfrm>
            <a:off x="8628771" y="4611126"/>
            <a:ext cx="416100" cy="416075"/>
          </a:xfrm>
          <a:prstGeom prst="rect">
            <a:avLst/>
          </a:prstGeom>
          <a:noFill/>
          <a:ln>
            <a:noFill/>
          </a:ln>
        </p:spPr>
      </p:pic>
      <p:sp>
        <p:nvSpPr>
          <p:cNvPr id="528" name="Google Shape;528;p60"/>
          <p:cNvSpPr txBox="1"/>
          <p:nvPr>
            <p:ph type="title"/>
          </p:nvPr>
        </p:nvSpPr>
        <p:spPr>
          <a:xfrm>
            <a:off x="104450" y="440650"/>
            <a:ext cx="6468900" cy="751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Counting Collections &amp; Tracking Data</a:t>
            </a:r>
            <a:endParaRPr/>
          </a:p>
        </p:txBody>
      </p:sp>
      <p:pic>
        <p:nvPicPr>
          <p:cNvPr id="529" name="Google Shape;529;p60"/>
          <p:cNvPicPr preferRelativeResize="0"/>
          <p:nvPr/>
        </p:nvPicPr>
        <p:blipFill>
          <a:blip r:embed="rId4">
            <a:alphaModFix/>
          </a:blip>
          <a:stretch>
            <a:fillRect/>
          </a:stretch>
        </p:blipFill>
        <p:spPr>
          <a:xfrm>
            <a:off x="190975" y="1312288"/>
            <a:ext cx="1613000" cy="2037893"/>
          </a:xfrm>
          <a:prstGeom prst="rect">
            <a:avLst/>
          </a:prstGeom>
          <a:noFill/>
          <a:ln>
            <a:noFill/>
          </a:ln>
        </p:spPr>
      </p:pic>
      <p:pic>
        <p:nvPicPr>
          <p:cNvPr id="530" name="Google Shape;530;p60"/>
          <p:cNvPicPr preferRelativeResize="0"/>
          <p:nvPr/>
        </p:nvPicPr>
        <p:blipFill>
          <a:blip r:embed="rId5">
            <a:alphaModFix/>
          </a:blip>
          <a:stretch>
            <a:fillRect/>
          </a:stretch>
        </p:blipFill>
        <p:spPr>
          <a:xfrm>
            <a:off x="286924" y="3470025"/>
            <a:ext cx="2128026" cy="1193775"/>
          </a:xfrm>
          <a:prstGeom prst="rect">
            <a:avLst/>
          </a:prstGeom>
          <a:noFill/>
          <a:ln>
            <a:noFill/>
          </a:ln>
        </p:spPr>
      </p:pic>
      <p:pic>
        <p:nvPicPr>
          <p:cNvPr id="531" name="Google Shape;531;p60"/>
          <p:cNvPicPr preferRelativeResize="0"/>
          <p:nvPr/>
        </p:nvPicPr>
        <p:blipFill>
          <a:blip r:embed="rId6">
            <a:alphaModFix/>
          </a:blip>
          <a:stretch>
            <a:fillRect/>
          </a:stretch>
        </p:blipFill>
        <p:spPr>
          <a:xfrm>
            <a:off x="6868900" y="743450"/>
            <a:ext cx="2412232" cy="1619375"/>
          </a:xfrm>
          <a:prstGeom prst="rect">
            <a:avLst/>
          </a:prstGeom>
          <a:noFill/>
          <a:ln>
            <a:noFill/>
          </a:ln>
        </p:spPr>
      </p:pic>
      <p:pic>
        <p:nvPicPr>
          <p:cNvPr id="532" name="Google Shape;532;p60"/>
          <p:cNvPicPr preferRelativeResize="0"/>
          <p:nvPr/>
        </p:nvPicPr>
        <p:blipFill>
          <a:blip r:embed="rId7">
            <a:alphaModFix/>
          </a:blip>
          <a:stretch>
            <a:fillRect/>
          </a:stretch>
        </p:blipFill>
        <p:spPr>
          <a:xfrm>
            <a:off x="1997425" y="1324395"/>
            <a:ext cx="5149148" cy="2486581"/>
          </a:xfrm>
          <a:prstGeom prst="rect">
            <a:avLst/>
          </a:prstGeom>
          <a:noFill/>
          <a:ln>
            <a:noFill/>
          </a:ln>
        </p:spPr>
      </p:pic>
      <p:pic>
        <p:nvPicPr>
          <p:cNvPr id="533" name="Google Shape;533;p60"/>
          <p:cNvPicPr preferRelativeResize="0"/>
          <p:nvPr/>
        </p:nvPicPr>
        <p:blipFill>
          <a:blip r:embed="rId8">
            <a:alphaModFix/>
          </a:blip>
          <a:stretch>
            <a:fillRect/>
          </a:stretch>
        </p:blipFill>
        <p:spPr>
          <a:xfrm>
            <a:off x="1306099" y="3942925"/>
            <a:ext cx="1789775" cy="1193775"/>
          </a:xfrm>
          <a:prstGeom prst="rect">
            <a:avLst/>
          </a:prstGeom>
          <a:noFill/>
          <a:ln>
            <a:noFill/>
          </a:ln>
        </p:spPr>
      </p:pic>
      <p:pic>
        <p:nvPicPr>
          <p:cNvPr id="534" name="Google Shape;534;p60"/>
          <p:cNvPicPr preferRelativeResize="0"/>
          <p:nvPr/>
        </p:nvPicPr>
        <p:blipFill>
          <a:blip r:embed="rId9">
            <a:alphaModFix/>
          </a:blip>
          <a:stretch>
            <a:fillRect/>
          </a:stretch>
        </p:blipFill>
        <p:spPr>
          <a:xfrm>
            <a:off x="2360832" y="3219325"/>
            <a:ext cx="1612993" cy="14375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61"/>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540" name="Google Shape;540;p61"/>
          <p:cNvPicPr preferRelativeResize="0"/>
          <p:nvPr/>
        </p:nvPicPr>
        <p:blipFill>
          <a:blip r:embed="rId4">
            <a:alphaModFix/>
          </a:blip>
          <a:stretch>
            <a:fillRect/>
          </a:stretch>
        </p:blipFill>
        <p:spPr>
          <a:xfrm>
            <a:off x="152400" y="152400"/>
            <a:ext cx="5692036" cy="4838700"/>
          </a:xfrm>
          <a:prstGeom prst="rect">
            <a:avLst/>
          </a:prstGeom>
          <a:noFill/>
          <a:ln cap="flat" cmpd="sng" w="9525">
            <a:solidFill>
              <a:schemeClr val="dk2"/>
            </a:solidFill>
            <a:prstDash val="solid"/>
            <a:round/>
            <a:headEnd len="sm" w="sm" type="none"/>
            <a:tailEnd len="sm" w="sm" type="none"/>
          </a:ln>
        </p:spPr>
      </p:pic>
      <p:sp>
        <p:nvSpPr>
          <p:cNvPr id="541" name="Google Shape;541;p61"/>
          <p:cNvSpPr/>
          <p:nvPr/>
        </p:nvSpPr>
        <p:spPr>
          <a:xfrm>
            <a:off x="2377025" y="2648300"/>
            <a:ext cx="1812900" cy="16383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idact Gothic"/>
                <a:ea typeface="Didact Gothic"/>
                <a:cs typeface="Didact Gothic"/>
                <a:sym typeface="Didact Gothic"/>
              </a:rPr>
              <a:t>Station 1</a:t>
            </a:r>
            <a:endParaRPr b="1">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Simulate changes to landforms</a:t>
            </a:r>
            <a:endParaRPr>
              <a:latin typeface="Didact Gothic"/>
              <a:ea typeface="Didact Gothic"/>
              <a:cs typeface="Didact Gothic"/>
              <a:sym typeface="Didact Gothic"/>
            </a:endParaRPr>
          </a:p>
          <a:p>
            <a:pPr indent="0" lvl="0" marL="0" rtl="0" algn="ctr">
              <a:spcBef>
                <a:spcPts val="0"/>
              </a:spcBef>
              <a:spcAft>
                <a:spcPts val="0"/>
              </a:spcAft>
              <a:buNone/>
            </a:pPr>
            <a:r>
              <a:t/>
            </a:r>
            <a:endParaRPr b="1">
              <a:latin typeface="Didact Gothic"/>
              <a:ea typeface="Didact Gothic"/>
              <a:cs typeface="Didact Gothic"/>
              <a:sym typeface="Didact Gothic"/>
            </a:endParaRPr>
          </a:p>
          <a:p>
            <a:pPr indent="0" lvl="0" marL="0" rtl="0" algn="ctr">
              <a:spcBef>
                <a:spcPts val="0"/>
              </a:spcBef>
              <a:spcAft>
                <a:spcPts val="0"/>
              </a:spcAft>
              <a:buNone/>
            </a:pPr>
            <a:r>
              <a:t/>
            </a:r>
            <a:endParaRPr b="1">
              <a:latin typeface="Didact Gothic"/>
              <a:ea typeface="Didact Gothic"/>
              <a:cs typeface="Didact Gothic"/>
              <a:sym typeface="Didact Gothic"/>
            </a:endParaRPr>
          </a:p>
          <a:p>
            <a:pPr indent="0" lvl="0" marL="0" rtl="0" algn="ctr">
              <a:spcBef>
                <a:spcPts val="0"/>
              </a:spcBef>
              <a:spcAft>
                <a:spcPts val="0"/>
              </a:spcAft>
              <a:buNone/>
            </a:pPr>
            <a:r>
              <a:t/>
            </a:r>
            <a:endParaRPr b="1">
              <a:latin typeface="Didact Gothic"/>
              <a:ea typeface="Didact Gothic"/>
              <a:cs typeface="Didact Gothic"/>
              <a:sym typeface="Didact Gothic"/>
            </a:endParaRPr>
          </a:p>
          <a:p>
            <a:pPr indent="0" lvl="0" marL="0" rtl="0" algn="ctr">
              <a:spcBef>
                <a:spcPts val="0"/>
              </a:spcBef>
              <a:spcAft>
                <a:spcPts val="0"/>
              </a:spcAft>
              <a:buNone/>
            </a:pPr>
            <a:r>
              <a:t/>
            </a:r>
            <a:endParaRPr b="1">
              <a:latin typeface="Didact Gothic"/>
              <a:ea typeface="Didact Gothic"/>
              <a:cs typeface="Didact Gothic"/>
              <a:sym typeface="Didact Gothic"/>
            </a:endParaRPr>
          </a:p>
          <a:p>
            <a:pPr indent="0" lvl="0" marL="0" rtl="0" algn="l">
              <a:spcBef>
                <a:spcPts val="0"/>
              </a:spcBef>
              <a:spcAft>
                <a:spcPts val="0"/>
              </a:spcAft>
              <a:buNone/>
            </a:pPr>
            <a:r>
              <a:t/>
            </a:r>
            <a:endParaRPr/>
          </a:p>
        </p:txBody>
      </p:sp>
      <p:pic>
        <p:nvPicPr>
          <p:cNvPr descr="What is the difference between weathering and erosion? And what is deposition? Discover the definitions and impacts of all three of these important processes in this easy science experiment for kids from the Geology science unit by The Good and the Beautiful.&#10;&#10;🪨 Find our Geology unit here: https://www.goodandbeautiful.com/products/geology/&#10;&#10;(0:00) Introduction&#10;(0:16) Preparation&#10;(0:25) Experiment&#10;(1:13) Weathering&#10;(1:27) Erosion&#10;(1:42) Deposition&#10;(2:02) Conclusion&#10;&#10;Materials needed:&#10;A sheet pan&#10;Damp sand&#10;One straw&#10;Ice cubes&#10;Watering can&#10;Pitcher of water&#10;Optional: A Towel for cleanup&#10;&#10;🏔 Watch other Geology videos: https://youtube.com/playlist?list=PLbvkSpRetpHqiIAI7bPG51Df9Gd9-htSU&#10;&#10;Try our FREE science unit, Marine Biology! 🐋&#10;https://www.goodandbeautiful.com/products/marine-biology/&#10;___________________________________________________&#10;🎬 OTHER POPULAR VIDEOS:&#10;Flip Through Videos of The Good and the Beautiful Science Courses: youtube.com/playlist?list=PLSZ5q-Tan0XV8O6k2CZlWjyzcxRzQNjme&#10;The Good and the Beautiful Science: What It's All About! youtu.be/JBavbID0ziM&#10;Curious about The Good and the Beautiful? Click here: youtube.com/playlist?list=PLSZ5q-Tan0XWlXewPhDuQzadNNwHhHXld&#10;&#10;✨ HELPFUL RESOURCES:&#10;The Good and the Beautiful Book List: https://goodandbeautifulbooklist.com&#10;The Good and the Beautiful Library: https://www.goodandbeautiful.com/library/&#10;The Good and the Beautiful Storytime: https://www.goodandbeautifulstorytime.com&#10;The Good and the Beautiful Blog: https://www.goodandbeautiful.com/blog/&#10;&#10;🔔 VISIT AND SUBSCRIBE FOR MORE VIDEOS:&#10;The Good and The Beautiful: https://www.youtube.com/ @TheGoodandtheBeautiful  &#10;The Good and The Beautiful Kids Channel: https://www.youtube.com/ @TheGoodandtheBeautifulKids  &#10;The Good and The Beautiful Science Channel: https://www.youtube.com/ @TheGoodandtheBeautifulScience  &#10;&#10;📚 THE GOOD AND THE BEAUTIFUL CURRICULUM:&#10;Science: https://www.goodandbeautiful.com/pre-k-8-curriculum/science-health/&#10;Language Arts: https://www.goodandbeautiful.com/pre-k-8-curriculum/language-arts/&#10;Math: https://www.goodandbeautiful.com/pre-k-8-curriculum/math/&#10;Handwriting: https://www.goodandbeautiful.com/pre-k-8-curriculum/handwriting/&#10;History: https://www.goodandbeautiful.com/pre-k-8-curriculum/history/&#10;High School: https://www.goodandbeautiful.com/choose-high-school/&#10;Electives: https://www.goodandbeautiful.com/pre-k-8-curriculum/electives/&#10;&#10;&#10;#thegoodandthebeautiful #goodandbeautiful #tgtb #homeschool #homeschoolscience" id="542" name="Google Shape;542;p61" title="Weathering, Erosion, and Deposition Experiment | Geology | The Good and the Beautiful">
            <a:hlinkClick r:id="rId5"/>
          </p:cNvPr>
          <p:cNvPicPr preferRelativeResize="0"/>
          <p:nvPr/>
        </p:nvPicPr>
        <p:blipFill>
          <a:blip r:embed="rId6">
            <a:alphaModFix/>
          </a:blip>
          <a:stretch>
            <a:fillRect/>
          </a:stretch>
        </p:blipFill>
        <p:spPr>
          <a:xfrm>
            <a:off x="2273253" y="3435776"/>
            <a:ext cx="2157350" cy="1213500"/>
          </a:xfrm>
          <a:prstGeom prst="rect">
            <a:avLst/>
          </a:prstGeom>
          <a:noFill/>
          <a:ln>
            <a:noFill/>
          </a:ln>
        </p:spPr>
      </p:pic>
      <p:sp>
        <p:nvSpPr>
          <p:cNvPr id="543" name="Google Shape;543;p61"/>
          <p:cNvSpPr/>
          <p:nvPr/>
        </p:nvSpPr>
        <p:spPr>
          <a:xfrm>
            <a:off x="4572000" y="2571750"/>
            <a:ext cx="1812900" cy="16383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idact Gothic"/>
                <a:ea typeface="Didact Gothic"/>
                <a:cs typeface="Didact Gothic"/>
                <a:sym typeface="Didact Gothic"/>
              </a:rPr>
              <a:t>Station 2</a:t>
            </a:r>
            <a:endParaRPr b="1">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Students use Gizmos to see Earth shifts/plates</a:t>
            </a:r>
            <a:endParaRPr b="1">
              <a:latin typeface="Didact Gothic"/>
              <a:ea typeface="Didact Gothic"/>
              <a:cs typeface="Didact Gothic"/>
              <a:sym typeface="Didact Gothic"/>
            </a:endParaRPr>
          </a:p>
          <a:p>
            <a:pPr indent="0" lvl="0" marL="0" rtl="0" algn="ctr">
              <a:spcBef>
                <a:spcPts val="0"/>
              </a:spcBef>
              <a:spcAft>
                <a:spcPts val="0"/>
              </a:spcAft>
              <a:buNone/>
            </a:pPr>
            <a:r>
              <a:t/>
            </a:r>
            <a:endParaRPr b="1">
              <a:latin typeface="Didact Gothic"/>
              <a:ea typeface="Didact Gothic"/>
              <a:cs typeface="Didact Gothic"/>
              <a:sym typeface="Didact Gothic"/>
            </a:endParaRPr>
          </a:p>
          <a:p>
            <a:pPr indent="0" lvl="0" marL="0" rtl="0" algn="ctr">
              <a:spcBef>
                <a:spcPts val="0"/>
              </a:spcBef>
              <a:spcAft>
                <a:spcPts val="0"/>
              </a:spcAft>
              <a:buNone/>
            </a:pPr>
            <a:r>
              <a:t/>
            </a:r>
            <a:endParaRPr b="1">
              <a:latin typeface="Didact Gothic"/>
              <a:ea typeface="Didact Gothic"/>
              <a:cs typeface="Didact Gothic"/>
              <a:sym typeface="Didact Gothic"/>
            </a:endParaRPr>
          </a:p>
          <a:p>
            <a:pPr indent="0" lvl="0" marL="0" rtl="0" algn="l">
              <a:spcBef>
                <a:spcPts val="0"/>
              </a:spcBef>
              <a:spcAft>
                <a:spcPts val="0"/>
              </a:spcAft>
              <a:buNone/>
            </a:pPr>
            <a:r>
              <a:t/>
            </a:r>
            <a:endParaRPr/>
          </a:p>
        </p:txBody>
      </p:sp>
      <p:pic>
        <p:nvPicPr>
          <p:cNvPr id="544" name="Google Shape;544;p61">
            <a:hlinkClick r:id="rId7"/>
          </p:cNvPr>
          <p:cNvPicPr preferRelativeResize="0"/>
          <p:nvPr/>
        </p:nvPicPr>
        <p:blipFill>
          <a:blip r:embed="rId8">
            <a:alphaModFix/>
          </a:blip>
          <a:stretch>
            <a:fillRect/>
          </a:stretch>
        </p:blipFill>
        <p:spPr>
          <a:xfrm>
            <a:off x="4572000" y="3727182"/>
            <a:ext cx="2157350" cy="922093"/>
          </a:xfrm>
          <a:prstGeom prst="rect">
            <a:avLst/>
          </a:prstGeom>
          <a:noFill/>
          <a:ln cap="flat" cmpd="sng" w="9525">
            <a:solidFill>
              <a:schemeClr val="dk2"/>
            </a:solidFill>
            <a:prstDash val="solid"/>
            <a:round/>
            <a:headEnd len="sm" w="sm" type="none"/>
            <a:tailEnd len="sm" w="sm" type="none"/>
          </a:ln>
        </p:spPr>
      </p:pic>
      <p:sp>
        <p:nvSpPr>
          <p:cNvPr id="545" name="Google Shape;545;p61"/>
          <p:cNvSpPr/>
          <p:nvPr/>
        </p:nvSpPr>
        <p:spPr>
          <a:xfrm>
            <a:off x="6766975" y="1797475"/>
            <a:ext cx="1812900" cy="16383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idact Gothic"/>
                <a:ea typeface="Didact Gothic"/>
                <a:cs typeface="Didact Gothic"/>
                <a:sym typeface="Didact Gothic"/>
              </a:rPr>
              <a:t>Station 3</a:t>
            </a:r>
            <a:endParaRPr b="1">
              <a:latin typeface="Didact Gothic"/>
              <a:ea typeface="Didact Gothic"/>
              <a:cs typeface="Didact Gothic"/>
              <a:sym typeface="Didact Gothic"/>
            </a:endParaRPr>
          </a:p>
          <a:p>
            <a:pPr indent="0" lvl="0" marL="0" rtl="0" algn="ctr">
              <a:spcBef>
                <a:spcPts val="0"/>
              </a:spcBef>
              <a:spcAft>
                <a:spcPts val="0"/>
              </a:spcAft>
              <a:buNone/>
            </a:pPr>
            <a:r>
              <a:rPr lang="en">
                <a:latin typeface="Didact Gothic"/>
                <a:ea typeface="Didact Gothic"/>
                <a:cs typeface="Didact Gothic"/>
                <a:sym typeface="Didact Gothic"/>
              </a:rPr>
              <a:t>Students read/listen to Pearson Literacy readers available on new LearnAlberta</a:t>
            </a:r>
            <a:endParaRPr b="1">
              <a:latin typeface="Didact Gothic"/>
              <a:ea typeface="Didact Gothic"/>
              <a:cs typeface="Didact Gothic"/>
              <a:sym typeface="Didact Gothic"/>
            </a:endParaRPr>
          </a:p>
          <a:p>
            <a:pPr indent="0" lvl="0" marL="0" rtl="0" algn="l">
              <a:spcBef>
                <a:spcPts val="0"/>
              </a:spcBef>
              <a:spcAft>
                <a:spcPts val="0"/>
              </a:spcAft>
              <a:buNone/>
            </a:pPr>
            <a:r>
              <a:t/>
            </a:r>
            <a:endParaRPr/>
          </a:p>
        </p:txBody>
      </p:sp>
      <p:pic>
        <p:nvPicPr>
          <p:cNvPr id="546" name="Google Shape;546;p61">
            <a:hlinkClick r:id="rId9"/>
          </p:cNvPr>
          <p:cNvPicPr preferRelativeResize="0"/>
          <p:nvPr/>
        </p:nvPicPr>
        <p:blipFill>
          <a:blip r:embed="rId10">
            <a:alphaModFix/>
          </a:blip>
          <a:stretch>
            <a:fillRect/>
          </a:stretch>
        </p:blipFill>
        <p:spPr>
          <a:xfrm>
            <a:off x="6870761" y="3278950"/>
            <a:ext cx="1818202" cy="2266950"/>
          </a:xfrm>
          <a:prstGeom prst="rect">
            <a:avLst/>
          </a:prstGeom>
          <a:noFill/>
          <a:ln>
            <a:noFill/>
          </a:ln>
        </p:spPr>
      </p:pic>
      <p:sp>
        <p:nvSpPr>
          <p:cNvPr id="547" name="Google Shape;547;p61"/>
          <p:cNvSpPr txBox="1"/>
          <p:nvPr/>
        </p:nvSpPr>
        <p:spPr>
          <a:xfrm>
            <a:off x="6143175" y="152400"/>
            <a:ext cx="2545800" cy="14775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idact Gothic"/>
                <a:ea typeface="Didact Gothic"/>
                <a:cs typeface="Didact Gothic"/>
                <a:sym typeface="Didact Gothic"/>
              </a:rPr>
              <a:t>Remember, KUSPs need to be addressed AND can be clustered, prioritized, revisited and designed to inform how a student understands the Learning Outcome.</a:t>
            </a:r>
            <a:endParaRPr>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62"/>
          <p:cNvPicPr preferRelativeResize="0"/>
          <p:nvPr/>
        </p:nvPicPr>
        <p:blipFill>
          <a:blip r:embed="rId3">
            <a:alphaModFix/>
          </a:blip>
          <a:stretch>
            <a:fillRect/>
          </a:stretch>
        </p:blipFill>
        <p:spPr>
          <a:xfrm>
            <a:off x="2890725" y="1245350"/>
            <a:ext cx="3362550" cy="2652807"/>
          </a:xfrm>
          <a:prstGeom prst="rect">
            <a:avLst/>
          </a:prstGeom>
          <a:noFill/>
          <a:ln>
            <a:noFill/>
          </a:ln>
        </p:spPr>
      </p:pic>
      <p:pic>
        <p:nvPicPr>
          <p:cNvPr id="553" name="Google Shape;553;p62"/>
          <p:cNvPicPr preferRelativeResize="0"/>
          <p:nvPr/>
        </p:nvPicPr>
        <p:blipFill>
          <a:blip r:embed="rId4">
            <a:alphaModFix/>
          </a:blip>
          <a:stretch>
            <a:fillRect/>
          </a:stretch>
        </p:blipFill>
        <p:spPr>
          <a:xfrm>
            <a:off x="8460515" y="4459565"/>
            <a:ext cx="665175" cy="665175"/>
          </a:xfrm>
          <a:prstGeom prst="rect">
            <a:avLst/>
          </a:prstGeom>
          <a:noFill/>
          <a:ln>
            <a:noFill/>
          </a:ln>
        </p:spPr>
      </p:pic>
      <p:sp>
        <p:nvSpPr>
          <p:cNvPr id="554" name="Google Shape;554;p62"/>
          <p:cNvSpPr/>
          <p:nvPr/>
        </p:nvSpPr>
        <p:spPr>
          <a:xfrm>
            <a:off x="3667350" y="2168375"/>
            <a:ext cx="1809300" cy="665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Special Elite"/>
                <a:ea typeface="Special Elite"/>
                <a:cs typeface="Special Elite"/>
                <a:sym typeface="Special Elite"/>
              </a:rPr>
              <a:t>relationship</a:t>
            </a:r>
            <a:endParaRPr b="1" sz="1800">
              <a:latin typeface="Special Elite"/>
              <a:ea typeface="Special Elite"/>
              <a:cs typeface="Special Elite"/>
              <a:sym typeface="Special Elite"/>
            </a:endParaRPr>
          </a:p>
        </p:txBody>
      </p:sp>
      <p:sp>
        <p:nvSpPr>
          <p:cNvPr id="555" name="Google Shape;555;p62"/>
          <p:cNvSpPr/>
          <p:nvPr/>
        </p:nvSpPr>
        <p:spPr>
          <a:xfrm>
            <a:off x="505250" y="363775"/>
            <a:ext cx="2010900" cy="11319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latin typeface="Annie Use Your Telescope"/>
                <a:ea typeface="Annie Use Your Telescope"/>
                <a:cs typeface="Annie Use Your Telescope"/>
                <a:sym typeface="Annie Use Your Telescope"/>
              </a:rPr>
              <a:t>Things or people that are connected to each other.</a:t>
            </a:r>
            <a:endParaRPr b="1" sz="2000">
              <a:latin typeface="Annie Use Your Telescope"/>
              <a:ea typeface="Annie Use Your Telescope"/>
              <a:cs typeface="Annie Use Your Telescope"/>
              <a:sym typeface="Annie Use Your Telescope"/>
            </a:endParaRPr>
          </a:p>
        </p:txBody>
      </p:sp>
      <p:sp>
        <p:nvSpPr>
          <p:cNvPr id="556" name="Google Shape;556;p62"/>
          <p:cNvSpPr/>
          <p:nvPr/>
        </p:nvSpPr>
        <p:spPr>
          <a:xfrm>
            <a:off x="212200" y="2244150"/>
            <a:ext cx="2778900" cy="21618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Annie Use Your Telescope"/>
                <a:ea typeface="Annie Use Your Telescope"/>
                <a:cs typeface="Annie Use Your Telescope"/>
                <a:sym typeface="Annie Use Your Telescope"/>
              </a:rPr>
              <a:t>Things or people that </a:t>
            </a:r>
            <a:r>
              <a:rPr b="1" lang="en" sz="2000">
                <a:latin typeface="Annie Use Your Telescope"/>
                <a:ea typeface="Annie Use Your Telescope"/>
                <a:cs typeface="Annie Use Your Telescope"/>
                <a:sym typeface="Annie Use Your Telescope"/>
              </a:rPr>
              <a:t>impact</a:t>
            </a:r>
            <a:r>
              <a:rPr lang="en" sz="2000">
                <a:latin typeface="Annie Use Your Telescope"/>
                <a:ea typeface="Annie Use Your Telescope"/>
                <a:cs typeface="Annie Use Your Telescope"/>
                <a:sym typeface="Annie Use Your Telescope"/>
              </a:rPr>
              <a:t> each other. </a:t>
            </a:r>
            <a:endParaRPr sz="2000">
              <a:latin typeface="Annie Use Your Telescope"/>
              <a:ea typeface="Annie Use Your Telescope"/>
              <a:cs typeface="Annie Use Your Telescope"/>
              <a:sym typeface="Annie Use Your Telescope"/>
            </a:endParaRPr>
          </a:p>
          <a:p>
            <a:pPr indent="0" lvl="0" marL="0" rtl="0" algn="l">
              <a:spcBef>
                <a:spcPts val="0"/>
              </a:spcBef>
              <a:spcAft>
                <a:spcPts val="0"/>
              </a:spcAft>
              <a:buNone/>
            </a:pPr>
            <a:r>
              <a:rPr lang="en" sz="2000">
                <a:latin typeface="Annie Use Your Telescope"/>
                <a:ea typeface="Annie Use Your Telescope"/>
                <a:cs typeface="Annie Use Your Telescope"/>
                <a:sym typeface="Annie Use Your Telescope"/>
              </a:rPr>
              <a:t>Impact is </a:t>
            </a:r>
            <a:r>
              <a:rPr b="1" lang="en" sz="2000">
                <a:latin typeface="Annie Use Your Telescope"/>
                <a:ea typeface="Annie Use Your Telescope"/>
                <a:cs typeface="Annie Use Your Telescope"/>
                <a:sym typeface="Annie Use Your Telescope"/>
              </a:rPr>
              <a:t>affect (feelings)</a:t>
            </a:r>
            <a:r>
              <a:rPr lang="en" sz="2000">
                <a:latin typeface="Annie Use Your Telescope"/>
                <a:ea typeface="Annie Use Your Telescope"/>
                <a:cs typeface="Annie Use Your Telescope"/>
                <a:sym typeface="Annie Use Your Telescope"/>
              </a:rPr>
              <a:t> or </a:t>
            </a:r>
            <a:r>
              <a:rPr b="1" lang="en" sz="2000">
                <a:latin typeface="Annie Use Your Telescope"/>
                <a:ea typeface="Annie Use Your Telescope"/>
                <a:cs typeface="Annie Use Your Telescope"/>
                <a:sym typeface="Annie Use Your Telescope"/>
              </a:rPr>
              <a:t>effect (consequence)</a:t>
            </a:r>
            <a:r>
              <a:rPr lang="en" sz="2000">
                <a:latin typeface="Annie Use Your Telescope"/>
                <a:ea typeface="Annie Use Your Telescope"/>
                <a:cs typeface="Annie Use Your Telescope"/>
                <a:sym typeface="Annie Use Your Telescope"/>
              </a:rPr>
              <a:t>, or </a:t>
            </a:r>
            <a:r>
              <a:rPr b="1" lang="en" sz="2000">
                <a:latin typeface="Annie Use Your Telescope"/>
                <a:ea typeface="Annie Use Your Telescope"/>
                <a:cs typeface="Annie Use Your Telescope"/>
                <a:sym typeface="Annie Use Your Telescope"/>
              </a:rPr>
              <a:t>change</a:t>
            </a:r>
            <a:r>
              <a:rPr lang="en" sz="2000">
                <a:latin typeface="Annie Use Your Telescope"/>
                <a:ea typeface="Annie Use Your Telescope"/>
                <a:cs typeface="Annie Use Your Telescope"/>
                <a:sym typeface="Annie Use Your Telescope"/>
              </a:rPr>
              <a:t>.</a:t>
            </a:r>
            <a:endParaRPr sz="2000">
              <a:latin typeface="Annie Use Your Telescope"/>
              <a:ea typeface="Annie Use Your Telescope"/>
              <a:cs typeface="Annie Use Your Telescope"/>
              <a:sym typeface="Annie Use Your Telescope"/>
            </a:endParaRPr>
          </a:p>
        </p:txBody>
      </p:sp>
      <p:pic>
        <p:nvPicPr>
          <p:cNvPr id="557" name="Google Shape;557;p62">
            <a:hlinkClick r:id="rId5"/>
          </p:cNvPr>
          <p:cNvPicPr preferRelativeResize="0"/>
          <p:nvPr/>
        </p:nvPicPr>
        <p:blipFill>
          <a:blip r:embed="rId6">
            <a:alphaModFix/>
          </a:blip>
          <a:stretch>
            <a:fillRect/>
          </a:stretch>
        </p:blipFill>
        <p:spPr>
          <a:xfrm>
            <a:off x="1637400" y="3898150"/>
            <a:ext cx="1960815" cy="1131900"/>
          </a:xfrm>
          <a:prstGeom prst="rect">
            <a:avLst/>
          </a:prstGeom>
          <a:noFill/>
          <a:ln cap="flat" cmpd="sng" w="9525">
            <a:solidFill>
              <a:schemeClr val="dk2"/>
            </a:solidFill>
            <a:prstDash val="solid"/>
            <a:round/>
            <a:headEnd len="sm" w="sm" type="none"/>
            <a:tailEnd len="sm" w="sm" type="none"/>
          </a:ln>
        </p:spPr>
      </p:pic>
      <p:cxnSp>
        <p:nvCxnSpPr>
          <p:cNvPr id="558" name="Google Shape;558;p62"/>
          <p:cNvCxnSpPr/>
          <p:nvPr/>
        </p:nvCxnSpPr>
        <p:spPr>
          <a:xfrm rot="10800000">
            <a:off x="2243575" y="1286450"/>
            <a:ext cx="946200" cy="329700"/>
          </a:xfrm>
          <a:prstGeom prst="straightConnector1">
            <a:avLst/>
          </a:prstGeom>
          <a:noFill/>
          <a:ln cap="flat" cmpd="sng" w="9525">
            <a:solidFill>
              <a:schemeClr val="dk2"/>
            </a:solidFill>
            <a:prstDash val="solid"/>
            <a:round/>
            <a:headEnd len="med" w="med" type="none"/>
            <a:tailEnd len="med" w="med" type="triangle"/>
          </a:ln>
        </p:spPr>
      </p:cxnSp>
      <p:cxnSp>
        <p:nvCxnSpPr>
          <p:cNvPr id="559" name="Google Shape;559;p62"/>
          <p:cNvCxnSpPr/>
          <p:nvPr/>
        </p:nvCxnSpPr>
        <p:spPr>
          <a:xfrm flipH="1">
            <a:off x="2541100" y="2838900"/>
            <a:ext cx="786900" cy="180600"/>
          </a:xfrm>
          <a:prstGeom prst="straightConnector1">
            <a:avLst/>
          </a:prstGeom>
          <a:noFill/>
          <a:ln cap="flat" cmpd="sng" w="9525">
            <a:solidFill>
              <a:schemeClr val="dk2"/>
            </a:solidFill>
            <a:prstDash val="solid"/>
            <a:round/>
            <a:headEnd len="med" w="med" type="none"/>
            <a:tailEnd len="med" w="med" type="triangle"/>
          </a:ln>
        </p:spPr>
      </p:cxnSp>
      <p:sp>
        <p:nvSpPr>
          <p:cNvPr id="560" name="Google Shape;560;p62"/>
          <p:cNvSpPr/>
          <p:nvPr/>
        </p:nvSpPr>
        <p:spPr>
          <a:xfrm>
            <a:off x="3253850" y="121275"/>
            <a:ext cx="1879500" cy="123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latin typeface="Annie Use Your Telescope"/>
                <a:ea typeface="Annie Use Your Telescope"/>
                <a:cs typeface="Annie Use Your Telescope"/>
                <a:sym typeface="Annie Use Your Telescope"/>
              </a:rPr>
              <a:t>What makes a good relationship? What makes it not-so-good?</a:t>
            </a:r>
            <a:endParaRPr sz="1900">
              <a:latin typeface="Annie Use Your Telescope"/>
              <a:ea typeface="Annie Use Your Telescope"/>
              <a:cs typeface="Annie Use Your Telescope"/>
              <a:sym typeface="Annie Use Your Telescope"/>
            </a:endParaRPr>
          </a:p>
        </p:txBody>
      </p:sp>
      <p:pic>
        <p:nvPicPr>
          <p:cNvPr id="561" name="Google Shape;561;p62"/>
          <p:cNvPicPr preferRelativeResize="0"/>
          <p:nvPr/>
        </p:nvPicPr>
        <p:blipFill>
          <a:blip r:embed="rId7">
            <a:alphaModFix/>
          </a:blip>
          <a:stretch>
            <a:fillRect/>
          </a:stretch>
        </p:blipFill>
        <p:spPr>
          <a:xfrm>
            <a:off x="6294500" y="66072"/>
            <a:ext cx="1809300" cy="1809280"/>
          </a:xfrm>
          <a:prstGeom prst="rect">
            <a:avLst/>
          </a:prstGeom>
          <a:noFill/>
          <a:ln>
            <a:noFill/>
          </a:ln>
        </p:spPr>
      </p:pic>
      <p:pic>
        <p:nvPicPr>
          <p:cNvPr id="562" name="Google Shape;562;p62"/>
          <p:cNvPicPr preferRelativeResize="0"/>
          <p:nvPr/>
        </p:nvPicPr>
        <p:blipFill>
          <a:blip r:embed="rId8">
            <a:alphaModFix/>
          </a:blip>
          <a:stretch>
            <a:fillRect/>
          </a:stretch>
        </p:blipFill>
        <p:spPr>
          <a:xfrm>
            <a:off x="7062500" y="1245353"/>
            <a:ext cx="2652799" cy="2652800"/>
          </a:xfrm>
          <a:prstGeom prst="rect">
            <a:avLst/>
          </a:prstGeom>
          <a:noFill/>
          <a:ln>
            <a:noFill/>
          </a:ln>
        </p:spPr>
      </p:pic>
      <p:sp>
        <p:nvSpPr>
          <p:cNvPr id="563" name="Google Shape;563;p62"/>
          <p:cNvSpPr/>
          <p:nvPr/>
        </p:nvSpPr>
        <p:spPr>
          <a:xfrm rot="3356749">
            <a:off x="7275621" y="1715888"/>
            <a:ext cx="1073616" cy="376594"/>
          </a:xfrm>
          <a:prstGeom prst="lef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4" name="Google Shape;564;p62"/>
          <p:cNvCxnSpPr/>
          <p:nvPr/>
        </p:nvCxnSpPr>
        <p:spPr>
          <a:xfrm flipH="1" rot="10800000">
            <a:off x="2311450" y="434550"/>
            <a:ext cx="1073700" cy="376500"/>
          </a:xfrm>
          <a:prstGeom prst="straightConnector1">
            <a:avLst/>
          </a:prstGeom>
          <a:noFill/>
          <a:ln cap="flat" cmpd="sng" w="9525">
            <a:solidFill>
              <a:schemeClr val="dk2"/>
            </a:solidFill>
            <a:prstDash val="solid"/>
            <a:round/>
            <a:headEnd len="med" w="med" type="none"/>
            <a:tailEnd len="med" w="med" type="triangle"/>
          </a:ln>
        </p:spPr>
      </p:cxnSp>
      <p:cxnSp>
        <p:nvCxnSpPr>
          <p:cNvPr id="565" name="Google Shape;565;p62"/>
          <p:cNvCxnSpPr/>
          <p:nvPr/>
        </p:nvCxnSpPr>
        <p:spPr>
          <a:xfrm flipH="1" rot="10800000">
            <a:off x="5517400" y="1899775"/>
            <a:ext cx="1879500" cy="222300"/>
          </a:xfrm>
          <a:prstGeom prst="straightConnector1">
            <a:avLst/>
          </a:prstGeom>
          <a:noFill/>
          <a:ln cap="flat" cmpd="sng" w="9525">
            <a:solidFill>
              <a:schemeClr val="dk2"/>
            </a:solidFill>
            <a:prstDash val="solid"/>
            <a:round/>
            <a:headEnd len="med" w="med" type="none"/>
            <a:tailEnd len="med" w="med" type="triangle"/>
          </a:ln>
        </p:spPr>
      </p:cxnSp>
      <p:pic>
        <p:nvPicPr>
          <p:cNvPr id="566" name="Google Shape;566;p62">
            <a:hlinkClick r:id="rId9"/>
          </p:cNvPr>
          <p:cNvPicPr preferRelativeResize="0"/>
          <p:nvPr/>
        </p:nvPicPr>
        <p:blipFill>
          <a:blip r:embed="rId10">
            <a:alphaModFix/>
          </a:blip>
          <a:stretch>
            <a:fillRect/>
          </a:stretch>
        </p:blipFill>
        <p:spPr>
          <a:xfrm>
            <a:off x="5904679" y="1425700"/>
            <a:ext cx="1451144" cy="1809275"/>
          </a:xfrm>
          <a:prstGeom prst="rect">
            <a:avLst/>
          </a:prstGeom>
          <a:noFill/>
          <a:ln>
            <a:noFill/>
          </a:ln>
        </p:spPr>
      </p:pic>
      <p:sp>
        <p:nvSpPr>
          <p:cNvPr id="567" name="Google Shape;567;p62"/>
          <p:cNvSpPr/>
          <p:nvPr/>
        </p:nvSpPr>
        <p:spPr>
          <a:xfrm>
            <a:off x="7934125" y="434550"/>
            <a:ext cx="2272200" cy="1608000"/>
          </a:xfrm>
          <a:prstGeom prst="wedgeRoundRectCallout">
            <a:avLst>
              <a:gd fmla="val -75203" name="adj1"/>
              <a:gd fmla="val 50097" name="adj2"/>
              <a:gd fmla="val 0" name="adj3"/>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 learned about how fires and floods can change the landscape. These also </a:t>
            </a:r>
            <a:r>
              <a:rPr lang="en"/>
              <a:t>impact</a:t>
            </a:r>
            <a:r>
              <a:rPr lang="en"/>
              <a:t> people in huge ways!</a:t>
            </a:r>
            <a:endParaRPr/>
          </a:p>
        </p:txBody>
      </p:sp>
      <p:pic>
        <p:nvPicPr>
          <p:cNvPr descr="What is the difference between weathering and erosion? And what is deposition? Discover the definitions and impacts of all three of these important processes in this easy science experiment for kids from the Geology science unit by The Good and the Beautiful.&#10;&#10;🪨 Find our Geology unit here: https://www.goodandbeautiful.com/products/geology/&#10;&#10;(0:00) Introduction&#10;(0:16) Preparation&#10;(0:25) Experiment&#10;(1:13) Weathering&#10;(1:27) Erosion&#10;(1:42) Deposition&#10;(2:02) Conclusion&#10;&#10;Materials needed:&#10;A sheet pan&#10;Damp sand&#10;One straw&#10;Ice cubes&#10;Watering can&#10;Pitcher of water&#10;Optional: A Towel for cleanup&#10;&#10;🏔 Watch other Geology videos: https://youtube.com/playlist?list=PLbvkSpRetpHqiIAI7bPG51Df9Gd9-htSU&#10;&#10;Try our FREE science unit, Marine Biology! 🐋&#10;https://www.goodandbeautiful.com/products/marine-biology/&#10;___________________________________________________&#10;🎬 OTHER POPULAR VIDEOS:&#10;Flip Through Videos of The Good and the Beautiful Science Courses: youtube.com/playlist?list=PLSZ5q-Tan0XV8O6k2CZlWjyzcxRzQNjme&#10;The Good and the Beautiful Science: What It's All About! youtu.be/JBavbID0ziM&#10;Curious about The Good and the Beautiful? Click here: youtube.com/playlist?list=PLSZ5q-Tan0XWlXewPhDuQzadNNwHhHXld&#10;&#10;✨ HELPFUL RESOURCES:&#10;The Good and the Beautiful Book List: https://goodandbeautifulbooklist.com&#10;The Good and the Beautiful Library: https://www.goodandbeautiful.com/library/&#10;The Good and the Beautiful Storytime: https://www.goodandbeautifulstorytime.com&#10;The Good and the Beautiful Blog: https://www.goodandbeautiful.com/blog/&#10;&#10;🔔 VISIT AND SUBSCRIBE FOR MORE VIDEOS:&#10;The Good and The Beautiful: https://www.youtube.com/ @TheGoodandtheBeautiful  &#10;The Good and The Beautiful Kids Channel: https://www.youtube.com/ @TheGoodandtheBeautifulKids  &#10;The Good and The Beautiful Science Channel: https://www.youtube.com/ @TheGoodandtheBeautifulScience  &#10;&#10;📚 THE GOOD AND THE BEAUTIFUL CURRICULUM:&#10;Science: https://www.goodandbeautiful.com/pre-k-8-curriculum/science-health/&#10;Language Arts: https://www.goodandbeautiful.com/pre-k-8-curriculum/language-arts/&#10;Math: https://www.goodandbeautiful.com/pre-k-8-curriculum/math/&#10;Handwriting: https://www.goodandbeautiful.com/pre-k-8-curriculum/handwriting/&#10;History: https://www.goodandbeautiful.com/pre-k-8-curriculum/history/&#10;High School: https://www.goodandbeautiful.com/choose-high-school/&#10;Electives: https://www.goodandbeautiful.com/pre-k-8-curriculum/electives/&#10;&#10;&#10;#thegoodandthebeautiful #goodandbeautiful #tgtb #homeschool #homeschoolscience" id="568" name="Google Shape;568;p62" title="Weathering, Erosion, and Deposition Experiment | Geology | The Good and the Beautiful">
            <a:hlinkClick r:id="rId11"/>
          </p:cNvPr>
          <p:cNvPicPr preferRelativeResize="0"/>
          <p:nvPr/>
        </p:nvPicPr>
        <p:blipFill>
          <a:blip r:embed="rId12">
            <a:alphaModFix/>
          </a:blip>
          <a:stretch>
            <a:fillRect/>
          </a:stretch>
        </p:blipFill>
        <p:spPr>
          <a:xfrm>
            <a:off x="3948128" y="3731226"/>
            <a:ext cx="2157350" cy="1213500"/>
          </a:xfrm>
          <a:prstGeom prst="rect">
            <a:avLst/>
          </a:prstGeom>
          <a:noFill/>
          <a:ln>
            <a:noFill/>
          </a:ln>
        </p:spPr>
      </p:pic>
      <p:sp>
        <p:nvSpPr>
          <p:cNvPr id="569" name="Google Shape;569;p62"/>
          <p:cNvSpPr/>
          <p:nvPr/>
        </p:nvSpPr>
        <p:spPr>
          <a:xfrm>
            <a:off x="6294500" y="3422050"/>
            <a:ext cx="2272200" cy="1608000"/>
          </a:xfrm>
          <a:prstGeom prst="wedgeRoundRectCallout">
            <a:avLst>
              <a:gd fmla="val -76424" name="adj1"/>
              <a:gd fmla="val 25487" name="adj2"/>
              <a:gd fmla="val 0" name="adj3"/>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 noticed that a little bit of water could really move the sand. What would happen if it was forced with more power?</a:t>
            </a:r>
            <a:endParaRPr/>
          </a:p>
        </p:txBody>
      </p:sp>
      <p:sp>
        <p:nvSpPr>
          <p:cNvPr id="570" name="Google Shape;570;p62"/>
          <p:cNvSpPr/>
          <p:nvPr/>
        </p:nvSpPr>
        <p:spPr>
          <a:xfrm>
            <a:off x="-1669450" y="1100175"/>
            <a:ext cx="2272200" cy="1608000"/>
          </a:xfrm>
          <a:prstGeom prst="wedgeRoundRectCallout">
            <a:avLst>
              <a:gd fmla="val 81574" name="adj1"/>
              <a:gd fmla="val 25735" name="adj2"/>
              <a:gd fmla="val 0" name="adj3"/>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I’ve heard people in my family talking about the environment. They don’t always agree on what we should do. This makes me feel confused.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63"/>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576" name="Google Shape;576;p63"/>
          <p:cNvPicPr preferRelativeResize="0"/>
          <p:nvPr/>
        </p:nvPicPr>
        <p:blipFill>
          <a:blip r:embed="rId4">
            <a:alphaModFix/>
          </a:blip>
          <a:stretch>
            <a:fillRect/>
          </a:stretch>
        </p:blipFill>
        <p:spPr>
          <a:xfrm>
            <a:off x="2183400" y="-886100"/>
            <a:ext cx="4777200" cy="7165800"/>
          </a:xfrm>
          <a:prstGeom prst="rect">
            <a:avLst/>
          </a:prstGeom>
          <a:noFill/>
          <a:ln>
            <a:noFill/>
          </a:ln>
        </p:spPr>
      </p:pic>
      <p:sp>
        <p:nvSpPr>
          <p:cNvPr id="577" name="Google Shape;577;p63"/>
          <p:cNvSpPr/>
          <p:nvPr/>
        </p:nvSpPr>
        <p:spPr>
          <a:xfrm>
            <a:off x="2136450" y="121850"/>
            <a:ext cx="4871100" cy="45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Poppins"/>
                <a:ea typeface="Poppins"/>
                <a:cs typeface="Poppins"/>
                <a:sym typeface="Poppins"/>
              </a:rPr>
              <a:t>Streamline Planning and Assessment </a:t>
            </a:r>
            <a:endParaRPr b="1">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64"/>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583" name="Google Shape;583;p64"/>
          <p:cNvPicPr preferRelativeResize="0"/>
          <p:nvPr/>
        </p:nvPicPr>
        <p:blipFill>
          <a:blip r:embed="rId4">
            <a:alphaModFix/>
          </a:blip>
          <a:stretch>
            <a:fillRect/>
          </a:stretch>
        </p:blipFill>
        <p:spPr>
          <a:xfrm>
            <a:off x="152400" y="152400"/>
            <a:ext cx="3225801" cy="4838702"/>
          </a:xfrm>
          <a:prstGeom prst="rect">
            <a:avLst/>
          </a:prstGeom>
          <a:noFill/>
          <a:ln>
            <a:noFill/>
          </a:ln>
        </p:spPr>
      </p:pic>
      <p:sp>
        <p:nvSpPr>
          <p:cNvPr id="584" name="Google Shape;584;p64"/>
          <p:cNvSpPr/>
          <p:nvPr/>
        </p:nvSpPr>
        <p:spPr>
          <a:xfrm>
            <a:off x="3798025" y="152400"/>
            <a:ext cx="4871100" cy="45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Engaging (and efficient) Task Design</a:t>
            </a:r>
            <a:endParaRPr>
              <a:latin typeface="Poppins"/>
              <a:ea typeface="Poppins"/>
              <a:cs typeface="Poppins"/>
              <a:sym typeface="Poppins"/>
            </a:endParaRPr>
          </a:p>
        </p:txBody>
      </p:sp>
      <p:pic>
        <p:nvPicPr>
          <p:cNvPr id="585" name="Google Shape;585;p64"/>
          <p:cNvPicPr preferRelativeResize="0"/>
          <p:nvPr/>
        </p:nvPicPr>
        <p:blipFill>
          <a:blip r:embed="rId5">
            <a:alphaModFix/>
          </a:blip>
          <a:stretch>
            <a:fillRect/>
          </a:stretch>
        </p:blipFill>
        <p:spPr>
          <a:xfrm>
            <a:off x="3572001" y="2171775"/>
            <a:ext cx="455350" cy="392550"/>
          </a:xfrm>
          <a:prstGeom prst="rect">
            <a:avLst/>
          </a:prstGeom>
          <a:noFill/>
          <a:ln>
            <a:noFill/>
          </a:ln>
        </p:spPr>
      </p:pic>
      <p:sp>
        <p:nvSpPr>
          <p:cNvPr id="586" name="Google Shape;586;p64"/>
          <p:cNvSpPr txBox="1"/>
          <p:nvPr/>
        </p:nvSpPr>
        <p:spPr>
          <a:xfrm>
            <a:off x="3551075" y="672075"/>
            <a:ext cx="5458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Students in Grade 3 will create a museum artifact and display that represents the interactions or relationship they have learned about when studying the Earth, land, people and changes over time.  Students will have choice in the materials they use, and how they will communicate their </a:t>
            </a:r>
            <a:r>
              <a:rPr lang="en">
                <a:latin typeface="Poppins"/>
                <a:ea typeface="Poppins"/>
                <a:cs typeface="Poppins"/>
                <a:sym typeface="Poppins"/>
              </a:rPr>
              <a:t>understanding</a:t>
            </a:r>
            <a:r>
              <a:rPr lang="en">
                <a:latin typeface="Poppins"/>
                <a:ea typeface="Poppins"/>
                <a:cs typeface="Poppins"/>
                <a:sym typeface="Poppins"/>
              </a:rPr>
              <a:t>.</a:t>
            </a:r>
            <a:endParaRPr>
              <a:latin typeface="Poppins"/>
              <a:ea typeface="Poppins"/>
              <a:cs typeface="Poppins"/>
              <a:sym typeface="Poppins"/>
            </a:endParaRPr>
          </a:p>
        </p:txBody>
      </p:sp>
      <p:pic>
        <p:nvPicPr>
          <p:cNvPr id="587" name="Google Shape;587;p64"/>
          <p:cNvPicPr preferRelativeResize="0"/>
          <p:nvPr/>
        </p:nvPicPr>
        <p:blipFill>
          <a:blip r:embed="rId6">
            <a:alphaModFix/>
          </a:blip>
          <a:stretch>
            <a:fillRect/>
          </a:stretch>
        </p:blipFill>
        <p:spPr>
          <a:xfrm>
            <a:off x="3598725" y="3287212"/>
            <a:ext cx="455350" cy="404756"/>
          </a:xfrm>
          <a:prstGeom prst="rect">
            <a:avLst/>
          </a:prstGeom>
          <a:noFill/>
          <a:ln>
            <a:noFill/>
          </a:ln>
        </p:spPr>
      </p:pic>
      <p:pic>
        <p:nvPicPr>
          <p:cNvPr id="588" name="Google Shape;588;p64"/>
          <p:cNvPicPr preferRelativeResize="0"/>
          <p:nvPr/>
        </p:nvPicPr>
        <p:blipFill>
          <a:blip r:embed="rId6">
            <a:alphaModFix/>
          </a:blip>
          <a:stretch>
            <a:fillRect/>
          </a:stretch>
        </p:blipFill>
        <p:spPr>
          <a:xfrm>
            <a:off x="3598725" y="3802687"/>
            <a:ext cx="455350" cy="404756"/>
          </a:xfrm>
          <a:prstGeom prst="rect">
            <a:avLst/>
          </a:prstGeom>
          <a:noFill/>
          <a:ln>
            <a:noFill/>
          </a:ln>
        </p:spPr>
      </p:pic>
      <p:pic>
        <p:nvPicPr>
          <p:cNvPr id="589" name="Google Shape;589;p64"/>
          <p:cNvPicPr preferRelativeResize="0"/>
          <p:nvPr/>
        </p:nvPicPr>
        <p:blipFill>
          <a:blip r:embed="rId6">
            <a:alphaModFix/>
          </a:blip>
          <a:stretch>
            <a:fillRect/>
          </a:stretch>
        </p:blipFill>
        <p:spPr>
          <a:xfrm>
            <a:off x="3598725" y="4414862"/>
            <a:ext cx="455350" cy="404756"/>
          </a:xfrm>
          <a:prstGeom prst="rect">
            <a:avLst/>
          </a:prstGeom>
          <a:noFill/>
          <a:ln>
            <a:noFill/>
          </a:ln>
        </p:spPr>
      </p:pic>
      <p:cxnSp>
        <p:nvCxnSpPr>
          <p:cNvPr id="590" name="Google Shape;590;p64"/>
          <p:cNvCxnSpPr/>
          <p:nvPr/>
        </p:nvCxnSpPr>
        <p:spPr>
          <a:xfrm flipH="1" rot="10800000">
            <a:off x="2180875" y="2320175"/>
            <a:ext cx="1473000" cy="213900"/>
          </a:xfrm>
          <a:prstGeom prst="straightConnector1">
            <a:avLst/>
          </a:prstGeom>
          <a:noFill/>
          <a:ln cap="flat" cmpd="sng" w="9525">
            <a:solidFill>
              <a:schemeClr val="dk1"/>
            </a:solidFill>
            <a:prstDash val="solid"/>
            <a:round/>
            <a:headEnd len="med" w="med" type="none"/>
            <a:tailEnd len="med" w="med" type="triangle"/>
          </a:ln>
        </p:spPr>
      </p:cxnSp>
      <p:sp>
        <p:nvSpPr>
          <p:cNvPr id="591" name="Google Shape;591;p64"/>
          <p:cNvSpPr txBox="1"/>
          <p:nvPr/>
        </p:nvSpPr>
        <p:spPr>
          <a:xfrm rot="-443842">
            <a:off x="2628606" y="2301518"/>
            <a:ext cx="892428" cy="43082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Poppins"/>
                <a:ea typeface="Poppins"/>
                <a:cs typeface="Poppins"/>
                <a:sym typeface="Poppins"/>
              </a:rPr>
              <a:t>Science</a:t>
            </a:r>
            <a:r>
              <a:rPr b="1" lang="en" sz="1600">
                <a:latin typeface="Poppins"/>
                <a:ea typeface="Poppins"/>
                <a:cs typeface="Poppins"/>
                <a:sym typeface="Poppins"/>
              </a:rPr>
              <a:t> </a:t>
            </a:r>
            <a:endParaRPr b="1" sz="1600">
              <a:latin typeface="Poppins"/>
              <a:ea typeface="Poppins"/>
              <a:cs typeface="Poppins"/>
              <a:sym typeface="Poppins"/>
            </a:endParaRPr>
          </a:p>
        </p:txBody>
      </p:sp>
      <p:cxnSp>
        <p:nvCxnSpPr>
          <p:cNvPr id="592" name="Google Shape;592;p64"/>
          <p:cNvCxnSpPr/>
          <p:nvPr/>
        </p:nvCxnSpPr>
        <p:spPr>
          <a:xfrm>
            <a:off x="1576150" y="2124100"/>
            <a:ext cx="1855500" cy="1504500"/>
          </a:xfrm>
          <a:prstGeom prst="straightConnector1">
            <a:avLst/>
          </a:prstGeom>
          <a:noFill/>
          <a:ln cap="flat" cmpd="sng" w="9525">
            <a:solidFill>
              <a:schemeClr val="dk1"/>
            </a:solidFill>
            <a:prstDash val="solid"/>
            <a:round/>
            <a:headEnd len="med" w="med" type="none"/>
            <a:tailEnd len="med" w="med" type="triangle"/>
          </a:ln>
        </p:spPr>
      </p:cxnSp>
      <p:sp>
        <p:nvSpPr>
          <p:cNvPr id="593" name="Google Shape;593;p64"/>
          <p:cNvSpPr txBox="1"/>
          <p:nvPr/>
        </p:nvSpPr>
        <p:spPr>
          <a:xfrm rot="1156">
            <a:off x="2539156" y="3131035"/>
            <a:ext cx="892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Poppins"/>
                <a:ea typeface="Poppins"/>
                <a:cs typeface="Poppins"/>
                <a:sym typeface="Poppins"/>
              </a:rPr>
              <a:t>ELAL</a:t>
            </a:r>
            <a:r>
              <a:rPr b="1" lang="en" sz="1700">
                <a:latin typeface="Poppins"/>
                <a:ea typeface="Poppins"/>
                <a:cs typeface="Poppins"/>
                <a:sym typeface="Poppins"/>
              </a:rPr>
              <a:t> </a:t>
            </a:r>
            <a:endParaRPr b="1" sz="1700">
              <a:latin typeface="Poppins"/>
              <a:ea typeface="Poppins"/>
              <a:cs typeface="Poppins"/>
              <a:sym typeface="Poppins"/>
            </a:endParaRPr>
          </a:p>
        </p:txBody>
      </p:sp>
      <p:pic>
        <p:nvPicPr>
          <p:cNvPr id="594" name="Google Shape;594;p64"/>
          <p:cNvPicPr preferRelativeResize="0"/>
          <p:nvPr/>
        </p:nvPicPr>
        <p:blipFill>
          <a:blip r:embed="rId7">
            <a:alphaModFix/>
          </a:blip>
          <a:stretch>
            <a:fillRect/>
          </a:stretch>
        </p:blipFill>
        <p:spPr>
          <a:xfrm>
            <a:off x="4327873" y="2979426"/>
            <a:ext cx="4764378" cy="665175"/>
          </a:xfrm>
          <a:prstGeom prst="rect">
            <a:avLst/>
          </a:prstGeom>
          <a:noFill/>
          <a:ln cap="flat" cmpd="sng" w="28575">
            <a:solidFill>
              <a:srgbClr val="6AA84F"/>
            </a:solidFill>
            <a:prstDash val="solid"/>
            <a:round/>
            <a:headEnd len="sm" w="sm" type="none"/>
            <a:tailEnd len="sm" w="sm" type="none"/>
          </a:ln>
        </p:spPr>
      </p:pic>
      <p:pic>
        <p:nvPicPr>
          <p:cNvPr id="595" name="Google Shape;595;p64"/>
          <p:cNvPicPr preferRelativeResize="0"/>
          <p:nvPr/>
        </p:nvPicPr>
        <p:blipFill>
          <a:blip r:embed="rId8">
            <a:alphaModFix/>
          </a:blip>
          <a:stretch>
            <a:fillRect/>
          </a:stretch>
        </p:blipFill>
        <p:spPr>
          <a:xfrm>
            <a:off x="4327887" y="3781041"/>
            <a:ext cx="4607914" cy="542100"/>
          </a:xfrm>
          <a:prstGeom prst="rect">
            <a:avLst/>
          </a:prstGeom>
          <a:noFill/>
          <a:ln cap="flat" cmpd="sng" w="28575">
            <a:solidFill>
              <a:srgbClr val="93C47D"/>
            </a:solidFill>
            <a:prstDash val="solid"/>
            <a:round/>
            <a:headEnd len="sm" w="sm" type="none"/>
            <a:tailEnd len="sm" w="sm" type="none"/>
          </a:ln>
        </p:spPr>
      </p:pic>
      <p:pic>
        <p:nvPicPr>
          <p:cNvPr id="596" name="Google Shape;596;p64"/>
          <p:cNvPicPr preferRelativeResize="0"/>
          <p:nvPr/>
        </p:nvPicPr>
        <p:blipFill>
          <a:blip r:embed="rId9">
            <a:alphaModFix/>
          </a:blip>
          <a:stretch>
            <a:fillRect/>
          </a:stretch>
        </p:blipFill>
        <p:spPr>
          <a:xfrm>
            <a:off x="4274600" y="4459590"/>
            <a:ext cx="4607925" cy="543109"/>
          </a:xfrm>
          <a:prstGeom prst="rect">
            <a:avLst/>
          </a:prstGeom>
          <a:noFill/>
          <a:ln cap="flat" cmpd="sng" w="28575">
            <a:solidFill>
              <a:srgbClr val="93C47D"/>
            </a:solidFill>
            <a:prstDash val="solid"/>
            <a:round/>
            <a:headEnd len="sm" w="sm" type="none"/>
            <a:tailEnd len="sm" w="sm" type="none"/>
          </a:ln>
        </p:spPr>
      </p:pic>
      <p:pic>
        <p:nvPicPr>
          <p:cNvPr id="597" name="Google Shape;597;p64"/>
          <p:cNvPicPr preferRelativeResize="0"/>
          <p:nvPr/>
        </p:nvPicPr>
        <p:blipFill>
          <a:blip r:embed="rId10">
            <a:alphaModFix/>
          </a:blip>
          <a:stretch>
            <a:fillRect/>
          </a:stretch>
        </p:blipFill>
        <p:spPr>
          <a:xfrm>
            <a:off x="4167700" y="2292950"/>
            <a:ext cx="4906027" cy="543100"/>
          </a:xfrm>
          <a:prstGeom prst="rect">
            <a:avLst/>
          </a:prstGeom>
          <a:noFill/>
          <a:ln cap="flat" cmpd="sng" w="28575">
            <a:solidFill>
              <a:srgbClr val="93C47D"/>
            </a:solidFill>
            <a:prstDash val="solid"/>
            <a:round/>
            <a:headEnd len="sm" w="sm" type="none"/>
            <a:tailEnd len="sm" w="sm" type="none"/>
          </a:ln>
        </p:spPr>
      </p:pic>
      <p:pic>
        <p:nvPicPr>
          <p:cNvPr id="598" name="Google Shape;598;p64"/>
          <p:cNvPicPr preferRelativeResize="0"/>
          <p:nvPr/>
        </p:nvPicPr>
        <p:blipFill>
          <a:blip r:embed="rId11">
            <a:alphaModFix/>
          </a:blip>
          <a:stretch>
            <a:fillRect/>
          </a:stretch>
        </p:blipFill>
        <p:spPr>
          <a:xfrm>
            <a:off x="5869848" y="1864087"/>
            <a:ext cx="4866279" cy="665175"/>
          </a:xfrm>
          <a:prstGeom prst="rect">
            <a:avLst/>
          </a:prstGeom>
          <a:noFill/>
          <a:ln cap="flat" cmpd="sng" w="28575">
            <a:solidFill>
              <a:srgbClr val="93C47D"/>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65"/>
          <p:cNvPicPr preferRelativeResize="0"/>
          <p:nvPr/>
        </p:nvPicPr>
        <p:blipFill>
          <a:blip r:embed="rId3">
            <a:alphaModFix/>
          </a:blip>
          <a:stretch>
            <a:fillRect/>
          </a:stretch>
        </p:blipFill>
        <p:spPr>
          <a:xfrm>
            <a:off x="8460515" y="4459565"/>
            <a:ext cx="665175" cy="665175"/>
          </a:xfrm>
          <a:prstGeom prst="rect">
            <a:avLst/>
          </a:prstGeom>
          <a:noFill/>
          <a:ln>
            <a:noFill/>
          </a:ln>
        </p:spPr>
      </p:pic>
      <p:pic>
        <p:nvPicPr>
          <p:cNvPr id="604" name="Google Shape;604;p65"/>
          <p:cNvPicPr preferRelativeResize="0"/>
          <p:nvPr/>
        </p:nvPicPr>
        <p:blipFill>
          <a:blip r:embed="rId4">
            <a:alphaModFix/>
          </a:blip>
          <a:stretch>
            <a:fillRect/>
          </a:stretch>
        </p:blipFill>
        <p:spPr>
          <a:xfrm>
            <a:off x="152400" y="152400"/>
            <a:ext cx="3225801" cy="4838702"/>
          </a:xfrm>
          <a:prstGeom prst="rect">
            <a:avLst/>
          </a:prstGeom>
          <a:noFill/>
          <a:ln>
            <a:noFill/>
          </a:ln>
        </p:spPr>
      </p:pic>
      <p:sp>
        <p:nvSpPr>
          <p:cNvPr id="605" name="Google Shape;605;p65"/>
          <p:cNvSpPr/>
          <p:nvPr/>
        </p:nvSpPr>
        <p:spPr>
          <a:xfrm>
            <a:off x="3798025" y="152400"/>
            <a:ext cx="4871100" cy="45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Engaging (and efficient) Task Design continued…</a:t>
            </a:r>
            <a:endParaRPr>
              <a:latin typeface="Poppins"/>
              <a:ea typeface="Poppins"/>
              <a:cs typeface="Poppins"/>
              <a:sym typeface="Poppins"/>
            </a:endParaRPr>
          </a:p>
        </p:txBody>
      </p:sp>
      <p:sp>
        <p:nvSpPr>
          <p:cNvPr id="606" name="Google Shape;606;p65"/>
          <p:cNvSpPr txBox="1"/>
          <p:nvPr/>
        </p:nvSpPr>
        <p:spPr>
          <a:xfrm>
            <a:off x="3551075" y="672075"/>
            <a:ext cx="5458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Students in Grade 1 will create a story that tells about a change that happens to a person or an animal over time. The story can be communicated through various materials, drawings, words and through oral telling.</a:t>
            </a:r>
            <a:endParaRPr>
              <a:solidFill>
                <a:schemeClr val="dk1"/>
              </a:solidFill>
              <a:latin typeface="Poppins"/>
              <a:ea typeface="Poppins"/>
              <a:cs typeface="Poppins"/>
              <a:sym typeface="Poppins"/>
            </a:endParaRPr>
          </a:p>
          <a:p>
            <a:pPr indent="0" lvl="0" marL="0" rtl="0" algn="l">
              <a:spcBef>
                <a:spcPts val="0"/>
              </a:spcBef>
              <a:spcAft>
                <a:spcPts val="0"/>
              </a:spcAft>
              <a:buNone/>
            </a:pPr>
            <a:r>
              <a:t/>
            </a:r>
            <a:endParaRPr>
              <a:latin typeface="Poppins"/>
              <a:ea typeface="Poppins"/>
              <a:cs typeface="Poppins"/>
              <a:sym typeface="Poppins"/>
            </a:endParaRPr>
          </a:p>
        </p:txBody>
      </p:sp>
      <p:pic>
        <p:nvPicPr>
          <p:cNvPr id="607" name="Google Shape;607;p65"/>
          <p:cNvPicPr preferRelativeResize="0"/>
          <p:nvPr/>
        </p:nvPicPr>
        <p:blipFill>
          <a:blip r:embed="rId5">
            <a:alphaModFix/>
          </a:blip>
          <a:stretch>
            <a:fillRect/>
          </a:stretch>
        </p:blipFill>
        <p:spPr>
          <a:xfrm>
            <a:off x="3471099" y="2567219"/>
            <a:ext cx="455350" cy="440668"/>
          </a:xfrm>
          <a:prstGeom prst="rect">
            <a:avLst/>
          </a:prstGeom>
          <a:noFill/>
          <a:ln cap="flat" cmpd="sng" w="28575">
            <a:solidFill>
              <a:srgbClr val="6AA84F"/>
            </a:solidFill>
            <a:prstDash val="solid"/>
            <a:round/>
            <a:headEnd len="sm" w="sm" type="none"/>
            <a:tailEnd len="sm" w="sm" type="none"/>
          </a:ln>
        </p:spPr>
      </p:pic>
      <p:pic>
        <p:nvPicPr>
          <p:cNvPr id="608" name="Google Shape;608;p65"/>
          <p:cNvPicPr preferRelativeResize="0"/>
          <p:nvPr/>
        </p:nvPicPr>
        <p:blipFill>
          <a:blip r:embed="rId6">
            <a:alphaModFix/>
          </a:blip>
          <a:stretch>
            <a:fillRect/>
          </a:stretch>
        </p:blipFill>
        <p:spPr>
          <a:xfrm>
            <a:off x="3724290" y="3743775"/>
            <a:ext cx="1123523" cy="1046700"/>
          </a:xfrm>
          <a:prstGeom prst="rect">
            <a:avLst/>
          </a:prstGeom>
          <a:noFill/>
          <a:ln>
            <a:noFill/>
          </a:ln>
        </p:spPr>
      </p:pic>
      <p:pic>
        <p:nvPicPr>
          <p:cNvPr id="609" name="Google Shape;609;p65"/>
          <p:cNvPicPr preferRelativeResize="0"/>
          <p:nvPr/>
        </p:nvPicPr>
        <p:blipFill>
          <a:blip r:embed="rId7">
            <a:alphaModFix/>
          </a:blip>
          <a:stretch>
            <a:fillRect/>
          </a:stretch>
        </p:blipFill>
        <p:spPr>
          <a:xfrm>
            <a:off x="5193900" y="3365350"/>
            <a:ext cx="2333999" cy="1803551"/>
          </a:xfrm>
          <a:prstGeom prst="rect">
            <a:avLst/>
          </a:prstGeom>
          <a:noFill/>
          <a:ln cap="flat" cmpd="sng" w="9525">
            <a:solidFill>
              <a:schemeClr val="dk1"/>
            </a:solidFill>
            <a:prstDash val="solid"/>
            <a:round/>
            <a:headEnd len="sm" w="sm" type="none"/>
            <a:tailEnd len="sm" w="sm" type="none"/>
          </a:ln>
        </p:spPr>
      </p:pic>
      <p:cxnSp>
        <p:nvCxnSpPr>
          <p:cNvPr id="610" name="Google Shape;610;p65"/>
          <p:cNvCxnSpPr/>
          <p:nvPr/>
        </p:nvCxnSpPr>
        <p:spPr>
          <a:xfrm>
            <a:off x="2374425" y="1564475"/>
            <a:ext cx="999900" cy="1002600"/>
          </a:xfrm>
          <a:prstGeom prst="straightConnector1">
            <a:avLst/>
          </a:prstGeom>
          <a:noFill/>
          <a:ln cap="flat" cmpd="sng" w="9525">
            <a:solidFill>
              <a:schemeClr val="dk1"/>
            </a:solidFill>
            <a:prstDash val="solid"/>
            <a:round/>
            <a:headEnd len="med" w="med" type="none"/>
            <a:tailEnd len="med" w="med" type="triangle"/>
          </a:ln>
        </p:spPr>
      </p:cxnSp>
      <p:sp>
        <p:nvSpPr>
          <p:cNvPr id="611" name="Google Shape;611;p65"/>
          <p:cNvSpPr txBox="1"/>
          <p:nvPr/>
        </p:nvSpPr>
        <p:spPr>
          <a:xfrm rot="1156">
            <a:off x="2730156" y="2279635"/>
            <a:ext cx="892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Poppins"/>
                <a:ea typeface="Poppins"/>
                <a:cs typeface="Poppins"/>
                <a:sym typeface="Poppins"/>
              </a:rPr>
              <a:t>Math</a:t>
            </a:r>
            <a:r>
              <a:rPr b="1" lang="en" sz="1700">
                <a:latin typeface="Poppins"/>
                <a:ea typeface="Poppins"/>
                <a:cs typeface="Poppins"/>
                <a:sym typeface="Poppins"/>
              </a:rPr>
              <a:t> </a:t>
            </a:r>
            <a:endParaRPr b="1" sz="1700">
              <a:latin typeface="Poppins"/>
              <a:ea typeface="Poppins"/>
              <a:cs typeface="Poppins"/>
              <a:sym typeface="Poppins"/>
            </a:endParaRPr>
          </a:p>
        </p:txBody>
      </p:sp>
      <p:cxnSp>
        <p:nvCxnSpPr>
          <p:cNvPr id="612" name="Google Shape;612;p65"/>
          <p:cNvCxnSpPr/>
          <p:nvPr/>
        </p:nvCxnSpPr>
        <p:spPr>
          <a:xfrm>
            <a:off x="1602575" y="1190765"/>
            <a:ext cx="1901100" cy="632400"/>
          </a:xfrm>
          <a:prstGeom prst="straightConnector1">
            <a:avLst/>
          </a:prstGeom>
          <a:noFill/>
          <a:ln cap="flat" cmpd="sng" w="9525">
            <a:solidFill>
              <a:schemeClr val="dk1"/>
            </a:solidFill>
            <a:prstDash val="solid"/>
            <a:round/>
            <a:headEnd len="med" w="med" type="none"/>
            <a:tailEnd len="med" w="med" type="triangle"/>
          </a:ln>
        </p:spPr>
      </p:cxnSp>
      <p:cxnSp>
        <p:nvCxnSpPr>
          <p:cNvPr id="613" name="Google Shape;613;p65"/>
          <p:cNvCxnSpPr/>
          <p:nvPr/>
        </p:nvCxnSpPr>
        <p:spPr>
          <a:xfrm flipH="1" rot="10800000">
            <a:off x="4689300" y="4624475"/>
            <a:ext cx="840900" cy="24600"/>
          </a:xfrm>
          <a:prstGeom prst="straightConnector1">
            <a:avLst/>
          </a:prstGeom>
          <a:noFill/>
          <a:ln cap="flat" cmpd="sng" w="9525">
            <a:solidFill>
              <a:schemeClr val="dk1"/>
            </a:solidFill>
            <a:prstDash val="solid"/>
            <a:round/>
            <a:headEnd len="med" w="med" type="none"/>
            <a:tailEnd len="med" w="med" type="triangle"/>
          </a:ln>
        </p:spPr>
      </p:cxnSp>
      <p:pic>
        <p:nvPicPr>
          <p:cNvPr id="614" name="Google Shape;614;p65"/>
          <p:cNvPicPr preferRelativeResize="0"/>
          <p:nvPr/>
        </p:nvPicPr>
        <p:blipFill>
          <a:blip r:embed="rId8">
            <a:alphaModFix/>
          </a:blip>
          <a:stretch>
            <a:fillRect/>
          </a:stretch>
        </p:blipFill>
        <p:spPr>
          <a:xfrm>
            <a:off x="3551075" y="1806525"/>
            <a:ext cx="544072" cy="400500"/>
          </a:xfrm>
          <a:prstGeom prst="rect">
            <a:avLst/>
          </a:prstGeom>
          <a:noFill/>
          <a:ln cap="flat" cmpd="sng" w="19050">
            <a:solidFill>
              <a:srgbClr val="6AA84F"/>
            </a:solidFill>
            <a:prstDash val="solid"/>
            <a:round/>
            <a:headEnd len="sm" w="sm" type="none"/>
            <a:tailEnd len="sm" w="sm" type="none"/>
          </a:ln>
        </p:spPr>
      </p:pic>
      <p:sp>
        <p:nvSpPr>
          <p:cNvPr id="615" name="Google Shape;615;p65"/>
          <p:cNvSpPr/>
          <p:nvPr/>
        </p:nvSpPr>
        <p:spPr>
          <a:xfrm>
            <a:off x="4268025" y="1758875"/>
            <a:ext cx="4654200" cy="459900"/>
          </a:xfrm>
          <a:prstGeom prst="rect">
            <a:avLst/>
          </a:prstGeom>
          <a:solidFill>
            <a:schemeClr val="lt1"/>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Current Art program of studies - Students will learn the shapes of things as well as develop decorative styles.</a:t>
            </a:r>
            <a:endParaRPr/>
          </a:p>
        </p:txBody>
      </p:sp>
      <p:sp>
        <p:nvSpPr>
          <p:cNvPr id="616" name="Google Shape;616;p65"/>
          <p:cNvSpPr txBox="1"/>
          <p:nvPr/>
        </p:nvSpPr>
        <p:spPr>
          <a:xfrm rot="1156">
            <a:off x="2905531" y="1318435"/>
            <a:ext cx="892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oppins"/>
                <a:ea typeface="Poppins"/>
                <a:cs typeface="Poppins"/>
                <a:sym typeface="Poppins"/>
              </a:rPr>
              <a:t>Art</a:t>
            </a:r>
            <a:r>
              <a:rPr lang="en">
                <a:latin typeface="Poppins"/>
                <a:ea typeface="Poppins"/>
                <a:cs typeface="Poppins"/>
                <a:sym typeface="Poppins"/>
              </a:rPr>
              <a:t> </a:t>
            </a:r>
            <a:endParaRPr>
              <a:latin typeface="Poppins"/>
              <a:ea typeface="Poppins"/>
              <a:cs typeface="Poppins"/>
              <a:sym typeface="Poppins"/>
            </a:endParaRPr>
          </a:p>
        </p:txBody>
      </p:sp>
      <p:pic>
        <p:nvPicPr>
          <p:cNvPr id="617" name="Google Shape;617;p65"/>
          <p:cNvPicPr preferRelativeResize="0"/>
          <p:nvPr/>
        </p:nvPicPr>
        <p:blipFill rotWithShape="1">
          <a:blip r:embed="rId9">
            <a:alphaModFix/>
          </a:blip>
          <a:srcRect b="17736" l="0" r="0" t="0"/>
          <a:stretch/>
        </p:blipFill>
        <p:spPr>
          <a:xfrm>
            <a:off x="4268025" y="2411898"/>
            <a:ext cx="4289600" cy="760325"/>
          </a:xfrm>
          <a:prstGeom prst="rect">
            <a:avLst/>
          </a:prstGeom>
          <a:noFill/>
          <a:ln cap="flat" cmpd="sng" w="28575">
            <a:solidFill>
              <a:srgbClr val="93C47D"/>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66"/>
          <p:cNvPicPr preferRelativeResize="0"/>
          <p:nvPr/>
        </p:nvPicPr>
        <p:blipFill rotWithShape="1">
          <a:blip r:embed="rId3">
            <a:alphaModFix/>
          </a:blip>
          <a:srcRect b="50536" l="0" r="0" t="0"/>
          <a:stretch/>
        </p:blipFill>
        <p:spPr>
          <a:xfrm>
            <a:off x="4291625" y="519750"/>
            <a:ext cx="4865050" cy="2544125"/>
          </a:xfrm>
          <a:prstGeom prst="rect">
            <a:avLst/>
          </a:prstGeom>
          <a:noFill/>
          <a:ln>
            <a:noFill/>
          </a:ln>
        </p:spPr>
      </p:pic>
      <p:sp>
        <p:nvSpPr>
          <p:cNvPr id="623" name="Google Shape;623;p66"/>
          <p:cNvSpPr txBox="1"/>
          <p:nvPr/>
        </p:nvSpPr>
        <p:spPr>
          <a:xfrm>
            <a:off x="4478350" y="3189325"/>
            <a:ext cx="4491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https://education.alberta.ca/media/3272998/competency-indicators-september-30-2016.pdf</a:t>
            </a:r>
            <a:r>
              <a:rPr lang="en"/>
              <a:t> </a:t>
            </a:r>
            <a:endParaRPr/>
          </a:p>
        </p:txBody>
      </p:sp>
      <p:pic>
        <p:nvPicPr>
          <p:cNvPr id="624" name="Google Shape;624;p66"/>
          <p:cNvPicPr preferRelativeResize="0"/>
          <p:nvPr/>
        </p:nvPicPr>
        <p:blipFill rotWithShape="1">
          <a:blip r:embed="rId5">
            <a:alphaModFix/>
          </a:blip>
          <a:srcRect b="0" l="1746" r="4374" t="0"/>
          <a:stretch/>
        </p:blipFill>
        <p:spPr>
          <a:xfrm>
            <a:off x="0" y="886425"/>
            <a:ext cx="4278949" cy="3522149"/>
          </a:xfrm>
          <a:prstGeom prst="rect">
            <a:avLst/>
          </a:prstGeom>
          <a:noFill/>
          <a:ln>
            <a:noFill/>
          </a:ln>
        </p:spPr>
      </p:pic>
      <p:sp>
        <p:nvSpPr>
          <p:cNvPr id="625" name="Google Shape;625;p66"/>
          <p:cNvSpPr txBox="1"/>
          <p:nvPr/>
        </p:nvSpPr>
        <p:spPr>
          <a:xfrm>
            <a:off x="412575" y="210875"/>
            <a:ext cx="3649500" cy="6156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Competencies, Literacy and Numeracy Progressions remain the same!</a:t>
            </a:r>
            <a:endParaRPr/>
          </a:p>
        </p:txBody>
      </p:sp>
      <p:pic>
        <p:nvPicPr>
          <p:cNvPr id="626" name="Google Shape;626;p66"/>
          <p:cNvPicPr preferRelativeResize="0"/>
          <p:nvPr/>
        </p:nvPicPr>
        <p:blipFill>
          <a:blip r:embed="rId6">
            <a:alphaModFix/>
          </a:blip>
          <a:stretch>
            <a:fillRect/>
          </a:stretch>
        </p:blipFill>
        <p:spPr>
          <a:xfrm>
            <a:off x="8379690" y="4362027"/>
            <a:ext cx="665175" cy="665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67"/>
          <p:cNvPicPr preferRelativeResize="0"/>
          <p:nvPr/>
        </p:nvPicPr>
        <p:blipFill>
          <a:blip r:embed="rId3">
            <a:alphaModFix/>
          </a:blip>
          <a:stretch>
            <a:fillRect/>
          </a:stretch>
        </p:blipFill>
        <p:spPr>
          <a:xfrm>
            <a:off x="8379690" y="4362027"/>
            <a:ext cx="665175" cy="665175"/>
          </a:xfrm>
          <a:prstGeom prst="rect">
            <a:avLst/>
          </a:prstGeom>
          <a:noFill/>
          <a:ln>
            <a:noFill/>
          </a:ln>
        </p:spPr>
      </p:pic>
      <p:sp>
        <p:nvSpPr>
          <p:cNvPr id="632" name="Google Shape;632;p67"/>
          <p:cNvSpPr txBox="1"/>
          <p:nvPr/>
        </p:nvSpPr>
        <p:spPr>
          <a:xfrm>
            <a:off x="1461475" y="373875"/>
            <a:ext cx="652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How many </a:t>
            </a:r>
            <a:r>
              <a:rPr lang="en" sz="2400">
                <a:solidFill>
                  <a:schemeClr val="lt1"/>
                </a:solidFill>
                <a:latin typeface="Special Elite"/>
                <a:ea typeface="Special Elite"/>
                <a:cs typeface="Special Elite"/>
                <a:sym typeface="Special Elite"/>
              </a:rPr>
              <a:t>I wonders</a:t>
            </a:r>
            <a:r>
              <a:rPr b="1" lang="en" sz="2400">
                <a:solidFill>
                  <a:schemeClr val="lt1"/>
                </a:solidFill>
                <a:latin typeface="Poppins"/>
                <a:ea typeface="Poppins"/>
                <a:cs typeface="Poppins"/>
                <a:sym typeface="Poppins"/>
              </a:rPr>
              <a:t> do you have?</a:t>
            </a:r>
            <a:endParaRPr b="1" sz="2400">
              <a:solidFill>
                <a:schemeClr val="lt1"/>
              </a:solidFill>
              <a:latin typeface="Poppins"/>
              <a:ea typeface="Poppins"/>
              <a:cs typeface="Poppins"/>
              <a:sym typeface="Poppins"/>
            </a:endParaRPr>
          </a:p>
        </p:txBody>
      </p:sp>
      <p:sp>
        <p:nvSpPr>
          <p:cNvPr id="633" name="Google Shape;633;p67"/>
          <p:cNvSpPr txBox="1"/>
          <p:nvPr/>
        </p:nvSpPr>
        <p:spPr>
          <a:xfrm>
            <a:off x="173150" y="96825"/>
            <a:ext cx="8703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Poppins"/>
                <a:ea typeface="Poppins"/>
                <a:cs typeface="Poppins"/>
                <a:sym typeface="Poppins"/>
              </a:rPr>
              <a:t>How might we capture the evidence of learning?  </a:t>
            </a:r>
            <a:endParaRPr b="1" sz="2000">
              <a:latin typeface="Poppins"/>
              <a:ea typeface="Poppins"/>
              <a:cs typeface="Poppins"/>
              <a:sym typeface="Poppins"/>
            </a:endParaRPr>
          </a:p>
          <a:p>
            <a:pPr indent="0" lvl="0" marL="0" rtl="0" algn="l">
              <a:spcBef>
                <a:spcPts val="0"/>
              </a:spcBef>
              <a:spcAft>
                <a:spcPts val="0"/>
              </a:spcAft>
              <a:buNone/>
            </a:pPr>
            <a:r>
              <a:rPr b="1" lang="en" sz="2000">
                <a:latin typeface="Poppins"/>
                <a:ea typeface="Poppins"/>
                <a:cs typeface="Poppins"/>
                <a:sym typeface="Poppins"/>
              </a:rPr>
              <a:t>How can we involve students in the feedback process?</a:t>
            </a:r>
            <a:endParaRPr b="1" sz="2000">
              <a:latin typeface="Poppins"/>
              <a:ea typeface="Poppins"/>
              <a:cs typeface="Poppins"/>
              <a:sym typeface="Poppins"/>
            </a:endParaRPr>
          </a:p>
        </p:txBody>
      </p:sp>
      <p:pic>
        <p:nvPicPr>
          <p:cNvPr id="634" name="Google Shape;634;p67" title="Peer Conversation Feedback">
            <a:hlinkClick r:id="rId4"/>
          </p:cNvPr>
          <p:cNvPicPr preferRelativeResize="0"/>
          <p:nvPr/>
        </p:nvPicPr>
        <p:blipFill>
          <a:blip r:embed="rId5">
            <a:alphaModFix/>
          </a:blip>
          <a:stretch>
            <a:fillRect/>
          </a:stretch>
        </p:blipFill>
        <p:spPr>
          <a:xfrm>
            <a:off x="1228138" y="1146450"/>
            <a:ext cx="6687725" cy="3761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68">
            <a:hlinkClick r:id="rId3"/>
          </p:cNvPr>
          <p:cNvPicPr preferRelativeResize="0"/>
          <p:nvPr/>
        </p:nvPicPr>
        <p:blipFill>
          <a:blip r:embed="rId4">
            <a:alphaModFix/>
          </a:blip>
          <a:stretch>
            <a:fillRect/>
          </a:stretch>
        </p:blipFill>
        <p:spPr>
          <a:xfrm>
            <a:off x="941963" y="0"/>
            <a:ext cx="7195522" cy="5143499"/>
          </a:xfrm>
          <a:prstGeom prst="rect">
            <a:avLst/>
          </a:prstGeom>
          <a:noFill/>
          <a:ln cap="flat" cmpd="sng" w="9525">
            <a:solidFill>
              <a:schemeClr val="dk2"/>
            </a:solidFill>
            <a:prstDash val="solid"/>
            <a:round/>
            <a:headEnd len="sm" w="sm" type="none"/>
            <a:tailEnd len="sm" w="sm" type="none"/>
          </a:ln>
        </p:spPr>
      </p:pic>
      <p:pic>
        <p:nvPicPr>
          <p:cNvPr id="640" name="Google Shape;640;p68"/>
          <p:cNvPicPr preferRelativeResize="0"/>
          <p:nvPr/>
        </p:nvPicPr>
        <p:blipFill>
          <a:blip r:embed="rId5">
            <a:alphaModFix/>
          </a:blip>
          <a:stretch>
            <a:fillRect/>
          </a:stretch>
        </p:blipFill>
        <p:spPr>
          <a:xfrm>
            <a:off x="8379690" y="4362027"/>
            <a:ext cx="665175" cy="66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3"/>
          <p:cNvPicPr preferRelativeResize="0"/>
          <p:nvPr/>
        </p:nvPicPr>
        <p:blipFill>
          <a:blip r:embed="rId3">
            <a:alphaModFix/>
          </a:blip>
          <a:stretch>
            <a:fillRect/>
          </a:stretch>
        </p:blipFill>
        <p:spPr>
          <a:xfrm>
            <a:off x="0" y="0"/>
            <a:ext cx="9138806" cy="5143500"/>
          </a:xfrm>
          <a:prstGeom prst="rect">
            <a:avLst/>
          </a:prstGeom>
          <a:noFill/>
          <a:ln>
            <a:noFill/>
          </a:ln>
        </p:spPr>
      </p:pic>
      <p:pic>
        <p:nvPicPr>
          <p:cNvPr id="240" name="Google Shape;240;p33"/>
          <p:cNvPicPr preferRelativeResize="0"/>
          <p:nvPr/>
        </p:nvPicPr>
        <p:blipFill>
          <a:blip r:embed="rId4">
            <a:alphaModFix/>
          </a:blip>
          <a:stretch>
            <a:fillRect/>
          </a:stretch>
        </p:blipFill>
        <p:spPr>
          <a:xfrm>
            <a:off x="8379690" y="4362027"/>
            <a:ext cx="665175" cy="665175"/>
          </a:xfrm>
          <a:prstGeom prst="rect">
            <a:avLst/>
          </a:prstGeom>
          <a:noFill/>
          <a:ln>
            <a:noFill/>
          </a:ln>
        </p:spPr>
      </p:pic>
      <p:sp>
        <p:nvSpPr>
          <p:cNvPr id="241" name="Google Shape;241;p33"/>
          <p:cNvSpPr txBox="1"/>
          <p:nvPr/>
        </p:nvSpPr>
        <p:spPr>
          <a:xfrm>
            <a:off x="1461475" y="373875"/>
            <a:ext cx="6525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Poppins"/>
                <a:ea typeface="Poppins"/>
                <a:cs typeface="Poppins"/>
                <a:sym typeface="Poppins"/>
              </a:rPr>
              <a:t>Relationships</a:t>
            </a:r>
            <a:endParaRPr b="1" sz="2400">
              <a:solidFill>
                <a:schemeClr val="lt1"/>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69"/>
          <p:cNvPicPr preferRelativeResize="0"/>
          <p:nvPr/>
        </p:nvPicPr>
        <p:blipFill>
          <a:blip r:embed="rId3">
            <a:alphaModFix/>
          </a:blip>
          <a:stretch>
            <a:fillRect/>
          </a:stretch>
        </p:blipFill>
        <p:spPr>
          <a:xfrm>
            <a:off x="8379690" y="4362027"/>
            <a:ext cx="665175" cy="665175"/>
          </a:xfrm>
          <a:prstGeom prst="rect">
            <a:avLst/>
          </a:prstGeom>
          <a:noFill/>
          <a:ln>
            <a:noFill/>
          </a:ln>
        </p:spPr>
      </p:pic>
      <p:pic>
        <p:nvPicPr>
          <p:cNvPr id="646" name="Google Shape;646;p69"/>
          <p:cNvPicPr preferRelativeResize="0"/>
          <p:nvPr/>
        </p:nvPicPr>
        <p:blipFill>
          <a:blip r:embed="rId4">
            <a:alphaModFix/>
          </a:blip>
          <a:stretch>
            <a:fillRect/>
          </a:stretch>
        </p:blipFill>
        <p:spPr>
          <a:xfrm>
            <a:off x="1109500" y="152400"/>
            <a:ext cx="6924989" cy="4838701"/>
          </a:xfrm>
          <a:prstGeom prst="rect">
            <a:avLst/>
          </a:prstGeom>
          <a:noFill/>
          <a:ln>
            <a:noFill/>
          </a:ln>
        </p:spPr>
      </p:pic>
      <p:sp>
        <p:nvSpPr>
          <p:cNvPr id="647" name="Google Shape;647;p69"/>
          <p:cNvSpPr txBox="1"/>
          <p:nvPr/>
        </p:nvSpPr>
        <p:spPr>
          <a:xfrm>
            <a:off x="1461475" y="373875"/>
            <a:ext cx="652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How many </a:t>
            </a:r>
            <a:r>
              <a:rPr lang="en" sz="2400">
                <a:solidFill>
                  <a:schemeClr val="lt1"/>
                </a:solidFill>
                <a:latin typeface="Special Elite"/>
                <a:ea typeface="Special Elite"/>
                <a:cs typeface="Special Elite"/>
                <a:sym typeface="Special Elite"/>
              </a:rPr>
              <a:t>I wonders</a:t>
            </a:r>
            <a:r>
              <a:rPr b="1" lang="en" sz="2400">
                <a:solidFill>
                  <a:schemeClr val="lt1"/>
                </a:solidFill>
                <a:latin typeface="Poppins"/>
                <a:ea typeface="Poppins"/>
                <a:cs typeface="Poppins"/>
                <a:sym typeface="Poppins"/>
              </a:rPr>
              <a:t> do you have?</a:t>
            </a:r>
            <a:endParaRPr b="1" sz="2400">
              <a:solidFill>
                <a:schemeClr val="lt1"/>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70">
            <a:hlinkClick r:id="rId3"/>
          </p:cNvPr>
          <p:cNvPicPr preferRelativeResize="0"/>
          <p:nvPr/>
        </p:nvPicPr>
        <p:blipFill>
          <a:blip r:embed="rId4">
            <a:alphaModFix/>
          </a:blip>
          <a:stretch>
            <a:fillRect/>
          </a:stretch>
        </p:blipFill>
        <p:spPr>
          <a:xfrm>
            <a:off x="1480513" y="172100"/>
            <a:ext cx="6182976" cy="4616500"/>
          </a:xfrm>
          <a:prstGeom prst="rect">
            <a:avLst/>
          </a:prstGeom>
          <a:noFill/>
          <a:ln>
            <a:noFill/>
          </a:ln>
        </p:spPr>
      </p:pic>
      <p:sp>
        <p:nvSpPr>
          <p:cNvPr id="653" name="Google Shape;653;p70"/>
          <p:cNvSpPr txBox="1"/>
          <p:nvPr/>
        </p:nvSpPr>
        <p:spPr>
          <a:xfrm>
            <a:off x="231125" y="793050"/>
            <a:ext cx="105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ial Elite"/>
                <a:ea typeface="Special Elite"/>
                <a:cs typeface="Special Elite"/>
                <a:sym typeface="Special Elite"/>
              </a:rPr>
              <a:t>Click the image to access!</a:t>
            </a:r>
            <a:endParaRPr>
              <a:latin typeface="Special Elite"/>
              <a:ea typeface="Special Elite"/>
              <a:cs typeface="Special Elite"/>
              <a:sym typeface="Special Elite"/>
            </a:endParaRPr>
          </a:p>
        </p:txBody>
      </p:sp>
      <p:pic>
        <p:nvPicPr>
          <p:cNvPr id="654" name="Google Shape;654;p70"/>
          <p:cNvPicPr preferRelativeResize="0"/>
          <p:nvPr/>
        </p:nvPicPr>
        <p:blipFill>
          <a:blip r:embed="rId5">
            <a:alphaModFix/>
          </a:blip>
          <a:stretch>
            <a:fillRect/>
          </a:stretch>
        </p:blipFill>
        <p:spPr>
          <a:xfrm>
            <a:off x="8379690" y="4362027"/>
            <a:ext cx="665175" cy="665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71"/>
          <p:cNvPicPr preferRelativeResize="0"/>
          <p:nvPr/>
        </p:nvPicPr>
        <p:blipFill rotWithShape="1">
          <a:blip r:embed="rId3">
            <a:alphaModFix/>
          </a:blip>
          <a:srcRect b="7800" l="0" r="0" t="0"/>
          <a:stretch/>
        </p:blipFill>
        <p:spPr>
          <a:xfrm>
            <a:off x="0" y="-475500"/>
            <a:ext cx="9144003" cy="5618999"/>
          </a:xfrm>
          <a:prstGeom prst="rect">
            <a:avLst/>
          </a:prstGeom>
          <a:noFill/>
          <a:ln>
            <a:noFill/>
          </a:ln>
        </p:spPr>
      </p:pic>
      <p:pic>
        <p:nvPicPr>
          <p:cNvPr id="660" name="Google Shape;660;p71"/>
          <p:cNvPicPr preferRelativeResize="0"/>
          <p:nvPr/>
        </p:nvPicPr>
        <p:blipFill>
          <a:blip r:embed="rId4">
            <a:alphaModFix/>
          </a:blip>
          <a:stretch>
            <a:fillRect/>
          </a:stretch>
        </p:blipFill>
        <p:spPr>
          <a:xfrm>
            <a:off x="8379690" y="4362027"/>
            <a:ext cx="665175" cy="665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2"/>
          <p:cNvSpPr/>
          <p:nvPr/>
        </p:nvSpPr>
        <p:spPr>
          <a:xfrm>
            <a:off x="280325" y="1685125"/>
            <a:ext cx="8624400" cy="26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2"/>
          <p:cNvSpPr txBox="1"/>
          <p:nvPr/>
        </p:nvSpPr>
        <p:spPr>
          <a:xfrm>
            <a:off x="280325" y="321475"/>
            <a:ext cx="8671500" cy="8571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Dancing Script Medium"/>
                <a:ea typeface="Dancing Script Medium"/>
                <a:cs typeface="Dancing Script Medium"/>
                <a:sym typeface="Dancing Script Medium"/>
              </a:rPr>
              <a:t>Summary of Annual Plan</a:t>
            </a:r>
            <a:endParaRPr sz="4000">
              <a:latin typeface="Dancing Script Medium"/>
              <a:ea typeface="Dancing Script Medium"/>
              <a:cs typeface="Dancing Script Medium"/>
              <a:sym typeface="Dancing Script Medium"/>
            </a:endParaRPr>
          </a:p>
        </p:txBody>
      </p:sp>
      <p:sp>
        <p:nvSpPr>
          <p:cNvPr id="667" name="Google Shape;667;p72"/>
          <p:cNvSpPr txBox="1"/>
          <p:nvPr/>
        </p:nvSpPr>
        <p:spPr>
          <a:xfrm>
            <a:off x="280325" y="321475"/>
            <a:ext cx="8671500" cy="857100"/>
          </a:xfrm>
          <a:prstGeom prst="rect">
            <a:avLst/>
          </a:prstGeom>
          <a:solidFill>
            <a:srgbClr val="009BA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Poppins"/>
                <a:ea typeface="Poppins"/>
                <a:cs typeface="Poppins"/>
                <a:sym typeface="Poppins"/>
              </a:rPr>
              <a:t>CRC Designers of Professional Learning</a:t>
            </a:r>
            <a:endParaRPr sz="3400">
              <a:latin typeface="Poppins"/>
              <a:ea typeface="Poppins"/>
              <a:cs typeface="Poppins"/>
              <a:sym typeface="Poppins"/>
            </a:endParaRPr>
          </a:p>
        </p:txBody>
      </p:sp>
      <p:sp>
        <p:nvSpPr>
          <p:cNvPr id="668" name="Google Shape;668;p72"/>
          <p:cNvSpPr txBox="1"/>
          <p:nvPr/>
        </p:nvSpPr>
        <p:spPr>
          <a:xfrm>
            <a:off x="3143700" y="2002625"/>
            <a:ext cx="142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69" name="Google Shape;669;p72"/>
          <p:cNvSpPr txBox="1"/>
          <p:nvPr/>
        </p:nvSpPr>
        <p:spPr>
          <a:xfrm>
            <a:off x="3124750" y="1524800"/>
            <a:ext cx="236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70" name="Google Shape;670;p72"/>
          <p:cNvPicPr preferRelativeResize="0"/>
          <p:nvPr/>
        </p:nvPicPr>
        <p:blipFill>
          <a:blip r:embed="rId3">
            <a:alphaModFix/>
          </a:blip>
          <a:stretch>
            <a:fillRect/>
          </a:stretch>
        </p:blipFill>
        <p:spPr>
          <a:xfrm>
            <a:off x="3910959" y="1841525"/>
            <a:ext cx="1460425" cy="1460425"/>
          </a:xfrm>
          <a:prstGeom prst="rect">
            <a:avLst/>
          </a:prstGeom>
          <a:noFill/>
          <a:ln cap="flat" cmpd="sng" w="9525">
            <a:solidFill>
              <a:schemeClr val="dk2"/>
            </a:solidFill>
            <a:prstDash val="solid"/>
            <a:round/>
            <a:headEnd len="sm" w="sm" type="none"/>
            <a:tailEnd len="sm" w="sm" type="none"/>
          </a:ln>
        </p:spPr>
      </p:pic>
      <p:pic>
        <p:nvPicPr>
          <p:cNvPr id="671" name="Google Shape;671;p72"/>
          <p:cNvPicPr preferRelativeResize="0"/>
          <p:nvPr/>
        </p:nvPicPr>
        <p:blipFill>
          <a:blip r:embed="rId4">
            <a:alphaModFix/>
          </a:blip>
          <a:stretch>
            <a:fillRect/>
          </a:stretch>
        </p:blipFill>
        <p:spPr>
          <a:xfrm>
            <a:off x="5758402" y="1841538"/>
            <a:ext cx="1460425" cy="1460425"/>
          </a:xfrm>
          <a:prstGeom prst="rect">
            <a:avLst/>
          </a:prstGeom>
          <a:noFill/>
          <a:ln cap="flat" cmpd="sng" w="9525">
            <a:solidFill>
              <a:schemeClr val="dk2"/>
            </a:solidFill>
            <a:prstDash val="solid"/>
            <a:round/>
            <a:headEnd len="sm" w="sm" type="none"/>
            <a:tailEnd len="sm" w="sm" type="none"/>
          </a:ln>
        </p:spPr>
      </p:pic>
      <p:pic>
        <p:nvPicPr>
          <p:cNvPr id="672" name="Google Shape;672;p72"/>
          <p:cNvPicPr preferRelativeResize="0"/>
          <p:nvPr/>
        </p:nvPicPr>
        <p:blipFill rotWithShape="1">
          <a:blip r:embed="rId5">
            <a:alphaModFix/>
          </a:blip>
          <a:srcRect b="24038" l="0" r="0" t="15381"/>
          <a:stretch/>
        </p:blipFill>
        <p:spPr>
          <a:xfrm>
            <a:off x="7605844" y="1841538"/>
            <a:ext cx="1345982" cy="1460424"/>
          </a:xfrm>
          <a:prstGeom prst="rect">
            <a:avLst/>
          </a:prstGeom>
          <a:noFill/>
          <a:ln cap="flat" cmpd="sng" w="9525">
            <a:solidFill>
              <a:schemeClr val="dk2"/>
            </a:solidFill>
            <a:prstDash val="solid"/>
            <a:round/>
            <a:headEnd len="sm" w="sm" type="none"/>
            <a:tailEnd len="sm" w="sm" type="none"/>
          </a:ln>
        </p:spPr>
      </p:pic>
      <p:sp>
        <p:nvSpPr>
          <p:cNvPr id="673" name="Google Shape;673;p72"/>
          <p:cNvSpPr txBox="1"/>
          <p:nvPr/>
        </p:nvSpPr>
        <p:spPr>
          <a:xfrm>
            <a:off x="321475" y="3410500"/>
            <a:ext cx="1346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6"/>
              </a:rPr>
              <a:t>Wanda Dechant</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Math</a:t>
            </a:r>
            <a:endParaRPr i="1" sz="1200">
              <a:latin typeface="Poppins"/>
              <a:ea typeface="Poppins"/>
              <a:cs typeface="Poppins"/>
              <a:sym typeface="Poppins"/>
            </a:endParaRPr>
          </a:p>
        </p:txBody>
      </p:sp>
      <p:sp>
        <p:nvSpPr>
          <p:cNvPr id="674" name="Google Shape;674;p72"/>
          <p:cNvSpPr txBox="1"/>
          <p:nvPr/>
        </p:nvSpPr>
        <p:spPr>
          <a:xfrm>
            <a:off x="2092306" y="3410500"/>
            <a:ext cx="13461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7"/>
              </a:rPr>
              <a:t>Kim Tackaberry</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Literacy and Inclusive Ed</a:t>
            </a:r>
            <a:endParaRPr i="1" sz="1200">
              <a:latin typeface="Poppins"/>
              <a:ea typeface="Poppins"/>
              <a:cs typeface="Poppins"/>
              <a:sym typeface="Poppins"/>
            </a:endParaRPr>
          </a:p>
        </p:txBody>
      </p:sp>
      <p:sp>
        <p:nvSpPr>
          <p:cNvPr id="675" name="Google Shape;675;p72"/>
          <p:cNvSpPr txBox="1"/>
          <p:nvPr/>
        </p:nvSpPr>
        <p:spPr>
          <a:xfrm>
            <a:off x="3863138" y="3410500"/>
            <a:ext cx="13461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8"/>
              </a:rPr>
              <a:t>Cheryl</a:t>
            </a:r>
            <a:endParaRPr>
              <a:latin typeface="Poppins"/>
              <a:ea typeface="Poppins"/>
              <a:cs typeface="Poppins"/>
              <a:sym typeface="Poppins"/>
            </a:endParaRPr>
          </a:p>
          <a:p>
            <a:pPr indent="0" lvl="0" marL="0" rtl="0" algn="ctr">
              <a:spcBef>
                <a:spcPts val="0"/>
              </a:spcBef>
              <a:spcAft>
                <a:spcPts val="0"/>
              </a:spcAft>
              <a:buNone/>
            </a:pPr>
            <a:r>
              <a:rPr lang="en" u="sng">
                <a:solidFill>
                  <a:schemeClr val="hlink"/>
                </a:solidFill>
                <a:latin typeface="Poppins"/>
                <a:ea typeface="Poppins"/>
                <a:cs typeface="Poppins"/>
                <a:sym typeface="Poppins"/>
                <a:hlinkClick r:id="rId9"/>
              </a:rPr>
              <a:t>Babin</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Curriculum, Pedagogy, Instructional Leadership</a:t>
            </a:r>
            <a:endParaRPr i="1" sz="1200">
              <a:latin typeface="Poppins"/>
              <a:ea typeface="Poppins"/>
              <a:cs typeface="Poppins"/>
              <a:sym typeface="Poppins"/>
            </a:endParaRPr>
          </a:p>
        </p:txBody>
      </p:sp>
      <p:sp>
        <p:nvSpPr>
          <p:cNvPr id="676" name="Google Shape;676;p72"/>
          <p:cNvSpPr txBox="1"/>
          <p:nvPr/>
        </p:nvSpPr>
        <p:spPr>
          <a:xfrm>
            <a:off x="5633969" y="3410500"/>
            <a:ext cx="1547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10"/>
              </a:rPr>
              <a:t>Jodi </a:t>
            </a:r>
            <a:endParaRPr>
              <a:latin typeface="Poppins"/>
              <a:ea typeface="Poppins"/>
              <a:cs typeface="Poppins"/>
              <a:sym typeface="Poppins"/>
            </a:endParaRPr>
          </a:p>
          <a:p>
            <a:pPr indent="0" lvl="0" marL="0" rtl="0" algn="ctr">
              <a:spcBef>
                <a:spcPts val="0"/>
              </a:spcBef>
              <a:spcAft>
                <a:spcPts val="0"/>
              </a:spcAft>
              <a:buNone/>
            </a:pPr>
            <a:r>
              <a:rPr lang="en" u="sng">
                <a:solidFill>
                  <a:schemeClr val="hlink"/>
                </a:solidFill>
                <a:latin typeface="Poppins"/>
                <a:ea typeface="Poppins"/>
                <a:cs typeface="Poppins"/>
                <a:sym typeface="Poppins"/>
                <a:hlinkClick r:id="rId11"/>
              </a:rPr>
              <a:t>Taylor</a:t>
            </a:r>
            <a:endParaRPr>
              <a:latin typeface="Poppins"/>
              <a:ea typeface="Poppins"/>
              <a:cs typeface="Poppins"/>
              <a:sym typeface="Poppins"/>
            </a:endParaRPr>
          </a:p>
          <a:p>
            <a:pPr indent="0" lvl="0" marL="0" rtl="0" algn="ctr">
              <a:spcBef>
                <a:spcPts val="0"/>
              </a:spcBef>
              <a:spcAft>
                <a:spcPts val="0"/>
              </a:spcAft>
              <a:buNone/>
            </a:pPr>
            <a:r>
              <a:rPr i="1" lang="en" sz="1200">
                <a:latin typeface="Poppins"/>
                <a:ea typeface="Poppins"/>
                <a:cs typeface="Poppins"/>
                <a:sym typeface="Poppins"/>
              </a:rPr>
              <a:t>Inclusive Education and Literacy</a:t>
            </a:r>
            <a:endParaRPr i="1" sz="1200">
              <a:latin typeface="Poppins"/>
              <a:ea typeface="Poppins"/>
              <a:cs typeface="Poppins"/>
              <a:sym typeface="Poppins"/>
            </a:endParaRPr>
          </a:p>
        </p:txBody>
      </p:sp>
      <p:sp>
        <p:nvSpPr>
          <p:cNvPr id="677" name="Google Shape;677;p72"/>
          <p:cNvSpPr txBox="1"/>
          <p:nvPr/>
        </p:nvSpPr>
        <p:spPr>
          <a:xfrm>
            <a:off x="7605800" y="3410500"/>
            <a:ext cx="13461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Poppins"/>
                <a:ea typeface="Poppins"/>
                <a:cs typeface="Poppins"/>
                <a:sym typeface="Poppins"/>
                <a:hlinkClick r:id="rId12"/>
              </a:rPr>
              <a:t>Donna </a:t>
            </a:r>
            <a:endParaRPr>
              <a:latin typeface="Poppins"/>
              <a:ea typeface="Poppins"/>
              <a:cs typeface="Poppins"/>
              <a:sym typeface="Poppins"/>
            </a:endParaRPr>
          </a:p>
          <a:p>
            <a:pPr indent="0" lvl="0" marL="0" rtl="0" algn="ctr">
              <a:spcBef>
                <a:spcPts val="0"/>
              </a:spcBef>
              <a:spcAft>
                <a:spcPts val="0"/>
              </a:spcAft>
              <a:buNone/>
            </a:pPr>
            <a:r>
              <a:rPr lang="en" u="sng">
                <a:solidFill>
                  <a:schemeClr val="hlink"/>
                </a:solidFill>
                <a:latin typeface="Poppins"/>
                <a:ea typeface="Poppins"/>
                <a:cs typeface="Poppins"/>
                <a:sym typeface="Poppins"/>
                <a:hlinkClick r:id="rId13"/>
              </a:rPr>
              <a:t>Ross</a:t>
            </a:r>
            <a:endParaRPr>
              <a:latin typeface="Poppins"/>
              <a:ea typeface="Poppins"/>
              <a:cs typeface="Poppins"/>
              <a:sym typeface="Poppins"/>
            </a:endParaRPr>
          </a:p>
          <a:p>
            <a:pPr indent="0" lvl="0" marL="0" rtl="0" algn="ctr">
              <a:spcBef>
                <a:spcPts val="0"/>
              </a:spcBef>
              <a:spcAft>
                <a:spcPts val="0"/>
              </a:spcAft>
              <a:buNone/>
            </a:pPr>
            <a:r>
              <a:rPr i="1" lang="en" sz="1300">
                <a:latin typeface="Poppins"/>
                <a:ea typeface="Poppins"/>
                <a:cs typeface="Poppins"/>
                <a:sym typeface="Poppins"/>
              </a:rPr>
              <a:t>Indigenous Education</a:t>
            </a:r>
            <a:endParaRPr i="1" sz="1300">
              <a:latin typeface="Poppins"/>
              <a:ea typeface="Poppins"/>
              <a:cs typeface="Poppins"/>
              <a:sym typeface="Poppins"/>
            </a:endParaRPr>
          </a:p>
        </p:txBody>
      </p:sp>
      <p:pic>
        <p:nvPicPr>
          <p:cNvPr id="678" name="Google Shape;678;p72"/>
          <p:cNvPicPr preferRelativeResize="0"/>
          <p:nvPr/>
        </p:nvPicPr>
        <p:blipFill>
          <a:blip r:embed="rId14">
            <a:alphaModFix/>
          </a:blip>
          <a:stretch>
            <a:fillRect/>
          </a:stretch>
        </p:blipFill>
        <p:spPr>
          <a:xfrm>
            <a:off x="439650" y="1874675"/>
            <a:ext cx="1428300" cy="1428300"/>
          </a:xfrm>
          <a:prstGeom prst="rect">
            <a:avLst/>
          </a:prstGeom>
          <a:noFill/>
          <a:ln cap="flat" cmpd="sng" w="9525">
            <a:solidFill>
              <a:schemeClr val="dk2"/>
            </a:solidFill>
            <a:prstDash val="solid"/>
            <a:round/>
            <a:headEnd len="sm" w="sm" type="none"/>
            <a:tailEnd len="sm" w="sm" type="none"/>
          </a:ln>
        </p:spPr>
      </p:pic>
      <p:pic>
        <p:nvPicPr>
          <p:cNvPr id="679" name="Google Shape;679;p72"/>
          <p:cNvPicPr preferRelativeResize="0"/>
          <p:nvPr/>
        </p:nvPicPr>
        <p:blipFill>
          <a:blip r:embed="rId15">
            <a:alphaModFix/>
          </a:blip>
          <a:stretch>
            <a:fillRect/>
          </a:stretch>
        </p:blipFill>
        <p:spPr>
          <a:xfrm>
            <a:off x="6672575" y="4500599"/>
            <a:ext cx="2159725" cy="625650"/>
          </a:xfrm>
          <a:prstGeom prst="rect">
            <a:avLst/>
          </a:prstGeom>
          <a:noFill/>
          <a:ln>
            <a:noFill/>
          </a:ln>
        </p:spPr>
      </p:pic>
      <p:pic>
        <p:nvPicPr>
          <p:cNvPr id="680" name="Google Shape;680;p72"/>
          <p:cNvPicPr preferRelativeResize="0"/>
          <p:nvPr/>
        </p:nvPicPr>
        <p:blipFill>
          <a:blip r:embed="rId16">
            <a:alphaModFix/>
          </a:blip>
          <a:stretch>
            <a:fillRect/>
          </a:stretch>
        </p:blipFill>
        <p:spPr>
          <a:xfrm>
            <a:off x="63000" y="4395700"/>
            <a:ext cx="756404" cy="701525"/>
          </a:xfrm>
          <a:prstGeom prst="rect">
            <a:avLst/>
          </a:prstGeom>
          <a:noFill/>
          <a:ln>
            <a:noFill/>
          </a:ln>
        </p:spPr>
      </p:pic>
      <p:pic>
        <p:nvPicPr>
          <p:cNvPr id="681" name="Google Shape;681;p72"/>
          <p:cNvPicPr preferRelativeResize="0"/>
          <p:nvPr/>
        </p:nvPicPr>
        <p:blipFill>
          <a:blip r:embed="rId17">
            <a:alphaModFix/>
          </a:blip>
          <a:stretch>
            <a:fillRect/>
          </a:stretch>
        </p:blipFill>
        <p:spPr>
          <a:xfrm>
            <a:off x="2095643" y="1828775"/>
            <a:ext cx="1428299" cy="1520124"/>
          </a:xfrm>
          <a:prstGeom prst="rect">
            <a:avLst/>
          </a:prstGeom>
          <a:noFill/>
          <a:ln cap="flat" cmpd="sng" w="9525">
            <a:solidFill>
              <a:schemeClr val="dk2"/>
            </a:solidFill>
            <a:prstDash val="solid"/>
            <a:round/>
            <a:headEnd len="sm" w="sm" type="none"/>
            <a:tailEnd len="sm" w="sm" type="none"/>
          </a:ln>
        </p:spPr>
      </p:pic>
      <p:sp>
        <p:nvSpPr>
          <p:cNvPr id="682" name="Google Shape;682;p72"/>
          <p:cNvSpPr txBox="1"/>
          <p:nvPr/>
        </p:nvSpPr>
        <p:spPr>
          <a:xfrm>
            <a:off x="280325" y="1249475"/>
            <a:ext cx="8624400" cy="400200"/>
          </a:xfrm>
          <a:prstGeom prst="rect">
            <a:avLst/>
          </a:prstGeom>
          <a:solidFill>
            <a:srgbClr val="A2C4C9"/>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Please reach out to us to discuss professional development for your school!</a:t>
            </a:r>
            <a:endParaRPr>
              <a:latin typeface="Poppins"/>
              <a:ea typeface="Poppins"/>
              <a:cs typeface="Poppins"/>
              <a:sym typeface="Poppins"/>
            </a:endParaRPr>
          </a:p>
        </p:txBody>
      </p:sp>
      <p:sp>
        <p:nvSpPr>
          <p:cNvPr id="683" name="Google Shape;683;p72"/>
          <p:cNvSpPr txBox="1"/>
          <p:nvPr/>
        </p:nvSpPr>
        <p:spPr>
          <a:xfrm>
            <a:off x="1154000" y="4626950"/>
            <a:ext cx="516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Sign up for CRC eNews:  </a:t>
            </a:r>
            <a:r>
              <a:rPr lang="en" u="sng">
                <a:solidFill>
                  <a:schemeClr val="hlink"/>
                </a:solidFill>
                <a:latin typeface="Poppins"/>
                <a:ea typeface="Poppins"/>
                <a:cs typeface="Poppins"/>
                <a:sym typeface="Poppins"/>
                <a:hlinkClick r:id="rId18"/>
              </a:rPr>
              <a:t>https://crcpd.ab.ca/news</a:t>
            </a:r>
            <a:r>
              <a:rPr lang="en">
                <a:latin typeface="Poppins"/>
                <a:ea typeface="Poppins"/>
                <a:cs typeface="Poppins"/>
                <a:sym typeface="Poppins"/>
              </a:rPr>
              <a:t>  </a:t>
            </a:r>
            <a:endParaRPr>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73"/>
          <p:cNvPicPr preferRelativeResize="0"/>
          <p:nvPr/>
        </p:nvPicPr>
        <p:blipFill>
          <a:blip r:embed="rId3">
            <a:alphaModFix/>
          </a:blip>
          <a:stretch>
            <a:fillRect/>
          </a:stretch>
        </p:blipFill>
        <p:spPr>
          <a:xfrm>
            <a:off x="152400" y="3982675"/>
            <a:ext cx="8839199" cy="675780"/>
          </a:xfrm>
          <a:prstGeom prst="rect">
            <a:avLst/>
          </a:prstGeom>
          <a:noFill/>
          <a:ln>
            <a:noFill/>
          </a:ln>
        </p:spPr>
      </p:pic>
      <p:pic>
        <p:nvPicPr>
          <p:cNvPr id="689" name="Google Shape;689;p73"/>
          <p:cNvPicPr preferRelativeResize="0"/>
          <p:nvPr/>
        </p:nvPicPr>
        <p:blipFill rotWithShape="1">
          <a:blip r:embed="rId4">
            <a:alphaModFix/>
          </a:blip>
          <a:srcRect b="0" l="0" r="0" t="0"/>
          <a:stretch/>
        </p:blipFill>
        <p:spPr>
          <a:xfrm>
            <a:off x="152400" y="-17325"/>
            <a:ext cx="8839201" cy="2326700"/>
          </a:xfrm>
          <a:prstGeom prst="rect">
            <a:avLst/>
          </a:prstGeom>
          <a:noFill/>
          <a:ln>
            <a:noFill/>
          </a:ln>
        </p:spPr>
      </p:pic>
      <p:sp>
        <p:nvSpPr>
          <p:cNvPr id="690" name="Google Shape;690;p73"/>
          <p:cNvSpPr/>
          <p:nvPr/>
        </p:nvSpPr>
        <p:spPr>
          <a:xfrm>
            <a:off x="1579438" y="4030625"/>
            <a:ext cx="976800" cy="57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1" name="Google Shape;691;p73"/>
          <p:cNvPicPr preferRelativeResize="0"/>
          <p:nvPr/>
        </p:nvPicPr>
        <p:blipFill>
          <a:blip r:embed="rId5">
            <a:alphaModFix/>
          </a:blip>
          <a:stretch>
            <a:fillRect/>
          </a:stretch>
        </p:blipFill>
        <p:spPr>
          <a:xfrm>
            <a:off x="1735265" y="4030615"/>
            <a:ext cx="665175" cy="665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4"/>
          <p:cNvPicPr preferRelativeResize="0"/>
          <p:nvPr/>
        </p:nvPicPr>
        <p:blipFill>
          <a:blip r:embed="rId3">
            <a:alphaModFix/>
          </a:blip>
          <a:stretch>
            <a:fillRect/>
          </a:stretch>
        </p:blipFill>
        <p:spPr>
          <a:xfrm>
            <a:off x="8379690" y="4362027"/>
            <a:ext cx="665175" cy="665175"/>
          </a:xfrm>
          <a:prstGeom prst="rect">
            <a:avLst/>
          </a:prstGeom>
          <a:noFill/>
          <a:ln>
            <a:noFill/>
          </a:ln>
        </p:spPr>
      </p:pic>
      <p:sp>
        <p:nvSpPr>
          <p:cNvPr id="247" name="Google Shape;247;p34"/>
          <p:cNvSpPr txBox="1"/>
          <p:nvPr/>
        </p:nvSpPr>
        <p:spPr>
          <a:xfrm>
            <a:off x="1461475" y="373875"/>
            <a:ext cx="652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How many </a:t>
            </a:r>
            <a:r>
              <a:rPr lang="en" sz="2400">
                <a:solidFill>
                  <a:schemeClr val="lt1"/>
                </a:solidFill>
                <a:latin typeface="Special Elite"/>
                <a:ea typeface="Special Elite"/>
                <a:cs typeface="Special Elite"/>
                <a:sym typeface="Special Elite"/>
              </a:rPr>
              <a:t>I wonders</a:t>
            </a:r>
            <a:r>
              <a:rPr b="1" lang="en" sz="2400">
                <a:solidFill>
                  <a:schemeClr val="lt1"/>
                </a:solidFill>
                <a:latin typeface="Poppins"/>
                <a:ea typeface="Poppins"/>
                <a:cs typeface="Poppins"/>
                <a:sym typeface="Poppins"/>
              </a:rPr>
              <a:t> do you have?</a:t>
            </a:r>
            <a:endParaRPr b="1" sz="2400">
              <a:solidFill>
                <a:schemeClr val="lt1"/>
              </a:solidFill>
              <a:latin typeface="Poppins"/>
              <a:ea typeface="Poppins"/>
              <a:cs typeface="Poppins"/>
              <a:sym typeface="Poppins"/>
            </a:endParaRPr>
          </a:p>
        </p:txBody>
      </p:sp>
      <p:pic>
        <p:nvPicPr>
          <p:cNvPr id="248" name="Google Shape;248;p34"/>
          <p:cNvPicPr preferRelativeResize="0"/>
          <p:nvPr/>
        </p:nvPicPr>
        <p:blipFill>
          <a:blip r:embed="rId4">
            <a:alphaModFix/>
          </a:blip>
          <a:stretch>
            <a:fillRect/>
          </a:stretch>
        </p:blipFill>
        <p:spPr>
          <a:xfrm>
            <a:off x="0" y="-457200"/>
            <a:ext cx="5162550" cy="6883400"/>
          </a:xfrm>
          <a:prstGeom prst="rect">
            <a:avLst/>
          </a:prstGeom>
          <a:noFill/>
          <a:ln>
            <a:noFill/>
          </a:ln>
        </p:spPr>
      </p:pic>
      <p:sp>
        <p:nvSpPr>
          <p:cNvPr id="249" name="Google Shape;249;p34"/>
          <p:cNvSpPr txBox="1"/>
          <p:nvPr/>
        </p:nvSpPr>
        <p:spPr>
          <a:xfrm>
            <a:off x="5419900" y="373875"/>
            <a:ext cx="31488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Poppins"/>
                <a:ea typeface="Poppins"/>
                <a:cs typeface="Poppins"/>
                <a:sym typeface="Poppins"/>
              </a:rPr>
              <a:t>How might we design learning for students so that they understand the complexity and relationships that exist within their world?</a:t>
            </a:r>
            <a:endParaRPr sz="2400">
              <a:solidFill>
                <a:schemeClr val="dk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5"/>
          <p:cNvPicPr preferRelativeResize="0"/>
          <p:nvPr/>
        </p:nvPicPr>
        <p:blipFill>
          <a:blip r:embed="rId3">
            <a:alphaModFix/>
          </a:blip>
          <a:stretch>
            <a:fillRect/>
          </a:stretch>
        </p:blipFill>
        <p:spPr>
          <a:xfrm>
            <a:off x="8379690" y="4362027"/>
            <a:ext cx="665175" cy="665175"/>
          </a:xfrm>
          <a:prstGeom prst="rect">
            <a:avLst/>
          </a:prstGeom>
          <a:noFill/>
          <a:ln>
            <a:noFill/>
          </a:ln>
        </p:spPr>
      </p:pic>
      <p:sp>
        <p:nvSpPr>
          <p:cNvPr id="255" name="Google Shape;255;p35"/>
          <p:cNvSpPr txBox="1"/>
          <p:nvPr/>
        </p:nvSpPr>
        <p:spPr>
          <a:xfrm>
            <a:off x="3893675" y="373875"/>
            <a:ext cx="4674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Poppins"/>
                <a:ea typeface="Poppins"/>
                <a:cs typeface="Poppins"/>
                <a:sym typeface="Poppins"/>
              </a:rPr>
              <a:t>Real life isn’t always separated into neat little lines and compartments.</a:t>
            </a:r>
            <a:endParaRPr b="1" sz="2400">
              <a:solidFill>
                <a:schemeClr val="dk1"/>
              </a:solidFill>
              <a:latin typeface="Poppins"/>
              <a:ea typeface="Poppins"/>
              <a:cs typeface="Poppins"/>
              <a:sym typeface="Poppins"/>
            </a:endParaRPr>
          </a:p>
        </p:txBody>
      </p:sp>
      <p:pic>
        <p:nvPicPr>
          <p:cNvPr id="256" name="Google Shape;256;p35"/>
          <p:cNvPicPr preferRelativeResize="0"/>
          <p:nvPr/>
        </p:nvPicPr>
        <p:blipFill>
          <a:blip r:embed="rId4">
            <a:alphaModFix/>
          </a:blip>
          <a:stretch>
            <a:fillRect/>
          </a:stretch>
        </p:blipFill>
        <p:spPr>
          <a:xfrm>
            <a:off x="0" y="0"/>
            <a:ext cx="3428177"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6"/>
          <p:cNvPicPr preferRelativeResize="0"/>
          <p:nvPr/>
        </p:nvPicPr>
        <p:blipFill>
          <a:blip r:embed="rId3">
            <a:alphaModFix/>
          </a:blip>
          <a:stretch>
            <a:fillRect/>
          </a:stretch>
        </p:blipFill>
        <p:spPr>
          <a:xfrm>
            <a:off x="8379690" y="4362027"/>
            <a:ext cx="665175" cy="665175"/>
          </a:xfrm>
          <a:prstGeom prst="rect">
            <a:avLst/>
          </a:prstGeom>
          <a:noFill/>
          <a:ln>
            <a:noFill/>
          </a:ln>
        </p:spPr>
      </p:pic>
      <p:sp>
        <p:nvSpPr>
          <p:cNvPr id="262" name="Google Shape;262;p36"/>
          <p:cNvSpPr txBox="1"/>
          <p:nvPr/>
        </p:nvSpPr>
        <p:spPr>
          <a:xfrm>
            <a:off x="1461475" y="373875"/>
            <a:ext cx="652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How many </a:t>
            </a:r>
            <a:r>
              <a:rPr lang="en" sz="2400">
                <a:solidFill>
                  <a:schemeClr val="lt1"/>
                </a:solidFill>
                <a:latin typeface="Special Elite"/>
                <a:ea typeface="Special Elite"/>
                <a:cs typeface="Special Elite"/>
                <a:sym typeface="Special Elite"/>
              </a:rPr>
              <a:t>I wonders</a:t>
            </a:r>
            <a:r>
              <a:rPr b="1" lang="en" sz="2400">
                <a:solidFill>
                  <a:schemeClr val="lt1"/>
                </a:solidFill>
                <a:latin typeface="Poppins"/>
                <a:ea typeface="Poppins"/>
                <a:cs typeface="Poppins"/>
                <a:sym typeface="Poppins"/>
              </a:rPr>
              <a:t> do you have?</a:t>
            </a:r>
            <a:endParaRPr b="1" sz="2400">
              <a:solidFill>
                <a:schemeClr val="lt1"/>
              </a:solidFill>
              <a:latin typeface="Poppins"/>
              <a:ea typeface="Poppins"/>
              <a:cs typeface="Poppins"/>
              <a:sym typeface="Poppins"/>
            </a:endParaRPr>
          </a:p>
        </p:txBody>
      </p:sp>
      <p:pic>
        <p:nvPicPr>
          <p:cNvPr id="263" name="Google Shape;263;p36"/>
          <p:cNvPicPr preferRelativeResize="0"/>
          <p:nvPr/>
        </p:nvPicPr>
        <p:blipFill rotWithShape="1">
          <a:blip r:embed="rId4">
            <a:alphaModFix/>
          </a:blip>
          <a:srcRect b="0" l="18308" r="8161" t="0"/>
          <a:stretch/>
        </p:blipFill>
        <p:spPr>
          <a:xfrm>
            <a:off x="0" y="-295750"/>
            <a:ext cx="3605252" cy="5734999"/>
          </a:xfrm>
          <a:prstGeom prst="rect">
            <a:avLst/>
          </a:prstGeom>
          <a:noFill/>
          <a:ln>
            <a:noFill/>
          </a:ln>
        </p:spPr>
      </p:pic>
      <p:sp>
        <p:nvSpPr>
          <p:cNvPr id="264" name="Google Shape;264;p36"/>
          <p:cNvSpPr txBox="1"/>
          <p:nvPr/>
        </p:nvSpPr>
        <p:spPr>
          <a:xfrm>
            <a:off x="3893675" y="373875"/>
            <a:ext cx="4674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Poppins"/>
                <a:ea typeface="Poppins"/>
                <a:cs typeface="Poppins"/>
                <a:sym typeface="Poppins"/>
              </a:rPr>
              <a:t>Life is most meaningful when we understand the relationships between the parts and how they work together.</a:t>
            </a:r>
            <a:endParaRPr b="1" sz="2400">
              <a:solidFill>
                <a:schemeClr val="dk1"/>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7"/>
          <p:cNvPicPr preferRelativeResize="0"/>
          <p:nvPr/>
        </p:nvPicPr>
        <p:blipFill>
          <a:blip r:embed="rId3">
            <a:alphaModFix/>
          </a:blip>
          <a:stretch>
            <a:fillRect/>
          </a:stretch>
        </p:blipFill>
        <p:spPr>
          <a:xfrm>
            <a:off x="8743171" y="4717601"/>
            <a:ext cx="400825" cy="400825"/>
          </a:xfrm>
          <a:prstGeom prst="rect">
            <a:avLst/>
          </a:prstGeom>
          <a:noFill/>
          <a:ln>
            <a:noFill/>
          </a:ln>
        </p:spPr>
      </p:pic>
      <p:pic>
        <p:nvPicPr>
          <p:cNvPr id="270" name="Google Shape;270;p37"/>
          <p:cNvPicPr preferRelativeResize="0"/>
          <p:nvPr/>
        </p:nvPicPr>
        <p:blipFill rotWithShape="1">
          <a:blip r:embed="rId4">
            <a:alphaModFix/>
          </a:blip>
          <a:srcRect b="0" l="7192" r="8190" t="0"/>
          <a:stretch/>
        </p:blipFill>
        <p:spPr>
          <a:xfrm>
            <a:off x="0" y="531409"/>
            <a:ext cx="1683692" cy="3863219"/>
          </a:xfrm>
          <a:prstGeom prst="rect">
            <a:avLst/>
          </a:prstGeom>
          <a:noFill/>
          <a:ln>
            <a:noFill/>
          </a:ln>
        </p:spPr>
      </p:pic>
      <p:sp>
        <p:nvSpPr>
          <p:cNvPr id="271" name="Google Shape;271;p37"/>
          <p:cNvSpPr txBox="1"/>
          <p:nvPr/>
        </p:nvSpPr>
        <p:spPr>
          <a:xfrm>
            <a:off x="127250" y="4566700"/>
            <a:ext cx="431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https://makinggood.design/thoughts/tasty</a:t>
            </a:r>
            <a:r>
              <a:rPr lang="en"/>
              <a:t> </a:t>
            </a:r>
            <a:endParaRPr/>
          </a:p>
        </p:txBody>
      </p:sp>
      <p:sp>
        <p:nvSpPr>
          <p:cNvPr id="272" name="Google Shape;272;p37"/>
          <p:cNvSpPr txBox="1"/>
          <p:nvPr/>
        </p:nvSpPr>
        <p:spPr>
          <a:xfrm>
            <a:off x="190900" y="7422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Disciplinary recipes: A visual guide!</a:t>
            </a:r>
            <a:endParaRPr b="1">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8"/>
          <p:cNvPicPr preferRelativeResize="0"/>
          <p:nvPr/>
        </p:nvPicPr>
        <p:blipFill>
          <a:blip r:embed="rId3">
            <a:alphaModFix/>
          </a:blip>
          <a:stretch>
            <a:fillRect/>
          </a:stretch>
        </p:blipFill>
        <p:spPr>
          <a:xfrm>
            <a:off x="8743171" y="4717601"/>
            <a:ext cx="400825" cy="400825"/>
          </a:xfrm>
          <a:prstGeom prst="rect">
            <a:avLst/>
          </a:prstGeom>
          <a:noFill/>
          <a:ln>
            <a:noFill/>
          </a:ln>
        </p:spPr>
      </p:pic>
      <p:pic>
        <p:nvPicPr>
          <p:cNvPr id="278" name="Google Shape;278;p38"/>
          <p:cNvPicPr preferRelativeResize="0"/>
          <p:nvPr/>
        </p:nvPicPr>
        <p:blipFill rotWithShape="1">
          <a:blip r:embed="rId4">
            <a:alphaModFix/>
          </a:blip>
          <a:srcRect b="0" l="7192" r="8190" t="0"/>
          <a:stretch/>
        </p:blipFill>
        <p:spPr>
          <a:xfrm>
            <a:off x="0" y="531409"/>
            <a:ext cx="1683692" cy="3863219"/>
          </a:xfrm>
          <a:prstGeom prst="rect">
            <a:avLst/>
          </a:prstGeom>
          <a:noFill/>
          <a:ln>
            <a:noFill/>
          </a:ln>
        </p:spPr>
      </p:pic>
      <p:pic>
        <p:nvPicPr>
          <p:cNvPr id="279" name="Google Shape;279;p38"/>
          <p:cNvPicPr preferRelativeResize="0"/>
          <p:nvPr/>
        </p:nvPicPr>
        <p:blipFill rotWithShape="1">
          <a:blip r:embed="rId5">
            <a:alphaModFix/>
          </a:blip>
          <a:srcRect b="0" l="5890" r="6971" t="0"/>
          <a:stretch/>
        </p:blipFill>
        <p:spPr>
          <a:xfrm>
            <a:off x="1683693" y="526675"/>
            <a:ext cx="1761056" cy="3872682"/>
          </a:xfrm>
          <a:prstGeom prst="rect">
            <a:avLst/>
          </a:prstGeom>
          <a:noFill/>
          <a:ln>
            <a:noFill/>
          </a:ln>
        </p:spPr>
      </p:pic>
      <p:sp>
        <p:nvSpPr>
          <p:cNvPr id="280" name="Google Shape;280;p38"/>
          <p:cNvSpPr txBox="1"/>
          <p:nvPr/>
        </p:nvSpPr>
        <p:spPr>
          <a:xfrm>
            <a:off x="127250" y="4566700"/>
            <a:ext cx="431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6"/>
              </a:rPr>
              <a:t>https://makinggood.design/thoughts/tasty</a:t>
            </a:r>
            <a:r>
              <a:rPr lang="en"/>
              <a:t> </a:t>
            </a:r>
            <a:endParaRPr/>
          </a:p>
        </p:txBody>
      </p:sp>
      <p:sp>
        <p:nvSpPr>
          <p:cNvPr id="281" name="Google Shape;281;p38"/>
          <p:cNvSpPr txBox="1"/>
          <p:nvPr/>
        </p:nvSpPr>
        <p:spPr>
          <a:xfrm>
            <a:off x="190900" y="74225"/>
            <a:ext cx="61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Disciplinary recipes: A visual guide!</a:t>
            </a:r>
            <a:endParaRPr b="1">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ybalt template">
  <a:themeElements>
    <a:clrScheme name="Custom 347">
      <a:dk1>
        <a:srgbClr val="1A1135"/>
      </a:dk1>
      <a:lt1>
        <a:srgbClr val="FFFFFF"/>
      </a:lt1>
      <a:dk2>
        <a:srgbClr val="6A6185"/>
      </a:dk2>
      <a:lt2>
        <a:srgbClr val="F1F0F3"/>
      </a:lt2>
      <a:accent1>
        <a:srgbClr val="EB37A6"/>
      </a:accent1>
      <a:accent2>
        <a:srgbClr val="8A3ACC"/>
      </a:accent2>
      <a:accent3>
        <a:srgbClr val="1994EB"/>
      </a:accent3>
      <a:accent4>
        <a:srgbClr val="80D126"/>
      </a:accent4>
      <a:accent5>
        <a:srgbClr val="FFBF00"/>
      </a:accent5>
      <a:accent6>
        <a:srgbClr val="F1473D"/>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