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y="5143500" cx="9144000"/>
  <p:notesSz cx="6858000" cy="9144000"/>
  <p:embeddedFontLst>
    <p:embeddedFont>
      <p:font typeface="Architects Daughter"/>
      <p:regular r:id="rId19"/>
    </p:embeddedFont>
    <p:embeddedFont>
      <p:font typeface="Waiting for the Sunrise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5E5CF0-A855-44A1-904D-380C03A7323C}">
  <a:tblStyle styleId="{7A5E5CF0-A855-44A1-904D-380C03A7323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WaitingfortheSunrise-regular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font" Target="fonts/ArchitectsDaughter-regular.fntdata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209f2f3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7209f2f3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Brings focus to the organizing idea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students need to know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310386eda0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310386eda0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patterns be recognized?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Patterns exist everywhere.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pattern can involve elements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sounds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symbols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Repeating patterns have one or more elements that repeat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10386eda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310386eda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time be described?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Sequence in time can be described in words,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Ordinal numbers can indicate order in time.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f04f908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f04f908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meaning to daily life?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Quantity can be represented using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words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numerals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310386eda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310386eda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meaning to daily life?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Quantity can be determined by counting.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10386eda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10386eda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meaning to daily life?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small quantity can be recognized at a glance (subitized).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10386eda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10386eda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contribute meaning to daily life?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Comparisons of quantity can be described by using words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enough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enough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310386eda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310386eda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quantity be composed?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Quantity can be arranged in various ways.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310386eda0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310386eda0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shape bring meaning to the space in an environment?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shape can be represented using objects, pictures, or words.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two- and three-dimensional shapes can be found in nature, such as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circles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triangles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cubes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cylinders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Nations, Métis, and Inuit relate specific shapes to those found in nature.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310386eda0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310386eda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size be distinguished?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Size can be interpreted in many ways (according to measurable attributes), such as: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length of an object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much flat space an object covers (area)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much a container holds (capacity)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heaviness of an object (weight)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310386eda0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310386eda0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size be distinguished?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Comparisons of size can be described by using words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longer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shorter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heavier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lighter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 big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 small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/>
        </p:nvSpPr>
        <p:spPr>
          <a:xfrm>
            <a:off x="6618475" y="4703625"/>
            <a:ext cx="2467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UPDATED APRIL 2022</a:t>
            </a:r>
            <a:endParaRPr sz="900">
              <a:solidFill>
                <a:schemeClr val="accent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Book Chapters of the Subject Area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What students are required to know, understand, and able to do BY THE END OF THE GRADE.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Must be assessed and reported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Gives significance to knowledge statements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What students need to be able to do to show understanding of learning outcome.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0" name="Google Shape;100;p2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LEVEL - SUBJECT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703850" y="2321475"/>
            <a:ext cx="4344300" cy="2724300"/>
          </a:xfrm>
          <a:prstGeom prst="rect">
            <a:avLst/>
          </a:prstGeom>
          <a:solidFill>
            <a:srgbClr val="EEEEEE"/>
          </a:solidFill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PRINTING TIP</a:t>
            </a:r>
            <a:b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Download slides as a PDF. Print your PDF with ‘4 pages per sheet’ and you will get </a:t>
            </a: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‘cue card’ sized</a:t>
            </a: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 slides that you can manipulate and use for your planning.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Want the speaker notes (i.e. GQ and Knowledge) too? </a:t>
            </a:r>
            <a:b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In the ‘Print Settings and Preview’ select “Slide with Notes’ and save download as a PDF. Print your PDF with 2 pages per sheet and you can fold the bottom half back so the slide is visible from the front and the notes on the back. 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</p:txBody>
      </p:sp>
      <p:pic>
        <p:nvPicPr>
          <p:cNvPr id="102" name="Google Shape;10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4500" y="4082822"/>
            <a:ext cx="1342125" cy="4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7823" y="3353142"/>
            <a:ext cx="1192601" cy="660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Google Shape;156;p34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identify and create repeating patterns.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pattern is characterized by how the elements change or remain constant.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repeating patterns encountered in daily routines and play, including songs or dances.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change or constancy between elements in a repeating pattern.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Predict the next elements in a repeating pattern.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a repeating pattern with up to three repeating elements.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7" name="Google Shape;157;p34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Google Shape;162;p3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interpret time as a sequence of events.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Time can be perceived as a sequence. 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Sequence events, limited to two events, according to time using words or ordinal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daily events as occurring yesterday, today, or tomorrow.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3" name="Google Shape;163;p3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investigate quantity to 10.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Quantity can be the number of objects in a set.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a number of familiar objects as a quantity.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Represent a quantity in different ways.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a numeral to a specific quantity.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9" name="Google Shape;109;p2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</a:t>
            </a: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investigate quantity to 10.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is always counted using the same sequence of words (counting principle: stable order).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remains the same no matter the order in which the objects are counted (counting principle: order irrelevance).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can be determined by counting each object in a set once and only once (counting principle: one-to-one correspondence).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The last number used to count represents the quantity (counting principle: cardinality).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Any quantity of like or unlike objects can be counted as a set (counting principle: abstraction).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Count within 10, forward and backward, starting at any number, according to the counting principles.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5" name="Google Shape;115;p2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p2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investigate quantity to 10.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Quantity can be determined without counting. 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Subitize quantities to 5.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1" name="Google Shape;121;p2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investigate quantity to 10.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can be described relative to another quantity.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can be described in relation to a purpose or need.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size of two sets using one-to-one correspondence.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quantities relative to each other using comparative language.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a quantity in relation to a purpose or need using comparative language.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in familiar situations by counting.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7" name="Google Shape;127;p2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Google Shape;132;p3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interpret compositions of quantities within 10.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 quantity remains the same no matter how the objects are grouped or arranged (counting principle: conservation).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a quantity in various groups or arrangements.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Compose quantities within 10.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various ways to make 5 and 10.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3" name="Google Shape;133;p3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3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investigate shape.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Shape is structured two-dimensional or three-dimensional space. 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shapes in nature to various two-dimensional and three-dimensional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familiar two- and three-dimensional shapes.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three-dimensional shapes by rolling, stacking, or sliding.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a shape using words such as flat, curved, straight, or round.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9" name="Google Shape;139;p3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3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explore size through direct comparison.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Size describes the amount of one measurable attribute of an object or a space.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measurable attributes of familiar objects to which size may refer.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p3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3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{7A5E5CF0-A855-44A1-904D-380C03A7323C}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Children explore size through direct comparison.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Size may refer to only one measurable attribute at a time.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The size of two objects can be compared directly.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The size of an object can be described in relation to a purpose or need.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length, area, weight, or capacity of two objects directly.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size of an object in relation to another object, using comparative language.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size of an object in relation to a purpose or need, using comparative language.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1" name="Google Shape;151;p3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KINDERGARTEN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