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y="5143500" cx="9144000"/>
  <p:notesSz cx="6858000" cy="9144000"/>
  <p:embeddedFontLst>
    <p:embeddedFont>
      <p:font typeface="Architects Daughter"/>
      <p:regular r:id="rId27"/>
    </p:embeddedFont>
    <p:embeddedFont>
      <p:font typeface="Waiting for the Sunrise"/>
      <p:regular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D10C280-3D91-47DA-9FE8-8505117DC876}">
  <a:tblStyle styleId="{DD10C280-3D91-47DA-9FE8-8505117DC87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font" Target="fonts/WaitingfortheSunrise-regular.fntdata"/><Relationship Id="rId27" Type="http://schemas.openxmlformats.org/officeDocument/2006/relationships/font" Target="fonts/ArchitectsDaughter-regular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7209f2f33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7209f2f33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Brings focus to the organizing idea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the students need to know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328d3a1292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328d3a1292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shape influence perception of space?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Common geometric attributes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sides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vertices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faces or surfaces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Two-dimensional shapes may have sides that are line segments.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Three-dimensional shapes may have faces that are two-dimensional shapes.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328d3a1292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1328d3a1292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shape influence perception of space?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shape can change orientation or position through slides (translations), turns (rotations), or flips (reflections).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Shapes can be turned or flipped in the creation of art.</a:t>
            </a:r>
            <a:r>
              <a:rPr lang="en"/>
              <a:t>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328d3a1292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328d3a1292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length contribute to interpretations of space?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Tiling is the process of measuring a length by using many copies of a unit without gaps or overlaps.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Iterating is the process of measuring a length by repeating one copy of a unit without gaps or overlaps.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unit can be chosen based on the length to be measured.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Length can be measured with non-standard units or standard units.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Non-standard units found in nature can be used to measure length on the land.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Standard units, such as centimetres, can enable a common language around measurement.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328d3a1292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328d3a1292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length contribute to interpretations of space?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referent is a personal or familiar representation of a known length.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common referent from the land or body parts can be used to measure length.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328d3a1292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328d3a1292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patterns characterize change?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Change can be an increase or a decrease in the number and size of elements.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hundreds chart is an arrangement of natural numbers that illustrates multiple patterns.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Patterns can be found and created in cultural designs.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328d3a1292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328d3a1292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patterns characterize change?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Attributes of elements, such as size and colour, can contribute to a pattern.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328d3a1292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328d3a1292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duration support interpretation of time?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Events can be related to calendar dates.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Duration can be described using comparative language such as longer or shorter.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Duration can be measured in non-standard units, including events, natural cycles, or personal referents.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Winter counts are First Nations symbolic calendars that record oral traditions and significant events.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328d3a1292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328d3a1292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duration support interpretation of time?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can be described using standard units such as days or minutes. 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328d3a1292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1328d3a1292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data inform representation?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can be collected by asking questions.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First-hand data is data collected by the person using the data.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328d3a1292_0_1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1328d3a1292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data inform representation?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can be recorded using tally marks, words, or counts.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can be expressed through First Nations, Métis, or Inuit stories.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graph includes features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title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legend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axes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axis labels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can be represented with graphs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pictographs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graphs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dot plots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2f04f9084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2f04f908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contribute to a sense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Any number of objects in a set can be represented by a natural number.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values of the places in a four-digit natural number are thousands, hundreds, tens, and ones.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Places that have no value within a given number use zero as a placeholder.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number line is a spatial representation of quantity.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328d3a129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328d3a12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contribute to a sense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quantity can be skip counted in various ways according to context.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Quantities of money can be skip counted in amounts that are represented by coins and bills (denominations).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328d3a129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328d3a129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contribute to a sense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even quantity will have no remainder when partitioned into two equal groups or groups of two.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odd quantity will have a remainder of one when partitioned into two equal groups or groups of two.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328d3a1292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328d3a1292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contribute to a sense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benchmark is a known quantity to which another quantity can be compared.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328d3a1292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328d3a1292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contribute to a sense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Words that can describe a comparison between two unequal quantities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equal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greater than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 than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less than sign, &lt; , and the greater than sign, &gt;, are used to indicate inequality between two quantities.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Equality and inequality can be modelled using a balance.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328d3a1292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328d3a1292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addition and subtraction be interpreted?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order in which more than two numbers are added does not affect the sum (associative property).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328d3a1292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328d3a1292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addition and subtraction be interpreted?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Familiar addition and subtraction number facts facilitate addition and subtraction strategies.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 and subtraction strategies for two-digit numbers include making multiples of ten and using doubles.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328d3a1292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328d3a1292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parts compose a whole?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whole can be a whole set of objects, or a whole object, that can be partitioned into a number of equal parts.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whole can be any size and is designated by context. A unit fraction describes any one of the equal parts that compose a whole.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/>
        </p:nvSpPr>
        <p:spPr>
          <a:xfrm>
            <a:off x="6618475" y="4703625"/>
            <a:ext cx="24678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accent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UPDATED APRIL 2022</a:t>
            </a:r>
            <a:endParaRPr sz="900">
              <a:solidFill>
                <a:schemeClr val="accent3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5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Book Chapters of the Subject Area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What students are required to know, understand, and able to do BY THE END OF THE GRADE.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Must be assessed and reported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Gives significance to knowledge statements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What students need to be able to do to show understanding of learning outcome.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0" name="Google Shape;100;p25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LEVEL - SUBJECT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4703850" y="2321475"/>
            <a:ext cx="4344300" cy="2724300"/>
          </a:xfrm>
          <a:prstGeom prst="rect">
            <a:avLst/>
          </a:prstGeom>
          <a:solidFill>
            <a:srgbClr val="EEEEEE"/>
          </a:solidFill>
          <a:ln cap="flat" cmpd="sng" w="2857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PRINTING TIP</a:t>
            </a:r>
            <a:b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</a:b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Download slides as a PDF. Print your PDF with ‘4 pages per sheet’ and you will get </a:t>
            </a: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‘cue card’ sized</a:t>
            </a: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 slides that you can manipulate and use for your planning.</a:t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Want the speaker notes (i.e. GQ and Knowledge) too? </a:t>
            </a:r>
            <a:b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</a:b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In the ‘Print Settings and Preview’ select “Slide with Notes’ and save download as a PDF. Print your PDF with 2 pages per sheet and you can fold the bottom half back so the slide is visible from the front and the notes on the back. </a:t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</p:txBody>
      </p:sp>
      <p:pic>
        <p:nvPicPr>
          <p:cNvPr id="102" name="Google Shape;10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4500" y="4082822"/>
            <a:ext cx="1342125" cy="46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87823" y="3353142"/>
            <a:ext cx="1192601" cy="6607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" name="Google Shape;156;p34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Geometry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and explain geometric attributes of shape.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D2E9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Shapes are defined according to geometric attributes.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 shape can be visualized as a composition of other shapes.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Sort shapes according to two geometric attributes and describe the sorting rule.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the faces of three-dimensional shapes to two-dimensional shapes.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Create a picture or design with shapes from verbal instructions, visualization, or memory.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7" name="Google Shape;157;p34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" name="Google Shape;162;p35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Geometry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and explain geometric attributes of shape.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D2E9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Geometric attributes do not change when a shape is translated, rotated, or reflected.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translation, rotation, and reflection of two- and three-dimensional shapes.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geometric attributes of two- and three-dimensional shapes in various orientations.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the translation, rotation, or reflection of shapes represented in artwork.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63" name="Google Shape;163;p35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" name="Google Shape;168;p36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communicate length using units.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Length is quantified by measurement.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Length is measured with equal-sized units that themselves have length.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The number of units required to measure a length is inversely related to the size of the unit.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Measure length with non-standard units by tiling, iterating, or using a self-created measuring tool.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and order measurements of different lengths measured with the same non-standard units, and explain the choice of unit.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measurements of the same length measured with different nonstandard units.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Measure length with standard units by tiling or iterating with a centimetre.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and order measurements of different lengths measured with centimetres.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69" name="Google Shape;169;p36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Google Shape;174;p37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communicate length using units.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Length can be estimated when a measuring tool is not available.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referents for a centimetre.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Estimate length by visualizing the iteration of a referent for a centimetre.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First Nations, Métis, or Inuit use of the land in estimations of length.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75" name="Google Shape;175;p37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0" name="Google Shape;180;p38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Pattern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explain and analyze patterns in a variety of contexts.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 pattern can show increasing or decreasing change.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 pattern is more evident when the elements are represented, organized, aligned, or oriented in familiar ways.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non-repeating patterns encountered in surroundings, including in art, architecture, cultural designs, and nature.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patterns in a hundreds chart.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Create and express growing patterns using sounds, objects, pictures, or actions.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81" name="Google Shape;181;p38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Google Shape;186;p39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Pattern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explain and analyze patterns in a variety of contexts.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 pattern core can vary in complexity.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Create and express a repeating pattern with a pattern core of up to four elements that change by more than one attribute.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87" name="Google Shape;187;p39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" name="Google Shape;192;p40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Time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relate duration to time.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EAD3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Time can be communicated in various ways.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Duration is the measure of an amount of time from beginning to end.</a:t>
                      </a: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Express significant events using calendar dates.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the duration between or until significant events using comparative language.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the duration of events using non-standard units.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First Nations’ winter counts to duration.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93" name="Google Shape;193;p40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8" name="Google Shape;198;p41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Time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relate duration to time.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EAD3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Duration is quantified by measurement. </a:t>
                      </a: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the relationship between days, weeks, months, and years.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the duration between or until significant events using standard units of time.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99" name="Google Shape;199;p41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" name="Google Shape;204;p42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Statistics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relate data to a variety of representations.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2CC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Data can be collected to answer questions.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Generate questions for a specific investigation within the learning environment.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Collect first-hand data by questioning people within the learning environment.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05" name="Google Shape;205;p42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" name="Google Shape;210;p43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Statistics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relate data to a variety of representations.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2CC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Data can be represented in various ways.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Record data in a table.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Construct graphs to represent data. Interpret graphs to answer questions.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the features of pictographs, dot plots, and bar graphs.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11" name="Google Shape;211;p43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26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quantity to 1000.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There are infinitely many natural numbers.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Every digit in a natural number has a value based on its place.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Each natural number is associated with exactly one point on the number line.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Represent quantities using words and natural numbers.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the digits representing thousands, hundreds, tens, and ones based on place in a natural number.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a number, including zero, to its position on the number line.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9" name="Google Shape;109;p26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</a:t>
            </a: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14;p27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quantity to 1000.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 quantity can be interpreted as a composition of groups.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Decompose quantities into groups of 100s, 10s, and 1s.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Count within 1000, forward and backward by 1s, starting at any number.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Skip count by 20s, 25s, or 50s, starting at 0. 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Skip count by 2s and 10s, starting at any number.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Determine the value of a collection of coins or bills of the same denomination by skip counting.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15" name="Google Shape;115;p27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Google Shape;120;p28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quantity to 1000.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All natural numbers are either even or odd.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even and odd quantities by sharing and grouping.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a quantity as even or odd.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Partition a set of objects by sharing or grouping, with or without remainders.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1" name="Google Shape;121;p28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Google Shape;126;p29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quantity to 1000.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 quantity can be estimated when an exact count is not needed.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Estimate quantities using benchmarks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7" name="Google Shape;127;p29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" name="Google Shape;132;p30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quantity to 1000.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Inequality is an imbalance between two quantities.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equality and inequality between two quantities, including with a balance.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and order natural numbers.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a quantity as less than, greater than, or equal to another quantity.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3" name="Google Shape;133;p30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Google Shape;138;p31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investigate addition and subtraction within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 sum can be composed in multiple ways.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Visualize 100 as a composition of multiples of 10 in various ways.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Compose a sum in multiple ways, including with more than two addends.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9" name="Google Shape;139;p31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Google Shape;144;p32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investigate addition and subtraction within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Addition and subtraction can represent the sum or difference of countable quantities or measurable lengths.</a:t>
                      </a: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Recall and apply addition number facts, with addends to 10, and related subtraction number facts.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strategies for addition and subtraction of two-digit numbers.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Add and subtract numbers within 100.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Verify a sum or difference using inverse operations.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Determine a missing quantity in a sum or difference, within 100, in a variety of ways.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Solve problems using addition and subtraction of countable quantities or measurable lengths.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45" name="Google Shape;145;p32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Google Shape;150;p33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{DD10C280-3D91-47DA-9FE8-8505117DC876}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part-whole relationships using unit fractions.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Fractions can represent part-to-whole relationships.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One whole can be interpreted as a number of unit fractions.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a unit fraction by partitioning a whole object or whole set into equal parts, limited to 10 or fewer equal parts.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different unit fractions of the same whole, limited to denominators of 10 or less.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the same unit fractions of different wholes, limited to denominators of 10 or less.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one whole, using a given unit fraction, limited to denominators of 10 or less.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1" name="Google Shape;151;p33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TWO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