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9144000" cx="6858000"/>
  <p:notesSz cx="6858000" cy="9144000"/>
  <p:embeddedFontLst>
    <p:embeddedFont>
      <p:font typeface="Roboto"/>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oboto-regular.fntdata"/><Relationship Id="rId21" Type="http://schemas.openxmlformats.org/officeDocument/2006/relationships/slide" Target="slides/slide16.xml"/><Relationship Id="rId24" Type="http://schemas.openxmlformats.org/officeDocument/2006/relationships/font" Target="fonts/Roboto-italic.fntdata"/><Relationship Id="rId23" Type="http://schemas.openxmlformats.org/officeDocument/2006/relationships/font" Target="fonts/Roboto-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90b36afa5e_0_397: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90b36afa5e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90b36afa5e_0_404: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90b36afa5e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90b36afa5e_0_411: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90b36afa5e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90b36afa5e_0_418: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90b36afa5e_0_4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90b36afa5e_0_425: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90b36afa5e_0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90b36afa5e_0_1048: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90b36afa5e_0_1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90b36afa5e_0_1053: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90b36afa5e_0_10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8d836d06f3_0_0: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8d836d06f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90b36afa5e_0_164: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90b36afa5e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8d836d06f3_4_64: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8d836d06f3_4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8d836d06f3_4_73: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8d836d06f3_4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90b36afa5e_0_332: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90b36afa5e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90b36afa5e_0_376: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90b36afa5e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90b36afa5e_0_383: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90b36afa5e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90b36afa5e_0_390: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90b36afa5e_0_3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2"/>
          <p:cNvSpPr txBox="1"/>
          <p:nvPr>
            <p:ph type="ctrTitle"/>
          </p:nvPr>
        </p:nvSpPr>
        <p:spPr>
          <a:xfrm>
            <a:off x="233781" y="1323689"/>
            <a:ext cx="6390300" cy="36492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 name="Google Shape;14;p2"/>
          <p:cNvSpPr txBox="1"/>
          <p:nvPr>
            <p:ph idx="1" type="subTitle"/>
          </p:nvPr>
        </p:nvSpPr>
        <p:spPr>
          <a:xfrm>
            <a:off x="233775" y="5038444"/>
            <a:ext cx="6390300" cy="1409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5" name="Google Shape;15;p2"/>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6" name="Google Shape;16;p2"/>
          <p:cNvSpPr/>
          <p:nvPr/>
        </p:nvSpPr>
        <p:spPr>
          <a:xfrm>
            <a:off x="2816275" y="304800"/>
            <a:ext cx="891300" cy="882300"/>
          </a:xfrm>
          <a:prstGeom prst="roundRect">
            <a:avLst>
              <a:gd fmla="val 16667" name="adj"/>
            </a:avLst>
          </a:prstGeom>
          <a:solidFill>
            <a:srgbClr val="42673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 name="Google Shape;17;p2"/>
          <p:cNvPicPr preferRelativeResize="0"/>
          <p:nvPr/>
        </p:nvPicPr>
        <p:blipFill>
          <a:blip r:embed="rId2">
            <a:alphaModFix/>
          </a:blip>
          <a:stretch>
            <a:fillRect/>
          </a:stretch>
        </p:blipFill>
        <p:spPr>
          <a:xfrm>
            <a:off x="2941077" y="425100"/>
            <a:ext cx="641700" cy="641700"/>
          </a:xfrm>
          <a:prstGeom prst="rect">
            <a:avLst/>
          </a:prstGeom>
          <a:noFill/>
          <a:ln>
            <a:noFill/>
          </a:ln>
        </p:spPr>
      </p:pic>
      <p:sp>
        <p:nvSpPr>
          <p:cNvPr id="18" name="Google Shape;18;p2"/>
          <p:cNvSpPr txBox="1"/>
          <p:nvPr/>
        </p:nvSpPr>
        <p:spPr>
          <a:xfrm>
            <a:off x="169500" y="1273675"/>
            <a:ext cx="6519000" cy="660600"/>
          </a:xfrm>
          <a:prstGeom prst="rect">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500">
                <a:solidFill>
                  <a:srgbClr val="38761D"/>
                </a:solidFill>
              </a:rPr>
              <a:t>H</a:t>
            </a:r>
            <a:r>
              <a:rPr lang="en" sz="3500"/>
              <a:t>elping </a:t>
            </a:r>
            <a:r>
              <a:rPr lang="en" sz="3500">
                <a:solidFill>
                  <a:srgbClr val="38761D"/>
                </a:solidFill>
              </a:rPr>
              <a:t>W</a:t>
            </a:r>
            <a:r>
              <a:rPr lang="en" sz="3500"/>
              <a:t>ith </a:t>
            </a:r>
            <a:r>
              <a:rPr lang="en" sz="3500">
                <a:solidFill>
                  <a:srgbClr val="38761D"/>
                </a:solidFill>
              </a:rPr>
              <a:t>M</a:t>
            </a:r>
            <a:r>
              <a:rPr lang="en" sz="3500"/>
              <a:t>ath</a:t>
            </a:r>
            <a:endParaRPr sz="3500"/>
          </a:p>
        </p:txBody>
      </p:sp>
      <p:sp>
        <p:nvSpPr>
          <p:cNvPr id="19" name="Google Shape;19;p2"/>
          <p:cNvSpPr txBox="1"/>
          <p:nvPr/>
        </p:nvSpPr>
        <p:spPr>
          <a:xfrm>
            <a:off x="4504700" y="2764600"/>
            <a:ext cx="1567200" cy="38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GRADE </a:t>
            </a:r>
            <a:r>
              <a:rPr b="1" lang="en" sz="2000">
                <a:solidFill>
                  <a:srgbClr val="3D85C6"/>
                </a:solidFill>
              </a:rPr>
              <a:t>1</a:t>
            </a:r>
            <a:endParaRPr b="1" sz="2000">
              <a:solidFill>
                <a:srgbClr val="3D85C6"/>
              </a:solidFill>
            </a:endParaRPr>
          </a:p>
        </p:txBody>
      </p:sp>
      <p:pic>
        <p:nvPicPr>
          <p:cNvPr id="20" name="Google Shape;20;p2"/>
          <p:cNvPicPr preferRelativeResize="0"/>
          <p:nvPr/>
        </p:nvPicPr>
        <p:blipFill>
          <a:blip r:embed="rId3">
            <a:alphaModFix/>
          </a:blip>
          <a:stretch>
            <a:fillRect/>
          </a:stretch>
        </p:blipFill>
        <p:spPr>
          <a:xfrm>
            <a:off x="5778900" y="2533825"/>
            <a:ext cx="759950" cy="7599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1"/>
          <p:cNvSpPr txBox="1"/>
          <p:nvPr>
            <p:ph hasCustomPrompt="1" type="title"/>
          </p:nvPr>
        </p:nvSpPr>
        <p:spPr>
          <a:xfrm>
            <a:off x="233775" y="1966444"/>
            <a:ext cx="6390300" cy="34908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1"/>
          <p:cNvSpPr txBox="1"/>
          <p:nvPr>
            <p:ph idx="1" type="body"/>
          </p:nvPr>
        </p:nvSpPr>
        <p:spPr>
          <a:xfrm>
            <a:off x="233775" y="5603956"/>
            <a:ext cx="6390300" cy="23124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5" name="Google Shape;55;p11"/>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txBox="1"/>
          <p:nvPr>
            <p:ph type="title"/>
          </p:nvPr>
        </p:nvSpPr>
        <p:spPr>
          <a:xfrm>
            <a:off x="233775" y="3823733"/>
            <a:ext cx="6390300" cy="149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3" name="Google Shape;23;p3"/>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 name="Shape 24"/>
        <p:cNvGrpSpPr/>
        <p:nvPr/>
      </p:nvGrpSpPr>
      <p:grpSpPr>
        <a:xfrm>
          <a:off x="0" y="0"/>
          <a:ext cx="0" cy="0"/>
          <a:chOff x="0" y="0"/>
          <a:chExt cx="0" cy="0"/>
        </a:xfrm>
      </p:grpSpPr>
      <p:sp>
        <p:nvSpPr>
          <p:cNvPr id="25" name="Google Shape;25;p4"/>
          <p:cNvSpPr txBox="1"/>
          <p:nvPr>
            <p:ph type="title"/>
          </p:nvPr>
        </p:nvSpPr>
        <p:spPr>
          <a:xfrm>
            <a:off x="233775" y="791156"/>
            <a:ext cx="6390300" cy="10182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4"/>
          <p:cNvSpPr txBox="1"/>
          <p:nvPr>
            <p:ph idx="1" type="body"/>
          </p:nvPr>
        </p:nvSpPr>
        <p:spPr>
          <a:xfrm>
            <a:off x="233775" y="2048844"/>
            <a:ext cx="6390300" cy="60735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7" name="Google Shape;27;p4"/>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8" name="Shape 28"/>
        <p:cNvGrpSpPr/>
        <p:nvPr/>
      </p:nvGrpSpPr>
      <p:grpSpPr>
        <a:xfrm>
          <a:off x="0" y="0"/>
          <a:ext cx="0" cy="0"/>
          <a:chOff x="0" y="0"/>
          <a:chExt cx="0" cy="0"/>
        </a:xfrm>
      </p:grpSpPr>
      <p:sp>
        <p:nvSpPr>
          <p:cNvPr id="29" name="Google Shape;29;p5"/>
          <p:cNvSpPr txBox="1"/>
          <p:nvPr>
            <p:ph type="title"/>
          </p:nvPr>
        </p:nvSpPr>
        <p:spPr>
          <a:xfrm>
            <a:off x="233775" y="791156"/>
            <a:ext cx="6390300" cy="10182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 name="Google Shape;30;p5"/>
          <p:cNvSpPr txBox="1"/>
          <p:nvPr>
            <p:ph idx="1" type="body"/>
          </p:nvPr>
        </p:nvSpPr>
        <p:spPr>
          <a:xfrm>
            <a:off x="233775" y="2048844"/>
            <a:ext cx="3000000" cy="6073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5"/>
          <p:cNvSpPr txBox="1"/>
          <p:nvPr>
            <p:ph idx="2" type="body"/>
          </p:nvPr>
        </p:nvSpPr>
        <p:spPr>
          <a:xfrm>
            <a:off x="3624300" y="2048844"/>
            <a:ext cx="3000000" cy="6073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5"/>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233775" y="791156"/>
            <a:ext cx="6390300" cy="10182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 name="Google Shape;35;p6"/>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ph type="title"/>
          </p:nvPr>
        </p:nvSpPr>
        <p:spPr>
          <a:xfrm>
            <a:off x="233775" y="987733"/>
            <a:ext cx="2106000" cy="13434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8" name="Google Shape;38;p7"/>
          <p:cNvSpPr txBox="1"/>
          <p:nvPr>
            <p:ph idx="1" type="body"/>
          </p:nvPr>
        </p:nvSpPr>
        <p:spPr>
          <a:xfrm>
            <a:off x="233775" y="2470400"/>
            <a:ext cx="2106000" cy="5652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9" name="Google Shape;39;p7"/>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0" name="Shape 40"/>
        <p:cNvGrpSpPr/>
        <p:nvPr/>
      </p:nvGrpSpPr>
      <p:grpSpPr>
        <a:xfrm>
          <a:off x="0" y="0"/>
          <a:ext cx="0" cy="0"/>
          <a:chOff x="0" y="0"/>
          <a:chExt cx="0" cy="0"/>
        </a:xfrm>
      </p:grpSpPr>
      <p:sp>
        <p:nvSpPr>
          <p:cNvPr id="41" name="Google Shape;41;p8"/>
          <p:cNvSpPr txBox="1"/>
          <p:nvPr>
            <p:ph type="title"/>
          </p:nvPr>
        </p:nvSpPr>
        <p:spPr>
          <a:xfrm>
            <a:off x="367688" y="800267"/>
            <a:ext cx="4775700" cy="72726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2" name="Google Shape;42;p8"/>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222"/>
            <a:ext cx="3429000" cy="9144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9"/>
          <p:cNvSpPr txBox="1"/>
          <p:nvPr>
            <p:ph type="title"/>
          </p:nvPr>
        </p:nvSpPr>
        <p:spPr>
          <a:xfrm>
            <a:off x="199125" y="2192311"/>
            <a:ext cx="3033900" cy="26352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6" name="Google Shape;46;p9"/>
          <p:cNvSpPr txBox="1"/>
          <p:nvPr>
            <p:ph idx="1" type="subTitle"/>
          </p:nvPr>
        </p:nvSpPr>
        <p:spPr>
          <a:xfrm>
            <a:off x="199125" y="4983244"/>
            <a:ext cx="3033900" cy="2195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7" name="Google Shape;47;p9"/>
          <p:cNvSpPr txBox="1"/>
          <p:nvPr>
            <p:ph idx="2" type="body"/>
          </p:nvPr>
        </p:nvSpPr>
        <p:spPr>
          <a:xfrm>
            <a:off x="3704625" y="1287244"/>
            <a:ext cx="2877600" cy="6569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8" name="Google Shape;48;p9"/>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0"/>
          <p:cNvSpPr txBox="1"/>
          <p:nvPr>
            <p:ph idx="1" type="body"/>
          </p:nvPr>
        </p:nvSpPr>
        <p:spPr>
          <a:xfrm>
            <a:off x="233775" y="7521022"/>
            <a:ext cx="4499100" cy="1075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1" name="Google Shape;51;p10"/>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791156"/>
            <a:ext cx="6390300" cy="10182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048844"/>
            <a:ext cx="6390300" cy="60735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290163"/>
            <a:ext cx="411600" cy="699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txBox="1"/>
          <p:nvPr/>
        </p:nvSpPr>
        <p:spPr>
          <a:xfrm>
            <a:off x="142600" y="142600"/>
            <a:ext cx="6577200" cy="8858700"/>
          </a:xfrm>
          <a:prstGeom prst="rect">
            <a:avLst/>
          </a:prstGeom>
          <a:noFill/>
          <a:ln cap="flat" cmpd="sng" w="28575">
            <a:solidFill>
              <a:srgbClr val="38761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1"/>
          <p:cNvSpPr/>
          <p:nvPr/>
        </p:nvSpPr>
        <p:spPr>
          <a:xfrm>
            <a:off x="6202950" y="8484500"/>
            <a:ext cx="516900" cy="516900"/>
          </a:xfrm>
          <a:prstGeom prst="roundRect">
            <a:avLst>
              <a:gd fmla="val 16667" name="adj"/>
            </a:avLst>
          </a:prstGeom>
          <a:solidFill>
            <a:srgbClr val="2756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 name="Google Shape;11;p1"/>
          <p:cNvPicPr preferRelativeResize="0"/>
          <p:nvPr/>
        </p:nvPicPr>
        <p:blipFill>
          <a:blip r:embed="rId1">
            <a:alphaModFix/>
          </a:blip>
          <a:stretch>
            <a:fillRect/>
          </a:stretch>
        </p:blipFill>
        <p:spPr>
          <a:xfrm>
            <a:off x="6270296" y="8551850"/>
            <a:ext cx="382200" cy="3822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7.png"/><Relationship Id="rId5" Type="http://schemas.openxmlformats.org/officeDocument/2006/relationships/image" Target="../media/image26.png"/><Relationship Id="rId6"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37.png"/><Relationship Id="rId5"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5.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2.png"/><Relationship Id="rId4" Type="http://schemas.openxmlformats.org/officeDocument/2006/relationships/image" Target="../media/image30.png"/><Relationship Id="rId5"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4.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creativecommons.org/licenses/by-nc/4.0/" TargetMode="External"/><Relationship Id="rId4" Type="http://schemas.openxmlformats.org/officeDocument/2006/relationships/hyperlink" Target="http://creativecommons.org/licenses/by-nc/4.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helpingwithmath.com/worksheet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0" Type="http://schemas.openxmlformats.org/officeDocument/2006/relationships/image" Target="../media/image22.png"/><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16.png"/><Relationship Id="rId9" Type="http://schemas.openxmlformats.org/officeDocument/2006/relationships/image" Target="../media/image20.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3"/>
          <p:cNvSpPr/>
          <p:nvPr/>
        </p:nvSpPr>
        <p:spPr>
          <a:xfrm>
            <a:off x="4032175" y="4350750"/>
            <a:ext cx="2611500" cy="4146600"/>
          </a:xfrm>
          <a:prstGeom prst="rect">
            <a:avLst/>
          </a:prstGeom>
          <a:solidFill>
            <a:srgbClr val="FFFFFF"/>
          </a:solidFill>
          <a:ln cap="flat" cmpd="sng" w="1905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3"/>
          <p:cNvSpPr txBox="1"/>
          <p:nvPr/>
        </p:nvSpPr>
        <p:spPr>
          <a:xfrm>
            <a:off x="249550" y="2020850"/>
            <a:ext cx="4028400" cy="728400"/>
          </a:xfrm>
          <a:prstGeom prst="rect">
            <a:avLst/>
          </a:prstGeom>
          <a:noFill/>
          <a:ln cap="flat" cmpd="sng" w="2857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500"/>
              <a:t>Subtracting Numbers within 20</a:t>
            </a:r>
            <a:endParaRPr sz="2500"/>
          </a:p>
        </p:txBody>
      </p:sp>
      <p:cxnSp>
        <p:nvCxnSpPr>
          <p:cNvPr id="64" name="Google Shape;64;p13"/>
          <p:cNvCxnSpPr>
            <a:stCxn id="63" idx="3"/>
            <a:endCxn id="65" idx="3"/>
          </p:cNvCxnSpPr>
          <p:nvPr/>
        </p:nvCxnSpPr>
        <p:spPr>
          <a:xfrm>
            <a:off x="4277950" y="2385050"/>
            <a:ext cx="2442000" cy="9000"/>
          </a:xfrm>
          <a:prstGeom prst="straightConnector1">
            <a:avLst/>
          </a:prstGeom>
          <a:noFill/>
          <a:ln cap="flat" cmpd="sng" w="28575">
            <a:solidFill>
              <a:srgbClr val="6FA8DC"/>
            </a:solidFill>
            <a:prstDash val="solid"/>
            <a:round/>
            <a:headEnd len="med" w="med" type="none"/>
            <a:tailEnd len="med" w="med" type="none"/>
          </a:ln>
        </p:spPr>
      </p:cxnSp>
      <p:sp>
        <p:nvSpPr>
          <p:cNvPr id="66" name="Google Shape;66;p13"/>
          <p:cNvSpPr txBox="1"/>
          <p:nvPr/>
        </p:nvSpPr>
        <p:spPr>
          <a:xfrm>
            <a:off x="320100" y="3284950"/>
            <a:ext cx="6323700" cy="1017300"/>
          </a:xfrm>
          <a:prstGeom prst="rect">
            <a:avLst/>
          </a:prstGeom>
          <a:solidFill>
            <a:srgbClr val="EFEFEF"/>
          </a:solidFill>
          <a:ln>
            <a:noFill/>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en" sz="1600">
                <a:solidFill>
                  <a:schemeClr val="dk1"/>
                </a:solidFill>
              </a:rPr>
              <a:t>Subtracting means </a:t>
            </a:r>
            <a:r>
              <a:rPr i="1" lang="en" sz="1600">
                <a:solidFill>
                  <a:schemeClr val="dk1"/>
                </a:solidFill>
              </a:rPr>
              <a:t>taking away</a:t>
            </a:r>
            <a:r>
              <a:rPr lang="en" sz="1600">
                <a:solidFill>
                  <a:schemeClr val="dk1"/>
                </a:solidFill>
              </a:rPr>
              <a:t>. It has to be done in a specific order, where usually a smaller number is subtracted from a bigger number. See the example below.</a:t>
            </a:r>
            <a:endParaRPr sz="1600">
              <a:solidFill>
                <a:schemeClr val="dk1"/>
              </a:solidFill>
            </a:endParaRPr>
          </a:p>
          <a:p>
            <a:pPr indent="0" lvl="0" marL="0" rtl="0" algn="just">
              <a:spcBef>
                <a:spcPts val="0"/>
              </a:spcBef>
              <a:spcAft>
                <a:spcPts val="0"/>
              </a:spcAft>
              <a:buClr>
                <a:schemeClr val="dk1"/>
              </a:buClr>
              <a:buSzPts val="1100"/>
              <a:buFont typeface="Arial"/>
              <a:buNone/>
            </a:pPr>
            <a:r>
              <a:t/>
            </a:r>
            <a:endParaRPr sz="1600">
              <a:solidFill>
                <a:schemeClr val="dk1"/>
              </a:solidFill>
              <a:highlight>
                <a:srgbClr val="F1F0F0"/>
              </a:highlight>
            </a:endParaRPr>
          </a:p>
          <a:p>
            <a:pPr indent="0" lvl="0" marL="0" rtl="0" algn="just">
              <a:spcBef>
                <a:spcPts val="0"/>
              </a:spcBef>
              <a:spcAft>
                <a:spcPts val="0"/>
              </a:spcAft>
              <a:buNone/>
            </a:pPr>
            <a:r>
              <a:t/>
            </a:r>
            <a:endParaRPr sz="1600"/>
          </a:p>
        </p:txBody>
      </p:sp>
      <p:sp>
        <p:nvSpPr>
          <p:cNvPr id="67" name="Google Shape;67;p13"/>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lt1"/>
                </a:solidFill>
              </a:rPr>
              <a:t>Subtracting numbers within 20</a:t>
            </a:r>
            <a:endParaRPr>
              <a:solidFill>
                <a:schemeClr val="lt1"/>
              </a:solidFill>
            </a:endParaRPr>
          </a:p>
        </p:txBody>
      </p:sp>
      <p:cxnSp>
        <p:nvCxnSpPr>
          <p:cNvPr id="68" name="Google Shape;68;p13"/>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pic>
        <p:nvPicPr>
          <p:cNvPr id="69" name="Google Shape;69;p13"/>
          <p:cNvPicPr preferRelativeResize="0"/>
          <p:nvPr/>
        </p:nvPicPr>
        <p:blipFill>
          <a:blip r:embed="rId3">
            <a:alphaModFix/>
          </a:blip>
          <a:stretch>
            <a:fillRect/>
          </a:stretch>
        </p:blipFill>
        <p:spPr>
          <a:xfrm>
            <a:off x="249550" y="2749125"/>
            <a:ext cx="578400" cy="578400"/>
          </a:xfrm>
          <a:prstGeom prst="rect">
            <a:avLst/>
          </a:prstGeom>
          <a:noFill/>
          <a:ln>
            <a:noFill/>
          </a:ln>
        </p:spPr>
      </p:pic>
      <p:pic>
        <p:nvPicPr>
          <p:cNvPr id="70" name="Google Shape;70;p13"/>
          <p:cNvPicPr preferRelativeResize="0"/>
          <p:nvPr/>
        </p:nvPicPr>
        <p:blipFill>
          <a:blip r:embed="rId4">
            <a:alphaModFix/>
          </a:blip>
          <a:stretch>
            <a:fillRect/>
          </a:stretch>
        </p:blipFill>
        <p:spPr>
          <a:xfrm>
            <a:off x="-76200" y="4454650"/>
            <a:ext cx="3966575" cy="3966575"/>
          </a:xfrm>
          <a:prstGeom prst="rect">
            <a:avLst/>
          </a:prstGeom>
          <a:noFill/>
          <a:ln>
            <a:noFill/>
          </a:ln>
        </p:spPr>
      </p:pic>
      <p:sp>
        <p:nvSpPr>
          <p:cNvPr id="71" name="Google Shape;71;p13"/>
          <p:cNvSpPr txBox="1"/>
          <p:nvPr/>
        </p:nvSpPr>
        <p:spPr>
          <a:xfrm>
            <a:off x="4029075" y="4295775"/>
            <a:ext cx="25050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500"/>
              <a:t>8 slices of pizza </a:t>
            </a:r>
            <a:endParaRPr sz="2500"/>
          </a:p>
        </p:txBody>
      </p:sp>
      <p:pic>
        <p:nvPicPr>
          <p:cNvPr id="72" name="Google Shape;72;p13"/>
          <p:cNvPicPr preferRelativeResize="0"/>
          <p:nvPr/>
        </p:nvPicPr>
        <p:blipFill>
          <a:blip r:embed="rId5">
            <a:alphaModFix/>
          </a:blip>
          <a:stretch>
            <a:fillRect/>
          </a:stretch>
        </p:blipFill>
        <p:spPr>
          <a:xfrm>
            <a:off x="4519025" y="4814375"/>
            <a:ext cx="412250" cy="412250"/>
          </a:xfrm>
          <a:prstGeom prst="rect">
            <a:avLst/>
          </a:prstGeom>
          <a:noFill/>
          <a:ln>
            <a:noFill/>
          </a:ln>
        </p:spPr>
      </p:pic>
      <p:sp>
        <p:nvSpPr>
          <p:cNvPr id="73" name="Google Shape;73;p13"/>
          <p:cNvSpPr txBox="1"/>
          <p:nvPr/>
        </p:nvSpPr>
        <p:spPr>
          <a:xfrm>
            <a:off x="4056075" y="5591175"/>
            <a:ext cx="2706600" cy="5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2500"/>
              <a:t>take away 1 slice </a:t>
            </a:r>
            <a:endParaRPr i="1" sz="2500"/>
          </a:p>
        </p:txBody>
      </p:sp>
      <p:sp>
        <p:nvSpPr>
          <p:cNvPr id="74" name="Google Shape;74;p13"/>
          <p:cNvSpPr txBox="1"/>
          <p:nvPr/>
        </p:nvSpPr>
        <p:spPr>
          <a:xfrm>
            <a:off x="4056075" y="6581775"/>
            <a:ext cx="2706600" cy="5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500"/>
              <a:t>is </a:t>
            </a:r>
            <a:r>
              <a:rPr b="1" lang="en" sz="2500"/>
              <a:t>7 slices</a:t>
            </a:r>
            <a:r>
              <a:rPr lang="en" sz="2500"/>
              <a:t> of pizza</a:t>
            </a:r>
            <a:endParaRPr sz="2500"/>
          </a:p>
        </p:txBody>
      </p:sp>
      <p:pic>
        <p:nvPicPr>
          <p:cNvPr id="75" name="Google Shape;75;p13"/>
          <p:cNvPicPr preferRelativeResize="0"/>
          <p:nvPr/>
        </p:nvPicPr>
        <p:blipFill>
          <a:blip r:embed="rId5">
            <a:alphaModFix/>
          </a:blip>
          <a:stretch>
            <a:fillRect/>
          </a:stretch>
        </p:blipFill>
        <p:spPr>
          <a:xfrm>
            <a:off x="4976225" y="4814375"/>
            <a:ext cx="412250" cy="412250"/>
          </a:xfrm>
          <a:prstGeom prst="rect">
            <a:avLst/>
          </a:prstGeom>
          <a:noFill/>
          <a:ln>
            <a:noFill/>
          </a:ln>
        </p:spPr>
      </p:pic>
      <p:pic>
        <p:nvPicPr>
          <p:cNvPr id="76" name="Google Shape;76;p13"/>
          <p:cNvPicPr preferRelativeResize="0"/>
          <p:nvPr/>
        </p:nvPicPr>
        <p:blipFill>
          <a:blip r:embed="rId5">
            <a:alphaModFix/>
          </a:blip>
          <a:stretch>
            <a:fillRect/>
          </a:stretch>
        </p:blipFill>
        <p:spPr>
          <a:xfrm>
            <a:off x="5433425" y="4814375"/>
            <a:ext cx="412250" cy="412250"/>
          </a:xfrm>
          <a:prstGeom prst="rect">
            <a:avLst/>
          </a:prstGeom>
          <a:noFill/>
          <a:ln>
            <a:noFill/>
          </a:ln>
        </p:spPr>
      </p:pic>
      <p:pic>
        <p:nvPicPr>
          <p:cNvPr id="77" name="Google Shape;77;p13"/>
          <p:cNvPicPr preferRelativeResize="0"/>
          <p:nvPr/>
        </p:nvPicPr>
        <p:blipFill>
          <a:blip r:embed="rId5">
            <a:alphaModFix/>
          </a:blip>
          <a:stretch>
            <a:fillRect/>
          </a:stretch>
        </p:blipFill>
        <p:spPr>
          <a:xfrm>
            <a:off x="5890625" y="4814375"/>
            <a:ext cx="412250" cy="412250"/>
          </a:xfrm>
          <a:prstGeom prst="rect">
            <a:avLst/>
          </a:prstGeom>
          <a:noFill/>
          <a:ln>
            <a:noFill/>
          </a:ln>
        </p:spPr>
      </p:pic>
      <p:pic>
        <p:nvPicPr>
          <p:cNvPr id="78" name="Google Shape;78;p13"/>
          <p:cNvPicPr preferRelativeResize="0"/>
          <p:nvPr/>
        </p:nvPicPr>
        <p:blipFill>
          <a:blip r:embed="rId5">
            <a:alphaModFix/>
          </a:blip>
          <a:stretch>
            <a:fillRect/>
          </a:stretch>
        </p:blipFill>
        <p:spPr>
          <a:xfrm>
            <a:off x="4519025" y="5271575"/>
            <a:ext cx="412250" cy="412250"/>
          </a:xfrm>
          <a:prstGeom prst="rect">
            <a:avLst/>
          </a:prstGeom>
          <a:noFill/>
          <a:ln>
            <a:noFill/>
          </a:ln>
        </p:spPr>
      </p:pic>
      <p:pic>
        <p:nvPicPr>
          <p:cNvPr id="79" name="Google Shape;79;p13"/>
          <p:cNvPicPr preferRelativeResize="0"/>
          <p:nvPr/>
        </p:nvPicPr>
        <p:blipFill>
          <a:blip r:embed="rId5">
            <a:alphaModFix/>
          </a:blip>
          <a:stretch>
            <a:fillRect/>
          </a:stretch>
        </p:blipFill>
        <p:spPr>
          <a:xfrm>
            <a:off x="4976225" y="5271575"/>
            <a:ext cx="412250" cy="412250"/>
          </a:xfrm>
          <a:prstGeom prst="rect">
            <a:avLst/>
          </a:prstGeom>
          <a:noFill/>
          <a:ln>
            <a:noFill/>
          </a:ln>
        </p:spPr>
      </p:pic>
      <p:pic>
        <p:nvPicPr>
          <p:cNvPr id="80" name="Google Shape;80;p13"/>
          <p:cNvPicPr preferRelativeResize="0"/>
          <p:nvPr/>
        </p:nvPicPr>
        <p:blipFill>
          <a:blip r:embed="rId5">
            <a:alphaModFix/>
          </a:blip>
          <a:stretch>
            <a:fillRect/>
          </a:stretch>
        </p:blipFill>
        <p:spPr>
          <a:xfrm>
            <a:off x="5433425" y="5271575"/>
            <a:ext cx="412250" cy="412250"/>
          </a:xfrm>
          <a:prstGeom prst="rect">
            <a:avLst/>
          </a:prstGeom>
          <a:noFill/>
          <a:ln>
            <a:noFill/>
          </a:ln>
        </p:spPr>
      </p:pic>
      <p:pic>
        <p:nvPicPr>
          <p:cNvPr id="81" name="Google Shape;81;p13"/>
          <p:cNvPicPr preferRelativeResize="0"/>
          <p:nvPr/>
        </p:nvPicPr>
        <p:blipFill>
          <a:blip r:embed="rId5">
            <a:alphaModFix/>
          </a:blip>
          <a:stretch>
            <a:fillRect/>
          </a:stretch>
        </p:blipFill>
        <p:spPr>
          <a:xfrm>
            <a:off x="5890625" y="5271575"/>
            <a:ext cx="412250" cy="412250"/>
          </a:xfrm>
          <a:prstGeom prst="rect">
            <a:avLst/>
          </a:prstGeom>
          <a:noFill/>
          <a:ln>
            <a:noFill/>
          </a:ln>
        </p:spPr>
      </p:pic>
      <p:pic>
        <p:nvPicPr>
          <p:cNvPr id="82" name="Google Shape;82;p13"/>
          <p:cNvPicPr preferRelativeResize="0"/>
          <p:nvPr/>
        </p:nvPicPr>
        <p:blipFill>
          <a:blip r:embed="rId5">
            <a:alphaModFix/>
          </a:blip>
          <a:stretch>
            <a:fillRect/>
          </a:stretch>
        </p:blipFill>
        <p:spPr>
          <a:xfrm>
            <a:off x="4519025" y="6033575"/>
            <a:ext cx="412250" cy="412250"/>
          </a:xfrm>
          <a:prstGeom prst="rect">
            <a:avLst/>
          </a:prstGeom>
          <a:noFill/>
          <a:ln>
            <a:noFill/>
          </a:ln>
        </p:spPr>
      </p:pic>
      <p:pic>
        <p:nvPicPr>
          <p:cNvPr id="83" name="Google Shape;83;p13"/>
          <p:cNvPicPr preferRelativeResize="0"/>
          <p:nvPr/>
        </p:nvPicPr>
        <p:blipFill>
          <a:blip r:embed="rId5">
            <a:alphaModFix/>
          </a:blip>
          <a:stretch>
            <a:fillRect/>
          </a:stretch>
        </p:blipFill>
        <p:spPr>
          <a:xfrm>
            <a:off x="4976225" y="7481375"/>
            <a:ext cx="412250" cy="412250"/>
          </a:xfrm>
          <a:prstGeom prst="rect">
            <a:avLst/>
          </a:prstGeom>
          <a:noFill/>
          <a:ln>
            <a:noFill/>
          </a:ln>
        </p:spPr>
      </p:pic>
      <p:pic>
        <p:nvPicPr>
          <p:cNvPr id="84" name="Google Shape;84;p13"/>
          <p:cNvPicPr preferRelativeResize="0"/>
          <p:nvPr/>
        </p:nvPicPr>
        <p:blipFill>
          <a:blip r:embed="rId5">
            <a:alphaModFix/>
          </a:blip>
          <a:stretch>
            <a:fillRect/>
          </a:stretch>
        </p:blipFill>
        <p:spPr>
          <a:xfrm>
            <a:off x="5433425" y="7481375"/>
            <a:ext cx="412250" cy="412250"/>
          </a:xfrm>
          <a:prstGeom prst="rect">
            <a:avLst/>
          </a:prstGeom>
          <a:noFill/>
          <a:ln>
            <a:noFill/>
          </a:ln>
        </p:spPr>
      </p:pic>
      <p:pic>
        <p:nvPicPr>
          <p:cNvPr id="85" name="Google Shape;85;p13"/>
          <p:cNvPicPr preferRelativeResize="0"/>
          <p:nvPr/>
        </p:nvPicPr>
        <p:blipFill>
          <a:blip r:embed="rId5">
            <a:alphaModFix/>
          </a:blip>
          <a:stretch>
            <a:fillRect/>
          </a:stretch>
        </p:blipFill>
        <p:spPr>
          <a:xfrm>
            <a:off x="5890625" y="7481375"/>
            <a:ext cx="412250" cy="412250"/>
          </a:xfrm>
          <a:prstGeom prst="rect">
            <a:avLst/>
          </a:prstGeom>
          <a:noFill/>
          <a:ln>
            <a:noFill/>
          </a:ln>
        </p:spPr>
      </p:pic>
      <p:pic>
        <p:nvPicPr>
          <p:cNvPr id="86" name="Google Shape;86;p13"/>
          <p:cNvPicPr preferRelativeResize="0"/>
          <p:nvPr/>
        </p:nvPicPr>
        <p:blipFill>
          <a:blip r:embed="rId5">
            <a:alphaModFix/>
          </a:blip>
          <a:stretch>
            <a:fillRect/>
          </a:stretch>
        </p:blipFill>
        <p:spPr>
          <a:xfrm>
            <a:off x="4519025" y="7862375"/>
            <a:ext cx="412250" cy="412250"/>
          </a:xfrm>
          <a:prstGeom prst="rect">
            <a:avLst/>
          </a:prstGeom>
          <a:noFill/>
          <a:ln>
            <a:noFill/>
          </a:ln>
        </p:spPr>
      </p:pic>
      <p:pic>
        <p:nvPicPr>
          <p:cNvPr id="87" name="Google Shape;87;p13"/>
          <p:cNvPicPr preferRelativeResize="0"/>
          <p:nvPr/>
        </p:nvPicPr>
        <p:blipFill>
          <a:blip r:embed="rId5">
            <a:alphaModFix/>
          </a:blip>
          <a:stretch>
            <a:fillRect/>
          </a:stretch>
        </p:blipFill>
        <p:spPr>
          <a:xfrm>
            <a:off x="4976225" y="7862375"/>
            <a:ext cx="412250" cy="412250"/>
          </a:xfrm>
          <a:prstGeom prst="rect">
            <a:avLst/>
          </a:prstGeom>
          <a:noFill/>
          <a:ln>
            <a:noFill/>
          </a:ln>
        </p:spPr>
      </p:pic>
      <p:pic>
        <p:nvPicPr>
          <p:cNvPr id="88" name="Google Shape;88;p13"/>
          <p:cNvPicPr preferRelativeResize="0"/>
          <p:nvPr/>
        </p:nvPicPr>
        <p:blipFill>
          <a:blip r:embed="rId5">
            <a:alphaModFix/>
          </a:blip>
          <a:stretch>
            <a:fillRect/>
          </a:stretch>
        </p:blipFill>
        <p:spPr>
          <a:xfrm>
            <a:off x="5433425" y="7862375"/>
            <a:ext cx="412250" cy="412250"/>
          </a:xfrm>
          <a:prstGeom prst="rect">
            <a:avLst/>
          </a:prstGeom>
          <a:noFill/>
          <a:ln>
            <a:noFill/>
          </a:ln>
        </p:spPr>
      </p:pic>
      <p:pic>
        <p:nvPicPr>
          <p:cNvPr id="89" name="Google Shape;89;p13"/>
          <p:cNvPicPr preferRelativeResize="0"/>
          <p:nvPr/>
        </p:nvPicPr>
        <p:blipFill>
          <a:blip r:embed="rId5">
            <a:alphaModFix/>
          </a:blip>
          <a:stretch>
            <a:fillRect/>
          </a:stretch>
        </p:blipFill>
        <p:spPr>
          <a:xfrm>
            <a:off x="5890625" y="7862375"/>
            <a:ext cx="412250" cy="41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cxnSp>
        <p:nvCxnSpPr>
          <p:cNvPr id="416" name="Google Shape;416;p22"/>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417" name="Google Shape;417;p22"/>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FOOD MATH</a:t>
            </a:r>
            <a:endParaRPr b="1" sz="2000">
              <a:latin typeface="Roboto"/>
              <a:ea typeface="Roboto"/>
              <a:cs typeface="Roboto"/>
              <a:sym typeface="Roboto"/>
            </a:endParaRPr>
          </a:p>
        </p:txBody>
      </p:sp>
      <p:sp>
        <p:nvSpPr>
          <p:cNvPr id="418" name="Google Shape;418;p22"/>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Solve the problem and show your solution. Write the answer in word format.</a:t>
            </a:r>
            <a:endParaRPr b="1" sz="1600">
              <a:solidFill>
                <a:schemeClr val="lt1"/>
              </a:solidFill>
              <a:latin typeface="Roboto"/>
              <a:ea typeface="Roboto"/>
              <a:cs typeface="Roboto"/>
              <a:sym typeface="Roboto"/>
            </a:endParaRPr>
          </a:p>
        </p:txBody>
      </p:sp>
      <p:sp>
        <p:nvSpPr>
          <p:cNvPr id="419" name="Google Shape;419;p22"/>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sp>
        <p:nvSpPr>
          <p:cNvPr id="420" name="Google Shape;420;p22"/>
          <p:cNvSpPr/>
          <p:nvPr/>
        </p:nvSpPr>
        <p:spPr>
          <a:xfrm>
            <a:off x="4191052" y="1742650"/>
            <a:ext cx="2410800" cy="2169900"/>
          </a:xfrm>
          <a:prstGeom prst="ellipse">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22"/>
          <p:cNvSpPr txBox="1"/>
          <p:nvPr/>
        </p:nvSpPr>
        <p:spPr>
          <a:xfrm>
            <a:off x="4934024" y="1775738"/>
            <a:ext cx="1614600" cy="6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SOLUTION</a:t>
            </a:r>
            <a:endParaRPr b="1" sz="1200"/>
          </a:p>
        </p:txBody>
      </p:sp>
      <p:sp>
        <p:nvSpPr>
          <p:cNvPr id="422" name="Google Shape;422;p22"/>
          <p:cNvSpPr/>
          <p:nvPr/>
        </p:nvSpPr>
        <p:spPr>
          <a:xfrm>
            <a:off x="315900" y="5221800"/>
            <a:ext cx="3722700" cy="1055100"/>
          </a:xfrm>
          <a:prstGeom prst="rect">
            <a:avLst/>
          </a:prstGeom>
          <a:solidFill>
            <a:srgbClr val="D9D9D9"/>
          </a:solidFill>
          <a:ln>
            <a:noFill/>
          </a:ln>
        </p:spPr>
        <p:txBody>
          <a:bodyPr anchorCtr="0" anchor="ctr" bIns="91425" lIns="91425" spcFirstLastPara="1" rIns="91425" wrap="square" tIns="91425">
            <a:noAutofit/>
          </a:bodyPr>
          <a:lstStyle/>
          <a:p>
            <a:pPr indent="0" lvl="0" marL="0" rtl="0" algn="just">
              <a:spcBef>
                <a:spcPts val="0"/>
              </a:spcBef>
              <a:spcAft>
                <a:spcPts val="0"/>
              </a:spcAft>
              <a:buClr>
                <a:srgbClr val="000000"/>
              </a:buClr>
              <a:buSzPts val="1100"/>
              <a:buFont typeface="Arial"/>
              <a:buNone/>
            </a:pPr>
            <a:r>
              <a:rPr b="1" lang="en" sz="1600"/>
              <a:t>Ginger </a:t>
            </a:r>
            <a:r>
              <a:rPr b="1" lang="en" sz="1600"/>
              <a:t>ha</a:t>
            </a:r>
            <a:r>
              <a:rPr b="1" lang="en" sz="1600"/>
              <a:t>s 13 slices of </a:t>
            </a:r>
            <a:r>
              <a:rPr b="1" lang="en" sz="1600"/>
              <a:t>pi</a:t>
            </a:r>
            <a:r>
              <a:rPr b="1" lang="en" sz="1600"/>
              <a:t>zza and Abishai ate 6 of them. How many slices of pizza were left?</a:t>
            </a:r>
            <a:endParaRPr/>
          </a:p>
        </p:txBody>
      </p:sp>
      <p:sp>
        <p:nvSpPr>
          <p:cNvPr id="423" name="Google Shape;423;p22"/>
          <p:cNvSpPr/>
          <p:nvPr/>
        </p:nvSpPr>
        <p:spPr>
          <a:xfrm>
            <a:off x="315950" y="1641425"/>
            <a:ext cx="3722700" cy="923700"/>
          </a:xfrm>
          <a:prstGeom prst="rect">
            <a:avLst/>
          </a:prstGeom>
          <a:solidFill>
            <a:srgbClr val="D9D9D9"/>
          </a:solid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b="1" lang="en" sz="1600"/>
              <a:t>Rod</a:t>
            </a:r>
            <a:r>
              <a:rPr b="1" lang="en" sz="1600"/>
              <a:t> bought 15 </a:t>
            </a:r>
            <a:r>
              <a:rPr b="1" lang="en" sz="1600"/>
              <a:t>cans</a:t>
            </a:r>
            <a:r>
              <a:rPr b="1" lang="en" sz="1600"/>
              <a:t> of soda and drank 10. How many cans of cola were left?</a:t>
            </a:r>
            <a:endParaRPr/>
          </a:p>
          <a:p>
            <a:pPr indent="0" lvl="0" marL="0" rtl="0" algn="ctr">
              <a:spcBef>
                <a:spcPts val="0"/>
              </a:spcBef>
              <a:spcAft>
                <a:spcPts val="0"/>
              </a:spcAft>
              <a:buNone/>
            </a:pPr>
            <a:r>
              <a:t/>
            </a:r>
            <a:endParaRPr b="1" sz="1600"/>
          </a:p>
          <a:p>
            <a:pPr indent="0" lvl="0" marL="0" rtl="0" algn="ctr">
              <a:spcBef>
                <a:spcPts val="0"/>
              </a:spcBef>
              <a:spcAft>
                <a:spcPts val="0"/>
              </a:spcAft>
              <a:buNone/>
            </a:pPr>
            <a:r>
              <a:t/>
            </a:r>
            <a:endParaRPr b="1" sz="1600"/>
          </a:p>
        </p:txBody>
      </p:sp>
      <p:cxnSp>
        <p:nvCxnSpPr>
          <p:cNvPr id="424" name="Google Shape;424;p22"/>
          <p:cNvCxnSpPr/>
          <p:nvPr/>
        </p:nvCxnSpPr>
        <p:spPr>
          <a:xfrm flipH="1" rot="10800000">
            <a:off x="2819527" y="4112571"/>
            <a:ext cx="3671331" cy="4100"/>
          </a:xfrm>
          <a:prstGeom prst="straightConnector1">
            <a:avLst/>
          </a:prstGeom>
          <a:noFill/>
          <a:ln cap="flat" cmpd="sng" w="38100">
            <a:solidFill>
              <a:srgbClr val="6D9EEB"/>
            </a:solidFill>
            <a:prstDash val="solid"/>
            <a:round/>
            <a:headEnd len="med" w="med" type="none"/>
            <a:tailEnd len="med" w="med" type="none"/>
          </a:ln>
        </p:spPr>
      </p:cxnSp>
      <p:cxnSp>
        <p:nvCxnSpPr>
          <p:cNvPr id="425" name="Google Shape;425;p22"/>
          <p:cNvCxnSpPr/>
          <p:nvPr/>
        </p:nvCxnSpPr>
        <p:spPr>
          <a:xfrm flipH="1" rot="10800000">
            <a:off x="2819527" y="4569963"/>
            <a:ext cx="3671331" cy="4100"/>
          </a:xfrm>
          <a:prstGeom prst="straightConnector1">
            <a:avLst/>
          </a:prstGeom>
          <a:noFill/>
          <a:ln cap="flat" cmpd="sng" w="38100">
            <a:solidFill>
              <a:srgbClr val="EA9999"/>
            </a:solidFill>
            <a:prstDash val="solid"/>
            <a:round/>
            <a:headEnd len="med" w="med" type="none"/>
            <a:tailEnd len="med" w="med" type="none"/>
          </a:ln>
        </p:spPr>
      </p:cxnSp>
      <p:cxnSp>
        <p:nvCxnSpPr>
          <p:cNvPr id="426" name="Google Shape;426;p22"/>
          <p:cNvCxnSpPr/>
          <p:nvPr/>
        </p:nvCxnSpPr>
        <p:spPr>
          <a:xfrm flipH="1" rot="10800000">
            <a:off x="2819527" y="5027355"/>
            <a:ext cx="3671331" cy="4100"/>
          </a:xfrm>
          <a:prstGeom prst="straightConnector1">
            <a:avLst/>
          </a:prstGeom>
          <a:noFill/>
          <a:ln cap="flat" cmpd="sng" w="38100">
            <a:solidFill>
              <a:srgbClr val="6D9EEB"/>
            </a:solidFill>
            <a:prstDash val="solid"/>
            <a:round/>
            <a:headEnd len="med" w="med" type="none"/>
            <a:tailEnd len="med" w="med" type="none"/>
          </a:ln>
        </p:spPr>
      </p:cxnSp>
      <p:cxnSp>
        <p:nvCxnSpPr>
          <p:cNvPr id="427" name="Google Shape;427;p22"/>
          <p:cNvCxnSpPr/>
          <p:nvPr/>
        </p:nvCxnSpPr>
        <p:spPr>
          <a:xfrm flipH="1" rot="10800000">
            <a:off x="2819527" y="7541470"/>
            <a:ext cx="3671400" cy="4200"/>
          </a:xfrm>
          <a:prstGeom prst="straightConnector1">
            <a:avLst/>
          </a:prstGeom>
          <a:noFill/>
          <a:ln cap="flat" cmpd="sng" w="38100">
            <a:solidFill>
              <a:srgbClr val="6D9EEB"/>
            </a:solidFill>
            <a:prstDash val="solid"/>
            <a:round/>
            <a:headEnd len="med" w="med" type="none"/>
            <a:tailEnd len="med" w="med" type="none"/>
          </a:ln>
        </p:spPr>
      </p:cxnSp>
      <p:cxnSp>
        <p:nvCxnSpPr>
          <p:cNvPr id="428" name="Google Shape;428;p22"/>
          <p:cNvCxnSpPr/>
          <p:nvPr/>
        </p:nvCxnSpPr>
        <p:spPr>
          <a:xfrm flipH="1" rot="10800000">
            <a:off x="2819527" y="7998863"/>
            <a:ext cx="3671400" cy="4200"/>
          </a:xfrm>
          <a:prstGeom prst="straightConnector1">
            <a:avLst/>
          </a:prstGeom>
          <a:noFill/>
          <a:ln cap="flat" cmpd="sng" w="38100">
            <a:solidFill>
              <a:srgbClr val="EA9999"/>
            </a:solidFill>
            <a:prstDash val="solid"/>
            <a:round/>
            <a:headEnd len="med" w="med" type="none"/>
            <a:tailEnd len="med" w="med" type="none"/>
          </a:ln>
        </p:spPr>
      </p:cxnSp>
      <p:cxnSp>
        <p:nvCxnSpPr>
          <p:cNvPr id="429" name="Google Shape;429;p22"/>
          <p:cNvCxnSpPr/>
          <p:nvPr/>
        </p:nvCxnSpPr>
        <p:spPr>
          <a:xfrm flipH="1" rot="10800000">
            <a:off x="2819527" y="8456255"/>
            <a:ext cx="3671400" cy="4200"/>
          </a:xfrm>
          <a:prstGeom prst="straightConnector1">
            <a:avLst/>
          </a:prstGeom>
          <a:noFill/>
          <a:ln cap="flat" cmpd="sng" w="38100">
            <a:solidFill>
              <a:srgbClr val="6D9EEB"/>
            </a:solidFill>
            <a:prstDash val="solid"/>
            <a:round/>
            <a:headEnd len="med" w="med" type="none"/>
            <a:tailEnd len="med" w="med" type="none"/>
          </a:ln>
        </p:spPr>
      </p:cxnSp>
      <p:sp>
        <p:nvSpPr>
          <p:cNvPr id="430" name="Google Shape;430;p22"/>
          <p:cNvSpPr/>
          <p:nvPr/>
        </p:nvSpPr>
        <p:spPr>
          <a:xfrm>
            <a:off x="4191052" y="5171650"/>
            <a:ext cx="2410800" cy="2169900"/>
          </a:xfrm>
          <a:prstGeom prst="ellipse">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22"/>
          <p:cNvSpPr txBox="1"/>
          <p:nvPr/>
        </p:nvSpPr>
        <p:spPr>
          <a:xfrm>
            <a:off x="4934024" y="5204738"/>
            <a:ext cx="1614600" cy="6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SOLUTION</a:t>
            </a:r>
            <a:endParaRPr b="1" sz="1200"/>
          </a:p>
        </p:txBody>
      </p:sp>
      <p:pic>
        <p:nvPicPr>
          <p:cNvPr id="432" name="Google Shape;432;p22"/>
          <p:cNvPicPr preferRelativeResize="0"/>
          <p:nvPr/>
        </p:nvPicPr>
        <p:blipFill>
          <a:blip r:embed="rId3">
            <a:alphaModFix/>
          </a:blip>
          <a:stretch>
            <a:fillRect/>
          </a:stretch>
        </p:blipFill>
        <p:spPr>
          <a:xfrm>
            <a:off x="314948" y="2725027"/>
            <a:ext cx="601850" cy="648374"/>
          </a:xfrm>
          <a:prstGeom prst="rect">
            <a:avLst/>
          </a:prstGeom>
          <a:noFill/>
          <a:ln>
            <a:noFill/>
          </a:ln>
        </p:spPr>
      </p:pic>
      <p:pic>
        <p:nvPicPr>
          <p:cNvPr id="433" name="Google Shape;433;p22"/>
          <p:cNvPicPr preferRelativeResize="0"/>
          <p:nvPr/>
        </p:nvPicPr>
        <p:blipFill>
          <a:blip r:embed="rId3">
            <a:alphaModFix/>
          </a:blip>
          <a:stretch>
            <a:fillRect/>
          </a:stretch>
        </p:blipFill>
        <p:spPr>
          <a:xfrm>
            <a:off x="714398" y="2725027"/>
            <a:ext cx="601850" cy="648374"/>
          </a:xfrm>
          <a:prstGeom prst="rect">
            <a:avLst/>
          </a:prstGeom>
          <a:noFill/>
          <a:ln>
            <a:noFill/>
          </a:ln>
        </p:spPr>
      </p:pic>
      <p:pic>
        <p:nvPicPr>
          <p:cNvPr id="434" name="Google Shape;434;p22"/>
          <p:cNvPicPr preferRelativeResize="0"/>
          <p:nvPr/>
        </p:nvPicPr>
        <p:blipFill>
          <a:blip r:embed="rId3">
            <a:alphaModFix/>
          </a:blip>
          <a:stretch>
            <a:fillRect/>
          </a:stretch>
        </p:blipFill>
        <p:spPr>
          <a:xfrm>
            <a:off x="1113849" y="2725027"/>
            <a:ext cx="601850" cy="648374"/>
          </a:xfrm>
          <a:prstGeom prst="rect">
            <a:avLst/>
          </a:prstGeom>
          <a:noFill/>
          <a:ln>
            <a:noFill/>
          </a:ln>
        </p:spPr>
      </p:pic>
      <p:pic>
        <p:nvPicPr>
          <p:cNvPr id="435" name="Google Shape;435;p22"/>
          <p:cNvPicPr preferRelativeResize="0"/>
          <p:nvPr/>
        </p:nvPicPr>
        <p:blipFill>
          <a:blip r:embed="rId3">
            <a:alphaModFix/>
          </a:blip>
          <a:stretch>
            <a:fillRect/>
          </a:stretch>
        </p:blipFill>
        <p:spPr>
          <a:xfrm>
            <a:off x="1513299" y="2725027"/>
            <a:ext cx="601850" cy="648374"/>
          </a:xfrm>
          <a:prstGeom prst="rect">
            <a:avLst/>
          </a:prstGeom>
          <a:noFill/>
          <a:ln>
            <a:noFill/>
          </a:ln>
        </p:spPr>
      </p:pic>
      <p:pic>
        <p:nvPicPr>
          <p:cNvPr id="436" name="Google Shape;436;p22"/>
          <p:cNvPicPr preferRelativeResize="0"/>
          <p:nvPr/>
        </p:nvPicPr>
        <p:blipFill>
          <a:blip r:embed="rId3">
            <a:alphaModFix/>
          </a:blip>
          <a:stretch>
            <a:fillRect/>
          </a:stretch>
        </p:blipFill>
        <p:spPr>
          <a:xfrm>
            <a:off x="1912750" y="2725027"/>
            <a:ext cx="601850" cy="648374"/>
          </a:xfrm>
          <a:prstGeom prst="rect">
            <a:avLst/>
          </a:prstGeom>
          <a:noFill/>
          <a:ln>
            <a:noFill/>
          </a:ln>
        </p:spPr>
      </p:pic>
      <p:pic>
        <p:nvPicPr>
          <p:cNvPr id="437" name="Google Shape;437;p22"/>
          <p:cNvPicPr preferRelativeResize="0"/>
          <p:nvPr/>
        </p:nvPicPr>
        <p:blipFill>
          <a:blip r:embed="rId4">
            <a:alphaModFix/>
          </a:blip>
          <a:stretch>
            <a:fillRect/>
          </a:stretch>
        </p:blipFill>
        <p:spPr>
          <a:xfrm>
            <a:off x="294975" y="3492235"/>
            <a:ext cx="579204" cy="623978"/>
          </a:xfrm>
          <a:prstGeom prst="rect">
            <a:avLst/>
          </a:prstGeom>
          <a:noFill/>
          <a:ln>
            <a:noFill/>
          </a:ln>
        </p:spPr>
      </p:pic>
      <p:pic>
        <p:nvPicPr>
          <p:cNvPr id="438" name="Google Shape;438;p22"/>
          <p:cNvPicPr preferRelativeResize="0"/>
          <p:nvPr/>
        </p:nvPicPr>
        <p:blipFill>
          <a:blip r:embed="rId4">
            <a:alphaModFix/>
          </a:blip>
          <a:stretch>
            <a:fillRect/>
          </a:stretch>
        </p:blipFill>
        <p:spPr>
          <a:xfrm>
            <a:off x="694426" y="3492235"/>
            <a:ext cx="579204" cy="623978"/>
          </a:xfrm>
          <a:prstGeom prst="rect">
            <a:avLst/>
          </a:prstGeom>
          <a:noFill/>
          <a:ln>
            <a:noFill/>
          </a:ln>
        </p:spPr>
      </p:pic>
      <p:pic>
        <p:nvPicPr>
          <p:cNvPr id="439" name="Google Shape;439;p22"/>
          <p:cNvPicPr preferRelativeResize="0"/>
          <p:nvPr/>
        </p:nvPicPr>
        <p:blipFill>
          <a:blip r:embed="rId4">
            <a:alphaModFix/>
          </a:blip>
          <a:stretch>
            <a:fillRect/>
          </a:stretch>
        </p:blipFill>
        <p:spPr>
          <a:xfrm>
            <a:off x="1093876" y="3492235"/>
            <a:ext cx="579204" cy="623978"/>
          </a:xfrm>
          <a:prstGeom prst="rect">
            <a:avLst/>
          </a:prstGeom>
          <a:noFill/>
          <a:ln>
            <a:noFill/>
          </a:ln>
        </p:spPr>
      </p:pic>
      <p:pic>
        <p:nvPicPr>
          <p:cNvPr id="440" name="Google Shape;440;p22"/>
          <p:cNvPicPr preferRelativeResize="0"/>
          <p:nvPr/>
        </p:nvPicPr>
        <p:blipFill>
          <a:blip r:embed="rId4">
            <a:alphaModFix/>
          </a:blip>
          <a:stretch>
            <a:fillRect/>
          </a:stretch>
        </p:blipFill>
        <p:spPr>
          <a:xfrm>
            <a:off x="1493327" y="3492235"/>
            <a:ext cx="579204" cy="623978"/>
          </a:xfrm>
          <a:prstGeom prst="rect">
            <a:avLst/>
          </a:prstGeom>
          <a:noFill/>
          <a:ln>
            <a:noFill/>
          </a:ln>
        </p:spPr>
      </p:pic>
      <p:pic>
        <p:nvPicPr>
          <p:cNvPr id="441" name="Google Shape;441;p22"/>
          <p:cNvPicPr preferRelativeResize="0"/>
          <p:nvPr/>
        </p:nvPicPr>
        <p:blipFill>
          <a:blip r:embed="rId4">
            <a:alphaModFix/>
          </a:blip>
          <a:stretch>
            <a:fillRect/>
          </a:stretch>
        </p:blipFill>
        <p:spPr>
          <a:xfrm>
            <a:off x="1892777" y="3492235"/>
            <a:ext cx="579204" cy="623978"/>
          </a:xfrm>
          <a:prstGeom prst="rect">
            <a:avLst/>
          </a:prstGeom>
          <a:noFill/>
          <a:ln>
            <a:noFill/>
          </a:ln>
        </p:spPr>
      </p:pic>
      <p:pic>
        <p:nvPicPr>
          <p:cNvPr id="442" name="Google Shape;442;p22"/>
          <p:cNvPicPr preferRelativeResize="0"/>
          <p:nvPr/>
        </p:nvPicPr>
        <p:blipFill>
          <a:blip r:embed="rId5">
            <a:alphaModFix/>
          </a:blip>
          <a:stretch>
            <a:fillRect/>
          </a:stretch>
        </p:blipFill>
        <p:spPr>
          <a:xfrm>
            <a:off x="294975" y="4296589"/>
            <a:ext cx="555404" cy="598338"/>
          </a:xfrm>
          <a:prstGeom prst="rect">
            <a:avLst/>
          </a:prstGeom>
          <a:noFill/>
          <a:ln>
            <a:noFill/>
          </a:ln>
        </p:spPr>
      </p:pic>
      <p:pic>
        <p:nvPicPr>
          <p:cNvPr id="443" name="Google Shape;443;p22"/>
          <p:cNvPicPr preferRelativeResize="0"/>
          <p:nvPr/>
        </p:nvPicPr>
        <p:blipFill>
          <a:blip r:embed="rId5">
            <a:alphaModFix/>
          </a:blip>
          <a:stretch>
            <a:fillRect/>
          </a:stretch>
        </p:blipFill>
        <p:spPr>
          <a:xfrm>
            <a:off x="694426" y="4296589"/>
            <a:ext cx="555404" cy="598338"/>
          </a:xfrm>
          <a:prstGeom prst="rect">
            <a:avLst/>
          </a:prstGeom>
          <a:noFill/>
          <a:ln>
            <a:noFill/>
          </a:ln>
        </p:spPr>
      </p:pic>
      <p:pic>
        <p:nvPicPr>
          <p:cNvPr id="444" name="Google Shape;444;p22"/>
          <p:cNvPicPr preferRelativeResize="0"/>
          <p:nvPr/>
        </p:nvPicPr>
        <p:blipFill>
          <a:blip r:embed="rId5">
            <a:alphaModFix/>
          </a:blip>
          <a:stretch>
            <a:fillRect/>
          </a:stretch>
        </p:blipFill>
        <p:spPr>
          <a:xfrm>
            <a:off x="1093876" y="4296589"/>
            <a:ext cx="555404" cy="598338"/>
          </a:xfrm>
          <a:prstGeom prst="rect">
            <a:avLst/>
          </a:prstGeom>
          <a:noFill/>
          <a:ln>
            <a:noFill/>
          </a:ln>
        </p:spPr>
      </p:pic>
      <p:pic>
        <p:nvPicPr>
          <p:cNvPr id="445" name="Google Shape;445;p22"/>
          <p:cNvPicPr preferRelativeResize="0"/>
          <p:nvPr/>
        </p:nvPicPr>
        <p:blipFill>
          <a:blip r:embed="rId5">
            <a:alphaModFix/>
          </a:blip>
          <a:stretch>
            <a:fillRect/>
          </a:stretch>
        </p:blipFill>
        <p:spPr>
          <a:xfrm>
            <a:off x="1493327" y="4296589"/>
            <a:ext cx="555404" cy="598338"/>
          </a:xfrm>
          <a:prstGeom prst="rect">
            <a:avLst/>
          </a:prstGeom>
          <a:noFill/>
          <a:ln>
            <a:noFill/>
          </a:ln>
        </p:spPr>
      </p:pic>
      <p:pic>
        <p:nvPicPr>
          <p:cNvPr id="446" name="Google Shape;446;p22"/>
          <p:cNvPicPr preferRelativeResize="0"/>
          <p:nvPr/>
        </p:nvPicPr>
        <p:blipFill>
          <a:blip r:embed="rId5">
            <a:alphaModFix/>
          </a:blip>
          <a:stretch>
            <a:fillRect/>
          </a:stretch>
        </p:blipFill>
        <p:spPr>
          <a:xfrm>
            <a:off x="1892777" y="4296589"/>
            <a:ext cx="555404" cy="598338"/>
          </a:xfrm>
          <a:prstGeom prst="rect">
            <a:avLst/>
          </a:prstGeom>
          <a:noFill/>
          <a:ln>
            <a:noFill/>
          </a:ln>
        </p:spPr>
      </p:pic>
      <p:pic>
        <p:nvPicPr>
          <p:cNvPr id="447" name="Google Shape;447;p22"/>
          <p:cNvPicPr preferRelativeResize="0"/>
          <p:nvPr/>
        </p:nvPicPr>
        <p:blipFill>
          <a:blip r:embed="rId6">
            <a:alphaModFix/>
          </a:blip>
          <a:stretch>
            <a:fillRect/>
          </a:stretch>
        </p:blipFill>
        <p:spPr>
          <a:xfrm>
            <a:off x="326275" y="6515300"/>
            <a:ext cx="579200" cy="579200"/>
          </a:xfrm>
          <a:prstGeom prst="rect">
            <a:avLst/>
          </a:prstGeom>
          <a:noFill/>
          <a:ln>
            <a:noFill/>
          </a:ln>
        </p:spPr>
      </p:pic>
      <p:pic>
        <p:nvPicPr>
          <p:cNvPr id="448" name="Google Shape;448;p22"/>
          <p:cNvPicPr preferRelativeResize="0"/>
          <p:nvPr/>
        </p:nvPicPr>
        <p:blipFill>
          <a:blip r:embed="rId6">
            <a:alphaModFix/>
          </a:blip>
          <a:stretch>
            <a:fillRect/>
          </a:stretch>
        </p:blipFill>
        <p:spPr>
          <a:xfrm>
            <a:off x="859675" y="6515300"/>
            <a:ext cx="579200" cy="579200"/>
          </a:xfrm>
          <a:prstGeom prst="rect">
            <a:avLst/>
          </a:prstGeom>
          <a:noFill/>
          <a:ln>
            <a:noFill/>
          </a:ln>
        </p:spPr>
      </p:pic>
      <p:pic>
        <p:nvPicPr>
          <p:cNvPr id="449" name="Google Shape;449;p22"/>
          <p:cNvPicPr preferRelativeResize="0"/>
          <p:nvPr/>
        </p:nvPicPr>
        <p:blipFill>
          <a:blip r:embed="rId6">
            <a:alphaModFix/>
          </a:blip>
          <a:stretch>
            <a:fillRect/>
          </a:stretch>
        </p:blipFill>
        <p:spPr>
          <a:xfrm>
            <a:off x="1393075" y="6515300"/>
            <a:ext cx="579200" cy="579200"/>
          </a:xfrm>
          <a:prstGeom prst="rect">
            <a:avLst/>
          </a:prstGeom>
          <a:noFill/>
          <a:ln>
            <a:noFill/>
          </a:ln>
        </p:spPr>
      </p:pic>
      <p:pic>
        <p:nvPicPr>
          <p:cNvPr id="450" name="Google Shape;450;p22"/>
          <p:cNvPicPr preferRelativeResize="0"/>
          <p:nvPr/>
        </p:nvPicPr>
        <p:blipFill>
          <a:blip r:embed="rId6">
            <a:alphaModFix/>
          </a:blip>
          <a:stretch>
            <a:fillRect/>
          </a:stretch>
        </p:blipFill>
        <p:spPr>
          <a:xfrm>
            <a:off x="1926475" y="6515300"/>
            <a:ext cx="579200" cy="579200"/>
          </a:xfrm>
          <a:prstGeom prst="rect">
            <a:avLst/>
          </a:prstGeom>
          <a:noFill/>
          <a:ln>
            <a:noFill/>
          </a:ln>
        </p:spPr>
      </p:pic>
      <p:pic>
        <p:nvPicPr>
          <p:cNvPr id="451" name="Google Shape;451;p22"/>
          <p:cNvPicPr preferRelativeResize="0"/>
          <p:nvPr/>
        </p:nvPicPr>
        <p:blipFill>
          <a:blip r:embed="rId6">
            <a:alphaModFix/>
          </a:blip>
          <a:stretch>
            <a:fillRect/>
          </a:stretch>
        </p:blipFill>
        <p:spPr>
          <a:xfrm>
            <a:off x="326275" y="6972500"/>
            <a:ext cx="579200" cy="579200"/>
          </a:xfrm>
          <a:prstGeom prst="rect">
            <a:avLst/>
          </a:prstGeom>
          <a:noFill/>
          <a:ln>
            <a:noFill/>
          </a:ln>
        </p:spPr>
      </p:pic>
      <p:pic>
        <p:nvPicPr>
          <p:cNvPr id="452" name="Google Shape;452;p22"/>
          <p:cNvPicPr preferRelativeResize="0"/>
          <p:nvPr/>
        </p:nvPicPr>
        <p:blipFill>
          <a:blip r:embed="rId6">
            <a:alphaModFix/>
          </a:blip>
          <a:stretch>
            <a:fillRect/>
          </a:stretch>
        </p:blipFill>
        <p:spPr>
          <a:xfrm>
            <a:off x="859675" y="6972500"/>
            <a:ext cx="579200" cy="579200"/>
          </a:xfrm>
          <a:prstGeom prst="rect">
            <a:avLst/>
          </a:prstGeom>
          <a:noFill/>
          <a:ln>
            <a:noFill/>
          </a:ln>
        </p:spPr>
      </p:pic>
      <p:pic>
        <p:nvPicPr>
          <p:cNvPr id="453" name="Google Shape;453;p22"/>
          <p:cNvPicPr preferRelativeResize="0"/>
          <p:nvPr/>
        </p:nvPicPr>
        <p:blipFill>
          <a:blip r:embed="rId6">
            <a:alphaModFix/>
          </a:blip>
          <a:stretch>
            <a:fillRect/>
          </a:stretch>
        </p:blipFill>
        <p:spPr>
          <a:xfrm>
            <a:off x="1393075" y="6972500"/>
            <a:ext cx="579200" cy="579200"/>
          </a:xfrm>
          <a:prstGeom prst="rect">
            <a:avLst/>
          </a:prstGeom>
          <a:noFill/>
          <a:ln>
            <a:noFill/>
          </a:ln>
        </p:spPr>
      </p:pic>
      <p:pic>
        <p:nvPicPr>
          <p:cNvPr id="454" name="Google Shape;454;p22"/>
          <p:cNvPicPr preferRelativeResize="0"/>
          <p:nvPr/>
        </p:nvPicPr>
        <p:blipFill>
          <a:blip r:embed="rId6">
            <a:alphaModFix/>
          </a:blip>
          <a:stretch>
            <a:fillRect/>
          </a:stretch>
        </p:blipFill>
        <p:spPr>
          <a:xfrm>
            <a:off x="1393075" y="7963100"/>
            <a:ext cx="579200" cy="579200"/>
          </a:xfrm>
          <a:prstGeom prst="rect">
            <a:avLst/>
          </a:prstGeom>
          <a:noFill/>
          <a:ln>
            <a:noFill/>
          </a:ln>
        </p:spPr>
      </p:pic>
      <p:pic>
        <p:nvPicPr>
          <p:cNvPr id="455" name="Google Shape;455;p22"/>
          <p:cNvPicPr preferRelativeResize="0"/>
          <p:nvPr/>
        </p:nvPicPr>
        <p:blipFill>
          <a:blip r:embed="rId6">
            <a:alphaModFix/>
          </a:blip>
          <a:stretch>
            <a:fillRect/>
          </a:stretch>
        </p:blipFill>
        <p:spPr>
          <a:xfrm>
            <a:off x="326275" y="7429700"/>
            <a:ext cx="579200" cy="579200"/>
          </a:xfrm>
          <a:prstGeom prst="rect">
            <a:avLst/>
          </a:prstGeom>
          <a:noFill/>
          <a:ln>
            <a:noFill/>
          </a:ln>
        </p:spPr>
      </p:pic>
      <p:pic>
        <p:nvPicPr>
          <p:cNvPr id="456" name="Google Shape;456;p22"/>
          <p:cNvPicPr preferRelativeResize="0"/>
          <p:nvPr/>
        </p:nvPicPr>
        <p:blipFill>
          <a:blip r:embed="rId6">
            <a:alphaModFix/>
          </a:blip>
          <a:stretch>
            <a:fillRect/>
          </a:stretch>
        </p:blipFill>
        <p:spPr>
          <a:xfrm>
            <a:off x="859675" y="7429700"/>
            <a:ext cx="579200" cy="579200"/>
          </a:xfrm>
          <a:prstGeom prst="rect">
            <a:avLst/>
          </a:prstGeom>
          <a:noFill/>
          <a:ln>
            <a:noFill/>
          </a:ln>
        </p:spPr>
      </p:pic>
      <p:pic>
        <p:nvPicPr>
          <p:cNvPr id="457" name="Google Shape;457;p22"/>
          <p:cNvPicPr preferRelativeResize="0"/>
          <p:nvPr/>
        </p:nvPicPr>
        <p:blipFill>
          <a:blip r:embed="rId6">
            <a:alphaModFix/>
          </a:blip>
          <a:stretch>
            <a:fillRect/>
          </a:stretch>
        </p:blipFill>
        <p:spPr>
          <a:xfrm>
            <a:off x="1393075" y="7429700"/>
            <a:ext cx="579200" cy="579200"/>
          </a:xfrm>
          <a:prstGeom prst="rect">
            <a:avLst/>
          </a:prstGeom>
          <a:noFill/>
          <a:ln>
            <a:noFill/>
          </a:ln>
        </p:spPr>
      </p:pic>
      <p:pic>
        <p:nvPicPr>
          <p:cNvPr id="458" name="Google Shape;458;p22"/>
          <p:cNvPicPr preferRelativeResize="0"/>
          <p:nvPr/>
        </p:nvPicPr>
        <p:blipFill>
          <a:blip r:embed="rId6">
            <a:alphaModFix/>
          </a:blip>
          <a:stretch>
            <a:fillRect/>
          </a:stretch>
        </p:blipFill>
        <p:spPr>
          <a:xfrm>
            <a:off x="859675" y="7963100"/>
            <a:ext cx="579200" cy="579200"/>
          </a:xfrm>
          <a:prstGeom prst="rect">
            <a:avLst/>
          </a:prstGeom>
          <a:noFill/>
          <a:ln>
            <a:noFill/>
          </a:ln>
        </p:spPr>
      </p:pic>
      <p:pic>
        <p:nvPicPr>
          <p:cNvPr id="459" name="Google Shape;459;p22"/>
          <p:cNvPicPr preferRelativeResize="0"/>
          <p:nvPr/>
        </p:nvPicPr>
        <p:blipFill>
          <a:blip r:embed="rId6">
            <a:alphaModFix/>
          </a:blip>
          <a:stretch>
            <a:fillRect/>
          </a:stretch>
        </p:blipFill>
        <p:spPr>
          <a:xfrm>
            <a:off x="326275" y="7963100"/>
            <a:ext cx="579200" cy="579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pic>
        <p:nvPicPr>
          <p:cNvPr id="464" name="Google Shape;464;p23"/>
          <p:cNvPicPr preferRelativeResize="0"/>
          <p:nvPr/>
        </p:nvPicPr>
        <p:blipFill>
          <a:blip r:embed="rId3">
            <a:alphaModFix/>
          </a:blip>
          <a:stretch>
            <a:fillRect/>
          </a:stretch>
        </p:blipFill>
        <p:spPr>
          <a:xfrm>
            <a:off x="5100637" y="1833563"/>
            <a:ext cx="1552575" cy="2000250"/>
          </a:xfrm>
          <a:prstGeom prst="rect">
            <a:avLst/>
          </a:prstGeom>
          <a:noFill/>
          <a:ln>
            <a:noFill/>
          </a:ln>
        </p:spPr>
      </p:pic>
      <p:pic>
        <p:nvPicPr>
          <p:cNvPr id="465" name="Google Shape;465;p23"/>
          <p:cNvPicPr preferRelativeResize="0"/>
          <p:nvPr/>
        </p:nvPicPr>
        <p:blipFill>
          <a:blip r:embed="rId3">
            <a:alphaModFix/>
          </a:blip>
          <a:stretch>
            <a:fillRect/>
          </a:stretch>
        </p:blipFill>
        <p:spPr>
          <a:xfrm>
            <a:off x="3500437" y="1833563"/>
            <a:ext cx="1552575" cy="2000250"/>
          </a:xfrm>
          <a:prstGeom prst="rect">
            <a:avLst/>
          </a:prstGeom>
          <a:noFill/>
          <a:ln>
            <a:noFill/>
          </a:ln>
        </p:spPr>
      </p:pic>
      <p:pic>
        <p:nvPicPr>
          <p:cNvPr id="466" name="Google Shape;466;p23"/>
          <p:cNvPicPr preferRelativeResize="0"/>
          <p:nvPr/>
        </p:nvPicPr>
        <p:blipFill>
          <a:blip r:embed="rId3">
            <a:alphaModFix/>
          </a:blip>
          <a:stretch>
            <a:fillRect/>
          </a:stretch>
        </p:blipFill>
        <p:spPr>
          <a:xfrm>
            <a:off x="1900237" y="1833563"/>
            <a:ext cx="1552575" cy="2000250"/>
          </a:xfrm>
          <a:prstGeom prst="rect">
            <a:avLst/>
          </a:prstGeom>
          <a:noFill/>
          <a:ln>
            <a:noFill/>
          </a:ln>
        </p:spPr>
      </p:pic>
      <p:pic>
        <p:nvPicPr>
          <p:cNvPr id="467" name="Google Shape;467;p23"/>
          <p:cNvPicPr preferRelativeResize="0"/>
          <p:nvPr/>
        </p:nvPicPr>
        <p:blipFill>
          <a:blip r:embed="rId3">
            <a:alphaModFix/>
          </a:blip>
          <a:stretch>
            <a:fillRect/>
          </a:stretch>
        </p:blipFill>
        <p:spPr>
          <a:xfrm>
            <a:off x="223837" y="1833563"/>
            <a:ext cx="1552575" cy="2000250"/>
          </a:xfrm>
          <a:prstGeom prst="rect">
            <a:avLst/>
          </a:prstGeom>
          <a:noFill/>
          <a:ln>
            <a:noFill/>
          </a:ln>
        </p:spPr>
      </p:pic>
      <p:cxnSp>
        <p:nvCxnSpPr>
          <p:cNvPr id="468" name="Google Shape;468;p23"/>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469" name="Google Shape;469;p23"/>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BURGER MAZE</a:t>
            </a:r>
            <a:endParaRPr b="1" sz="2000">
              <a:latin typeface="Roboto"/>
              <a:ea typeface="Roboto"/>
              <a:cs typeface="Roboto"/>
              <a:sym typeface="Roboto"/>
            </a:endParaRPr>
          </a:p>
        </p:txBody>
      </p:sp>
      <p:sp>
        <p:nvSpPr>
          <p:cNvPr id="470" name="Google Shape;470;p23"/>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Color the path that connects to the correct answer on the burger flag. Use four different color pens. </a:t>
            </a:r>
            <a:endParaRPr b="1" sz="1600">
              <a:solidFill>
                <a:schemeClr val="lt1"/>
              </a:solidFill>
              <a:latin typeface="Roboto"/>
              <a:ea typeface="Roboto"/>
              <a:cs typeface="Roboto"/>
              <a:sym typeface="Roboto"/>
            </a:endParaRPr>
          </a:p>
        </p:txBody>
      </p:sp>
      <p:sp>
        <p:nvSpPr>
          <p:cNvPr id="471" name="Google Shape;471;p23"/>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pic>
        <p:nvPicPr>
          <p:cNvPr id="472" name="Google Shape;472;p23"/>
          <p:cNvPicPr preferRelativeResize="0"/>
          <p:nvPr/>
        </p:nvPicPr>
        <p:blipFill>
          <a:blip r:embed="rId4">
            <a:alphaModFix/>
          </a:blip>
          <a:stretch>
            <a:fillRect/>
          </a:stretch>
        </p:blipFill>
        <p:spPr>
          <a:xfrm>
            <a:off x="781050" y="3468800"/>
            <a:ext cx="5314950" cy="3774975"/>
          </a:xfrm>
          <a:prstGeom prst="rect">
            <a:avLst/>
          </a:prstGeom>
          <a:noFill/>
          <a:ln>
            <a:noFill/>
          </a:ln>
        </p:spPr>
      </p:pic>
      <p:sp>
        <p:nvSpPr>
          <p:cNvPr id="473" name="Google Shape;473;p23"/>
          <p:cNvSpPr/>
          <p:nvPr/>
        </p:nvSpPr>
        <p:spPr>
          <a:xfrm rot="5400000">
            <a:off x="2591900" y="6822028"/>
            <a:ext cx="602400" cy="702900"/>
          </a:xfrm>
          <a:prstGeom prst="triangle">
            <a:avLst>
              <a:gd fmla="val 50000" name="adj"/>
            </a:avLst>
          </a:prstGeom>
          <a:solidFill>
            <a:srgbClr val="6D9EE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23"/>
          <p:cNvSpPr txBox="1"/>
          <p:nvPr/>
        </p:nvSpPr>
        <p:spPr>
          <a:xfrm>
            <a:off x="2461014" y="7056191"/>
            <a:ext cx="641700" cy="23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t>6</a:t>
            </a:r>
            <a:endParaRPr b="1" sz="2800"/>
          </a:p>
        </p:txBody>
      </p:sp>
      <p:sp>
        <p:nvSpPr>
          <p:cNvPr id="475" name="Google Shape;475;p23"/>
          <p:cNvSpPr/>
          <p:nvPr/>
        </p:nvSpPr>
        <p:spPr>
          <a:xfrm rot="5400000">
            <a:off x="4268300" y="6822028"/>
            <a:ext cx="602400" cy="702900"/>
          </a:xfrm>
          <a:prstGeom prst="triangle">
            <a:avLst>
              <a:gd fmla="val 50000" name="adj"/>
            </a:avLst>
          </a:prstGeom>
          <a:solidFill>
            <a:srgbClr val="6D9EE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23"/>
          <p:cNvSpPr txBox="1"/>
          <p:nvPr/>
        </p:nvSpPr>
        <p:spPr>
          <a:xfrm>
            <a:off x="4137414" y="7056191"/>
            <a:ext cx="641700" cy="23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t>4</a:t>
            </a:r>
            <a:endParaRPr b="1" sz="2800"/>
          </a:p>
        </p:txBody>
      </p:sp>
      <p:sp>
        <p:nvSpPr>
          <p:cNvPr id="477" name="Google Shape;477;p23"/>
          <p:cNvSpPr/>
          <p:nvPr/>
        </p:nvSpPr>
        <p:spPr>
          <a:xfrm rot="5400000">
            <a:off x="5792300" y="6822028"/>
            <a:ext cx="602400" cy="702900"/>
          </a:xfrm>
          <a:prstGeom prst="triangle">
            <a:avLst>
              <a:gd fmla="val 50000" name="adj"/>
            </a:avLst>
          </a:prstGeom>
          <a:solidFill>
            <a:srgbClr val="6D9EE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23"/>
          <p:cNvSpPr txBox="1"/>
          <p:nvPr/>
        </p:nvSpPr>
        <p:spPr>
          <a:xfrm>
            <a:off x="5742048" y="7056200"/>
            <a:ext cx="561000" cy="23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t>11</a:t>
            </a:r>
            <a:endParaRPr b="1" sz="2800"/>
          </a:p>
        </p:txBody>
      </p:sp>
      <p:sp>
        <p:nvSpPr>
          <p:cNvPr id="479" name="Google Shape;479;p23"/>
          <p:cNvSpPr txBox="1"/>
          <p:nvPr/>
        </p:nvSpPr>
        <p:spPr>
          <a:xfrm>
            <a:off x="470525" y="2470775"/>
            <a:ext cx="1066800" cy="55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20 - </a:t>
            </a:r>
            <a:r>
              <a:rPr b="1" lang="en" sz="2000"/>
              <a:t>9</a:t>
            </a:r>
            <a:endParaRPr b="1" sz="2000"/>
          </a:p>
        </p:txBody>
      </p:sp>
      <p:sp>
        <p:nvSpPr>
          <p:cNvPr id="480" name="Google Shape;480;p23"/>
          <p:cNvSpPr txBox="1"/>
          <p:nvPr/>
        </p:nvSpPr>
        <p:spPr>
          <a:xfrm>
            <a:off x="2165975" y="2470775"/>
            <a:ext cx="1066800" cy="55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17 - 4</a:t>
            </a:r>
            <a:endParaRPr b="1" sz="2000"/>
          </a:p>
        </p:txBody>
      </p:sp>
      <p:sp>
        <p:nvSpPr>
          <p:cNvPr id="481" name="Google Shape;481;p23"/>
          <p:cNvSpPr txBox="1"/>
          <p:nvPr/>
        </p:nvSpPr>
        <p:spPr>
          <a:xfrm>
            <a:off x="3709025" y="2470775"/>
            <a:ext cx="1066800" cy="55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14 - 8</a:t>
            </a:r>
            <a:endParaRPr b="1" sz="2000"/>
          </a:p>
        </p:txBody>
      </p:sp>
      <p:sp>
        <p:nvSpPr>
          <p:cNvPr id="482" name="Google Shape;482;p23"/>
          <p:cNvSpPr txBox="1"/>
          <p:nvPr/>
        </p:nvSpPr>
        <p:spPr>
          <a:xfrm>
            <a:off x="5318750" y="2470775"/>
            <a:ext cx="1066800" cy="55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12 - 8 </a:t>
            </a:r>
            <a:endParaRPr b="1" sz="2000"/>
          </a:p>
        </p:txBody>
      </p:sp>
      <p:sp>
        <p:nvSpPr>
          <p:cNvPr id="483" name="Google Shape;483;p23"/>
          <p:cNvSpPr/>
          <p:nvPr/>
        </p:nvSpPr>
        <p:spPr>
          <a:xfrm rot="5400000">
            <a:off x="991700" y="6822028"/>
            <a:ext cx="602400" cy="702900"/>
          </a:xfrm>
          <a:prstGeom prst="triangle">
            <a:avLst>
              <a:gd fmla="val 50000" name="adj"/>
            </a:avLst>
          </a:prstGeom>
          <a:solidFill>
            <a:srgbClr val="6D9EE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23"/>
          <p:cNvSpPr txBox="1"/>
          <p:nvPr/>
        </p:nvSpPr>
        <p:spPr>
          <a:xfrm>
            <a:off x="860814" y="7056191"/>
            <a:ext cx="641700" cy="23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t>13</a:t>
            </a:r>
            <a:endParaRPr b="1" sz="2800"/>
          </a:p>
        </p:txBody>
      </p:sp>
      <p:pic>
        <p:nvPicPr>
          <p:cNvPr id="485" name="Google Shape;485;p23"/>
          <p:cNvPicPr preferRelativeResize="0"/>
          <p:nvPr/>
        </p:nvPicPr>
        <p:blipFill>
          <a:blip r:embed="rId5">
            <a:alphaModFix/>
          </a:blip>
          <a:stretch>
            <a:fillRect/>
          </a:stretch>
        </p:blipFill>
        <p:spPr>
          <a:xfrm>
            <a:off x="477600" y="7474675"/>
            <a:ext cx="1031150" cy="1031150"/>
          </a:xfrm>
          <a:prstGeom prst="rect">
            <a:avLst/>
          </a:prstGeom>
          <a:noFill/>
          <a:ln>
            <a:noFill/>
          </a:ln>
        </p:spPr>
      </p:pic>
      <p:pic>
        <p:nvPicPr>
          <p:cNvPr id="486" name="Google Shape;486;p23"/>
          <p:cNvPicPr preferRelativeResize="0"/>
          <p:nvPr/>
        </p:nvPicPr>
        <p:blipFill>
          <a:blip r:embed="rId5">
            <a:alphaModFix/>
          </a:blip>
          <a:stretch>
            <a:fillRect/>
          </a:stretch>
        </p:blipFill>
        <p:spPr>
          <a:xfrm>
            <a:off x="2001600" y="7474675"/>
            <a:ext cx="1031150" cy="1031150"/>
          </a:xfrm>
          <a:prstGeom prst="rect">
            <a:avLst/>
          </a:prstGeom>
          <a:noFill/>
          <a:ln>
            <a:noFill/>
          </a:ln>
        </p:spPr>
      </p:pic>
      <p:pic>
        <p:nvPicPr>
          <p:cNvPr id="487" name="Google Shape;487;p23"/>
          <p:cNvPicPr preferRelativeResize="0"/>
          <p:nvPr/>
        </p:nvPicPr>
        <p:blipFill>
          <a:blip r:embed="rId5">
            <a:alphaModFix/>
          </a:blip>
          <a:stretch>
            <a:fillRect/>
          </a:stretch>
        </p:blipFill>
        <p:spPr>
          <a:xfrm>
            <a:off x="3678000" y="7474675"/>
            <a:ext cx="1031150" cy="1031150"/>
          </a:xfrm>
          <a:prstGeom prst="rect">
            <a:avLst/>
          </a:prstGeom>
          <a:noFill/>
          <a:ln>
            <a:noFill/>
          </a:ln>
        </p:spPr>
      </p:pic>
      <p:pic>
        <p:nvPicPr>
          <p:cNvPr id="488" name="Google Shape;488;p23"/>
          <p:cNvPicPr preferRelativeResize="0"/>
          <p:nvPr/>
        </p:nvPicPr>
        <p:blipFill>
          <a:blip r:embed="rId5">
            <a:alphaModFix/>
          </a:blip>
          <a:stretch>
            <a:fillRect/>
          </a:stretch>
        </p:blipFill>
        <p:spPr>
          <a:xfrm>
            <a:off x="5202000" y="7474675"/>
            <a:ext cx="1031150" cy="1031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24"/>
          <p:cNvSpPr/>
          <p:nvPr/>
        </p:nvSpPr>
        <p:spPr>
          <a:xfrm>
            <a:off x="3438525" y="1743075"/>
            <a:ext cx="3181500" cy="1952700"/>
          </a:xfrm>
          <a:prstGeom prst="rect">
            <a:avLst/>
          </a:prstGeom>
          <a:noFill/>
          <a:ln cap="flat" cmpd="sng" w="19050">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94" name="Google Shape;494;p24"/>
          <p:cNvPicPr preferRelativeResize="0"/>
          <p:nvPr/>
        </p:nvPicPr>
        <p:blipFill>
          <a:blip r:embed="rId3">
            <a:alphaModFix/>
          </a:blip>
          <a:stretch>
            <a:fillRect/>
          </a:stretch>
        </p:blipFill>
        <p:spPr>
          <a:xfrm rot="10800000">
            <a:off x="4924425" y="1771650"/>
            <a:ext cx="1650300" cy="1650300"/>
          </a:xfrm>
          <a:prstGeom prst="rect">
            <a:avLst/>
          </a:prstGeom>
          <a:noFill/>
          <a:ln>
            <a:noFill/>
          </a:ln>
        </p:spPr>
      </p:pic>
      <p:pic>
        <p:nvPicPr>
          <p:cNvPr id="495" name="Google Shape;495;p24"/>
          <p:cNvPicPr preferRelativeResize="0"/>
          <p:nvPr/>
        </p:nvPicPr>
        <p:blipFill>
          <a:blip r:embed="rId4">
            <a:alphaModFix/>
          </a:blip>
          <a:stretch>
            <a:fillRect/>
          </a:stretch>
        </p:blipFill>
        <p:spPr>
          <a:xfrm>
            <a:off x="230300" y="1905050"/>
            <a:ext cx="1752550" cy="1752550"/>
          </a:xfrm>
          <a:prstGeom prst="rect">
            <a:avLst/>
          </a:prstGeom>
          <a:noFill/>
          <a:ln>
            <a:noFill/>
          </a:ln>
        </p:spPr>
      </p:pic>
      <p:cxnSp>
        <p:nvCxnSpPr>
          <p:cNvPr id="496" name="Google Shape;496;p24"/>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497" name="Google Shape;497;p24"/>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PASTRY BOND</a:t>
            </a:r>
            <a:endParaRPr b="1" sz="2000">
              <a:latin typeface="Roboto"/>
              <a:ea typeface="Roboto"/>
              <a:cs typeface="Roboto"/>
              <a:sym typeface="Roboto"/>
            </a:endParaRPr>
          </a:p>
        </p:txBody>
      </p:sp>
      <p:sp>
        <p:nvSpPr>
          <p:cNvPr id="498" name="Google Shape;498;p24"/>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Find the difference in the problems below. Show your answer in the box.</a:t>
            </a:r>
            <a:endParaRPr b="1" sz="1600">
              <a:latin typeface="Roboto"/>
              <a:ea typeface="Roboto"/>
              <a:cs typeface="Roboto"/>
              <a:sym typeface="Roboto"/>
            </a:endParaRPr>
          </a:p>
        </p:txBody>
      </p:sp>
      <p:sp>
        <p:nvSpPr>
          <p:cNvPr id="499" name="Google Shape;499;p24"/>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grpSp>
        <p:nvGrpSpPr>
          <p:cNvPr id="500" name="Google Shape;500;p24"/>
          <p:cNvGrpSpPr/>
          <p:nvPr/>
        </p:nvGrpSpPr>
        <p:grpSpPr>
          <a:xfrm>
            <a:off x="2000274" y="2462746"/>
            <a:ext cx="676285" cy="499375"/>
            <a:chOff x="1924050" y="3028850"/>
            <a:chExt cx="781200" cy="666900"/>
          </a:xfrm>
        </p:grpSpPr>
        <p:cxnSp>
          <p:nvCxnSpPr>
            <p:cNvPr id="501" name="Google Shape;501;p24"/>
            <p:cNvCxnSpPr/>
            <p:nvPr/>
          </p:nvCxnSpPr>
          <p:spPr>
            <a:xfrm flipH="1" rot="10800000">
              <a:off x="1924050" y="3028850"/>
              <a:ext cx="762000" cy="276600"/>
            </a:xfrm>
            <a:prstGeom prst="straightConnector1">
              <a:avLst/>
            </a:prstGeom>
            <a:noFill/>
            <a:ln cap="flat" cmpd="sng" w="28575">
              <a:solidFill>
                <a:srgbClr val="FF9900"/>
              </a:solidFill>
              <a:prstDash val="solid"/>
              <a:round/>
              <a:headEnd len="med" w="med" type="none"/>
              <a:tailEnd len="med" w="med" type="none"/>
            </a:ln>
          </p:spPr>
        </p:cxnSp>
        <p:cxnSp>
          <p:nvCxnSpPr>
            <p:cNvPr id="502" name="Google Shape;502;p24"/>
            <p:cNvCxnSpPr/>
            <p:nvPr/>
          </p:nvCxnSpPr>
          <p:spPr>
            <a:xfrm>
              <a:off x="1924050" y="3305450"/>
              <a:ext cx="781200" cy="390300"/>
            </a:xfrm>
            <a:prstGeom prst="straightConnector1">
              <a:avLst/>
            </a:prstGeom>
            <a:noFill/>
            <a:ln cap="flat" cmpd="sng" w="28575">
              <a:solidFill>
                <a:srgbClr val="FF9900"/>
              </a:solidFill>
              <a:prstDash val="solid"/>
              <a:round/>
              <a:headEnd len="med" w="med" type="none"/>
              <a:tailEnd len="med" w="med" type="none"/>
            </a:ln>
          </p:spPr>
        </p:cxnSp>
      </p:grpSp>
      <p:sp>
        <p:nvSpPr>
          <p:cNvPr id="503" name="Google Shape;503;p24"/>
          <p:cNvSpPr txBox="1"/>
          <p:nvPr/>
        </p:nvSpPr>
        <p:spPr>
          <a:xfrm>
            <a:off x="3695700" y="2393947"/>
            <a:ext cx="1514400" cy="52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__ - 9 =</a:t>
            </a:r>
            <a:endParaRPr sz="3000"/>
          </a:p>
        </p:txBody>
      </p:sp>
      <p:sp>
        <p:nvSpPr>
          <p:cNvPr id="504" name="Google Shape;504;p24"/>
          <p:cNvSpPr/>
          <p:nvPr/>
        </p:nvSpPr>
        <p:spPr>
          <a:xfrm>
            <a:off x="5280415" y="2323764"/>
            <a:ext cx="806400" cy="714600"/>
          </a:xfrm>
          <a:prstGeom prst="ellipse">
            <a:avLst/>
          </a:prstGeom>
          <a:solidFill>
            <a:srgbClr val="FCE5CD"/>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24"/>
          <p:cNvSpPr/>
          <p:nvPr/>
        </p:nvSpPr>
        <p:spPr>
          <a:xfrm>
            <a:off x="119521" y="2085175"/>
            <a:ext cx="1899900" cy="13299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0"/>
              <a:t>18</a:t>
            </a:r>
            <a:endParaRPr b="1" sz="6000"/>
          </a:p>
        </p:txBody>
      </p:sp>
      <p:sp>
        <p:nvSpPr>
          <p:cNvPr id="506" name="Google Shape;506;p24"/>
          <p:cNvSpPr/>
          <p:nvPr/>
        </p:nvSpPr>
        <p:spPr>
          <a:xfrm>
            <a:off x="2657475" y="18383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24"/>
          <p:cNvSpPr/>
          <p:nvPr/>
        </p:nvSpPr>
        <p:spPr>
          <a:xfrm>
            <a:off x="2581275" y="29051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24"/>
          <p:cNvSpPr txBox="1"/>
          <p:nvPr/>
        </p:nvSpPr>
        <p:spPr>
          <a:xfrm>
            <a:off x="2695575" y="3038475"/>
            <a:ext cx="590400" cy="57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700"/>
              <a:t>9</a:t>
            </a:r>
            <a:endParaRPr b="1" sz="2700"/>
          </a:p>
        </p:txBody>
      </p:sp>
      <p:sp>
        <p:nvSpPr>
          <p:cNvPr id="509" name="Google Shape;509;p24"/>
          <p:cNvSpPr/>
          <p:nvPr/>
        </p:nvSpPr>
        <p:spPr>
          <a:xfrm>
            <a:off x="3438525" y="3952875"/>
            <a:ext cx="3181500" cy="19527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0" name="Google Shape;510;p24"/>
          <p:cNvPicPr preferRelativeResize="0"/>
          <p:nvPr/>
        </p:nvPicPr>
        <p:blipFill>
          <a:blip r:embed="rId3">
            <a:alphaModFix/>
          </a:blip>
          <a:stretch>
            <a:fillRect/>
          </a:stretch>
        </p:blipFill>
        <p:spPr>
          <a:xfrm rot="10800000">
            <a:off x="4924425" y="3981450"/>
            <a:ext cx="1650300" cy="1650300"/>
          </a:xfrm>
          <a:prstGeom prst="rect">
            <a:avLst/>
          </a:prstGeom>
          <a:noFill/>
          <a:ln>
            <a:noFill/>
          </a:ln>
        </p:spPr>
      </p:pic>
      <p:pic>
        <p:nvPicPr>
          <p:cNvPr id="511" name="Google Shape;511;p24"/>
          <p:cNvPicPr preferRelativeResize="0"/>
          <p:nvPr/>
        </p:nvPicPr>
        <p:blipFill>
          <a:blip r:embed="rId4">
            <a:alphaModFix/>
          </a:blip>
          <a:stretch>
            <a:fillRect/>
          </a:stretch>
        </p:blipFill>
        <p:spPr>
          <a:xfrm>
            <a:off x="230300" y="4114850"/>
            <a:ext cx="1752550" cy="1752550"/>
          </a:xfrm>
          <a:prstGeom prst="rect">
            <a:avLst/>
          </a:prstGeom>
          <a:noFill/>
          <a:ln>
            <a:noFill/>
          </a:ln>
        </p:spPr>
      </p:pic>
      <p:grpSp>
        <p:nvGrpSpPr>
          <p:cNvPr id="512" name="Google Shape;512;p24"/>
          <p:cNvGrpSpPr/>
          <p:nvPr/>
        </p:nvGrpSpPr>
        <p:grpSpPr>
          <a:xfrm>
            <a:off x="2000274" y="4672546"/>
            <a:ext cx="676285" cy="499375"/>
            <a:chOff x="1924050" y="3028850"/>
            <a:chExt cx="781200" cy="666900"/>
          </a:xfrm>
        </p:grpSpPr>
        <p:cxnSp>
          <p:nvCxnSpPr>
            <p:cNvPr id="513" name="Google Shape;513;p24"/>
            <p:cNvCxnSpPr/>
            <p:nvPr/>
          </p:nvCxnSpPr>
          <p:spPr>
            <a:xfrm flipH="1" rot="10800000">
              <a:off x="1924050" y="3028850"/>
              <a:ext cx="762000" cy="276600"/>
            </a:xfrm>
            <a:prstGeom prst="straightConnector1">
              <a:avLst/>
            </a:prstGeom>
            <a:noFill/>
            <a:ln cap="flat" cmpd="sng" w="28575">
              <a:solidFill>
                <a:srgbClr val="FF9900"/>
              </a:solidFill>
              <a:prstDash val="solid"/>
              <a:round/>
              <a:headEnd len="med" w="med" type="none"/>
              <a:tailEnd len="med" w="med" type="none"/>
            </a:ln>
          </p:spPr>
        </p:cxnSp>
        <p:cxnSp>
          <p:nvCxnSpPr>
            <p:cNvPr id="514" name="Google Shape;514;p24"/>
            <p:cNvCxnSpPr/>
            <p:nvPr/>
          </p:nvCxnSpPr>
          <p:spPr>
            <a:xfrm>
              <a:off x="1924050" y="3305450"/>
              <a:ext cx="781200" cy="390300"/>
            </a:xfrm>
            <a:prstGeom prst="straightConnector1">
              <a:avLst/>
            </a:prstGeom>
            <a:noFill/>
            <a:ln cap="flat" cmpd="sng" w="28575">
              <a:solidFill>
                <a:srgbClr val="FF9900"/>
              </a:solidFill>
              <a:prstDash val="solid"/>
              <a:round/>
              <a:headEnd len="med" w="med" type="none"/>
              <a:tailEnd len="med" w="med" type="none"/>
            </a:ln>
          </p:spPr>
        </p:cxnSp>
      </p:grpSp>
      <p:sp>
        <p:nvSpPr>
          <p:cNvPr id="515" name="Google Shape;515;p24"/>
          <p:cNvSpPr txBox="1"/>
          <p:nvPr/>
        </p:nvSpPr>
        <p:spPr>
          <a:xfrm>
            <a:off x="3695700" y="4603747"/>
            <a:ext cx="1514400" cy="52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__ - 4 =</a:t>
            </a:r>
            <a:endParaRPr sz="3000"/>
          </a:p>
        </p:txBody>
      </p:sp>
      <p:sp>
        <p:nvSpPr>
          <p:cNvPr id="516" name="Google Shape;516;p24"/>
          <p:cNvSpPr/>
          <p:nvPr/>
        </p:nvSpPr>
        <p:spPr>
          <a:xfrm>
            <a:off x="5280415" y="4533564"/>
            <a:ext cx="806400" cy="714600"/>
          </a:xfrm>
          <a:prstGeom prst="ellipse">
            <a:avLst/>
          </a:prstGeom>
          <a:solidFill>
            <a:srgbClr val="FCE5CD"/>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24"/>
          <p:cNvSpPr/>
          <p:nvPr/>
        </p:nvSpPr>
        <p:spPr>
          <a:xfrm>
            <a:off x="119521" y="4294975"/>
            <a:ext cx="1899900" cy="13299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0"/>
              <a:t>12</a:t>
            </a:r>
            <a:endParaRPr b="1" sz="6000"/>
          </a:p>
        </p:txBody>
      </p:sp>
      <p:sp>
        <p:nvSpPr>
          <p:cNvPr id="518" name="Google Shape;518;p24"/>
          <p:cNvSpPr/>
          <p:nvPr/>
        </p:nvSpPr>
        <p:spPr>
          <a:xfrm>
            <a:off x="2657475" y="40481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24"/>
          <p:cNvSpPr/>
          <p:nvPr/>
        </p:nvSpPr>
        <p:spPr>
          <a:xfrm>
            <a:off x="2581275" y="51149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24"/>
          <p:cNvSpPr txBox="1"/>
          <p:nvPr/>
        </p:nvSpPr>
        <p:spPr>
          <a:xfrm>
            <a:off x="2695575" y="5248275"/>
            <a:ext cx="590400" cy="57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700"/>
              <a:t>4</a:t>
            </a:r>
            <a:endParaRPr b="1" sz="2700"/>
          </a:p>
        </p:txBody>
      </p:sp>
      <p:sp>
        <p:nvSpPr>
          <p:cNvPr id="521" name="Google Shape;521;p24"/>
          <p:cNvSpPr/>
          <p:nvPr/>
        </p:nvSpPr>
        <p:spPr>
          <a:xfrm>
            <a:off x="3438525" y="6315075"/>
            <a:ext cx="3181500" cy="1952700"/>
          </a:xfrm>
          <a:prstGeom prst="rect">
            <a:avLst/>
          </a:prstGeom>
          <a:noFill/>
          <a:ln cap="flat" cmpd="sng" w="19050">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2" name="Google Shape;522;p24"/>
          <p:cNvPicPr preferRelativeResize="0"/>
          <p:nvPr/>
        </p:nvPicPr>
        <p:blipFill>
          <a:blip r:embed="rId3">
            <a:alphaModFix/>
          </a:blip>
          <a:stretch>
            <a:fillRect/>
          </a:stretch>
        </p:blipFill>
        <p:spPr>
          <a:xfrm rot="10800000">
            <a:off x="4924425" y="6343650"/>
            <a:ext cx="1650300" cy="1650300"/>
          </a:xfrm>
          <a:prstGeom prst="rect">
            <a:avLst/>
          </a:prstGeom>
          <a:noFill/>
          <a:ln>
            <a:noFill/>
          </a:ln>
        </p:spPr>
      </p:pic>
      <p:pic>
        <p:nvPicPr>
          <p:cNvPr id="523" name="Google Shape;523;p24"/>
          <p:cNvPicPr preferRelativeResize="0"/>
          <p:nvPr/>
        </p:nvPicPr>
        <p:blipFill>
          <a:blip r:embed="rId4">
            <a:alphaModFix/>
          </a:blip>
          <a:stretch>
            <a:fillRect/>
          </a:stretch>
        </p:blipFill>
        <p:spPr>
          <a:xfrm>
            <a:off x="230300" y="6477050"/>
            <a:ext cx="1752550" cy="1752550"/>
          </a:xfrm>
          <a:prstGeom prst="rect">
            <a:avLst/>
          </a:prstGeom>
          <a:noFill/>
          <a:ln>
            <a:noFill/>
          </a:ln>
        </p:spPr>
      </p:pic>
      <p:grpSp>
        <p:nvGrpSpPr>
          <p:cNvPr id="524" name="Google Shape;524;p24"/>
          <p:cNvGrpSpPr/>
          <p:nvPr/>
        </p:nvGrpSpPr>
        <p:grpSpPr>
          <a:xfrm>
            <a:off x="2000274" y="7034746"/>
            <a:ext cx="676285" cy="499375"/>
            <a:chOff x="1924050" y="3028850"/>
            <a:chExt cx="781200" cy="666900"/>
          </a:xfrm>
        </p:grpSpPr>
        <p:cxnSp>
          <p:nvCxnSpPr>
            <p:cNvPr id="525" name="Google Shape;525;p24"/>
            <p:cNvCxnSpPr/>
            <p:nvPr/>
          </p:nvCxnSpPr>
          <p:spPr>
            <a:xfrm flipH="1" rot="10800000">
              <a:off x="1924050" y="3028850"/>
              <a:ext cx="762000" cy="276600"/>
            </a:xfrm>
            <a:prstGeom prst="straightConnector1">
              <a:avLst/>
            </a:prstGeom>
            <a:noFill/>
            <a:ln cap="flat" cmpd="sng" w="28575">
              <a:solidFill>
                <a:srgbClr val="FF9900"/>
              </a:solidFill>
              <a:prstDash val="solid"/>
              <a:round/>
              <a:headEnd len="med" w="med" type="none"/>
              <a:tailEnd len="med" w="med" type="none"/>
            </a:ln>
          </p:spPr>
        </p:cxnSp>
        <p:cxnSp>
          <p:nvCxnSpPr>
            <p:cNvPr id="526" name="Google Shape;526;p24"/>
            <p:cNvCxnSpPr/>
            <p:nvPr/>
          </p:nvCxnSpPr>
          <p:spPr>
            <a:xfrm>
              <a:off x="1924050" y="3305450"/>
              <a:ext cx="781200" cy="390300"/>
            </a:xfrm>
            <a:prstGeom prst="straightConnector1">
              <a:avLst/>
            </a:prstGeom>
            <a:noFill/>
            <a:ln cap="flat" cmpd="sng" w="28575">
              <a:solidFill>
                <a:srgbClr val="FF9900"/>
              </a:solidFill>
              <a:prstDash val="solid"/>
              <a:round/>
              <a:headEnd len="med" w="med" type="none"/>
              <a:tailEnd len="med" w="med" type="none"/>
            </a:ln>
          </p:spPr>
        </p:cxnSp>
      </p:grpSp>
      <p:sp>
        <p:nvSpPr>
          <p:cNvPr id="527" name="Google Shape;527;p24"/>
          <p:cNvSpPr txBox="1"/>
          <p:nvPr/>
        </p:nvSpPr>
        <p:spPr>
          <a:xfrm>
            <a:off x="3695700" y="6965947"/>
            <a:ext cx="1514400" cy="52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__ - 2 =</a:t>
            </a:r>
            <a:endParaRPr sz="3000"/>
          </a:p>
        </p:txBody>
      </p:sp>
      <p:sp>
        <p:nvSpPr>
          <p:cNvPr id="528" name="Google Shape;528;p24"/>
          <p:cNvSpPr/>
          <p:nvPr/>
        </p:nvSpPr>
        <p:spPr>
          <a:xfrm>
            <a:off x="5280415" y="6895764"/>
            <a:ext cx="806400" cy="714600"/>
          </a:xfrm>
          <a:prstGeom prst="ellipse">
            <a:avLst/>
          </a:prstGeom>
          <a:solidFill>
            <a:srgbClr val="FCE5CD"/>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24"/>
          <p:cNvSpPr/>
          <p:nvPr/>
        </p:nvSpPr>
        <p:spPr>
          <a:xfrm>
            <a:off x="119521" y="6657175"/>
            <a:ext cx="1899900" cy="13299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0"/>
              <a:t>15</a:t>
            </a:r>
            <a:endParaRPr b="1" sz="6000"/>
          </a:p>
        </p:txBody>
      </p:sp>
      <p:sp>
        <p:nvSpPr>
          <p:cNvPr id="530" name="Google Shape;530;p24"/>
          <p:cNvSpPr/>
          <p:nvPr/>
        </p:nvSpPr>
        <p:spPr>
          <a:xfrm>
            <a:off x="2657475" y="64103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24"/>
          <p:cNvSpPr/>
          <p:nvPr/>
        </p:nvSpPr>
        <p:spPr>
          <a:xfrm>
            <a:off x="2581275" y="7477125"/>
            <a:ext cx="781200" cy="790500"/>
          </a:xfrm>
          <a:prstGeom prst="ellipse">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24"/>
          <p:cNvSpPr txBox="1"/>
          <p:nvPr/>
        </p:nvSpPr>
        <p:spPr>
          <a:xfrm>
            <a:off x="2695575" y="7610475"/>
            <a:ext cx="590400" cy="57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700"/>
              <a:t>2</a:t>
            </a:r>
            <a:endParaRPr b="1" sz="2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pic>
        <p:nvPicPr>
          <p:cNvPr id="537" name="Google Shape;537;p25"/>
          <p:cNvPicPr preferRelativeResize="0"/>
          <p:nvPr/>
        </p:nvPicPr>
        <p:blipFill>
          <a:blip r:embed="rId3">
            <a:alphaModFix/>
          </a:blip>
          <a:stretch>
            <a:fillRect/>
          </a:stretch>
        </p:blipFill>
        <p:spPr>
          <a:xfrm>
            <a:off x="4360725" y="6069000"/>
            <a:ext cx="2454001" cy="2453999"/>
          </a:xfrm>
          <a:prstGeom prst="rect">
            <a:avLst/>
          </a:prstGeom>
          <a:noFill/>
          <a:ln>
            <a:noFill/>
          </a:ln>
        </p:spPr>
      </p:pic>
      <p:cxnSp>
        <p:nvCxnSpPr>
          <p:cNvPr id="538" name="Google Shape;538;p25"/>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539" name="Google Shape;539;p25"/>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PIZZA PROBLEM</a:t>
            </a:r>
            <a:endParaRPr b="1" sz="2000">
              <a:latin typeface="Roboto"/>
              <a:ea typeface="Roboto"/>
              <a:cs typeface="Roboto"/>
              <a:sym typeface="Roboto"/>
            </a:endParaRPr>
          </a:p>
        </p:txBody>
      </p:sp>
      <p:sp>
        <p:nvSpPr>
          <p:cNvPr id="540" name="Google Shape;540;p25"/>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Help Master Chef with his problem by illustrating the solution and finding the answer to his question. </a:t>
            </a:r>
            <a:endParaRPr b="1" sz="1600">
              <a:solidFill>
                <a:schemeClr val="lt1"/>
              </a:solidFill>
              <a:latin typeface="Roboto"/>
              <a:ea typeface="Roboto"/>
              <a:cs typeface="Roboto"/>
              <a:sym typeface="Roboto"/>
            </a:endParaRPr>
          </a:p>
        </p:txBody>
      </p:sp>
      <p:sp>
        <p:nvSpPr>
          <p:cNvPr id="541" name="Google Shape;541;p25"/>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cxnSp>
        <p:nvCxnSpPr>
          <p:cNvPr id="542" name="Google Shape;542;p25"/>
          <p:cNvCxnSpPr/>
          <p:nvPr/>
        </p:nvCxnSpPr>
        <p:spPr>
          <a:xfrm>
            <a:off x="204525" y="4726300"/>
            <a:ext cx="6457800" cy="0"/>
          </a:xfrm>
          <a:prstGeom prst="straightConnector1">
            <a:avLst/>
          </a:prstGeom>
          <a:noFill/>
          <a:ln cap="flat" cmpd="sng" w="38100">
            <a:solidFill>
              <a:srgbClr val="FF9900"/>
            </a:solidFill>
            <a:prstDash val="dashDot"/>
            <a:round/>
            <a:headEnd len="med" w="med" type="none"/>
            <a:tailEnd len="med" w="med" type="none"/>
          </a:ln>
        </p:spPr>
      </p:cxnSp>
      <p:sp>
        <p:nvSpPr>
          <p:cNvPr id="543" name="Google Shape;543;p25"/>
          <p:cNvSpPr/>
          <p:nvPr/>
        </p:nvSpPr>
        <p:spPr>
          <a:xfrm>
            <a:off x="1593275" y="2074050"/>
            <a:ext cx="2445300" cy="2454000"/>
          </a:xfrm>
          <a:prstGeom prst="rect">
            <a:avLst/>
          </a:prstGeom>
          <a:solidFill>
            <a:srgbClr val="FCE5CD"/>
          </a:solidFill>
          <a:ln cap="flat" cmpd="sng" w="38100">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900"/>
              <a:t>Master Chef made 20 boxes of pizza and </a:t>
            </a:r>
            <a:r>
              <a:rPr b="1" lang="en" sz="1900"/>
              <a:t>delivered</a:t>
            </a:r>
            <a:r>
              <a:rPr b="1" lang="en" sz="1900"/>
              <a:t> 14 of them to his customers. How many boxes of pizza are left to be sold?</a:t>
            </a:r>
            <a:endParaRPr/>
          </a:p>
        </p:txBody>
      </p:sp>
      <p:sp>
        <p:nvSpPr>
          <p:cNvPr id="544" name="Google Shape;544;p25"/>
          <p:cNvSpPr/>
          <p:nvPr/>
        </p:nvSpPr>
        <p:spPr>
          <a:xfrm>
            <a:off x="4452685" y="6127980"/>
            <a:ext cx="1094700" cy="956400"/>
          </a:xfrm>
          <a:prstGeom prst="rect">
            <a:avLst/>
          </a:prstGeom>
          <a:solidFill>
            <a:srgbClr val="FCE5CD"/>
          </a:solidFill>
          <a:ln cap="flat" cmpd="sng" w="2857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t>Only ___ boxes of pizza are left.</a:t>
            </a:r>
            <a:endParaRPr b="1" sz="900"/>
          </a:p>
        </p:txBody>
      </p:sp>
      <p:pic>
        <p:nvPicPr>
          <p:cNvPr id="545" name="Google Shape;545;p25"/>
          <p:cNvPicPr preferRelativeResize="0"/>
          <p:nvPr/>
        </p:nvPicPr>
        <p:blipFill>
          <a:blip r:embed="rId4">
            <a:alphaModFix/>
          </a:blip>
          <a:stretch>
            <a:fillRect/>
          </a:stretch>
        </p:blipFill>
        <p:spPr>
          <a:xfrm>
            <a:off x="4038575" y="1765575"/>
            <a:ext cx="2785400" cy="2785400"/>
          </a:xfrm>
          <a:prstGeom prst="rect">
            <a:avLst/>
          </a:prstGeom>
          <a:noFill/>
          <a:ln>
            <a:noFill/>
          </a:ln>
        </p:spPr>
      </p:pic>
      <p:pic>
        <p:nvPicPr>
          <p:cNvPr id="546" name="Google Shape;546;p25"/>
          <p:cNvPicPr preferRelativeResize="0"/>
          <p:nvPr/>
        </p:nvPicPr>
        <p:blipFill>
          <a:blip r:embed="rId5">
            <a:alphaModFix/>
          </a:blip>
          <a:stretch>
            <a:fillRect/>
          </a:stretch>
        </p:blipFill>
        <p:spPr>
          <a:xfrm>
            <a:off x="124775" y="3141275"/>
            <a:ext cx="1428750" cy="1428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pic>
        <p:nvPicPr>
          <p:cNvPr id="551" name="Google Shape;551;p26"/>
          <p:cNvPicPr preferRelativeResize="0"/>
          <p:nvPr/>
        </p:nvPicPr>
        <p:blipFill>
          <a:blip r:embed="rId3">
            <a:alphaModFix/>
          </a:blip>
          <a:stretch>
            <a:fillRect/>
          </a:stretch>
        </p:blipFill>
        <p:spPr>
          <a:xfrm>
            <a:off x="4591050" y="4636150"/>
            <a:ext cx="2060775" cy="1746300"/>
          </a:xfrm>
          <a:prstGeom prst="rect">
            <a:avLst/>
          </a:prstGeom>
          <a:noFill/>
          <a:ln>
            <a:noFill/>
          </a:ln>
        </p:spPr>
      </p:pic>
      <p:pic>
        <p:nvPicPr>
          <p:cNvPr id="552" name="Google Shape;552;p26"/>
          <p:cNvPicPr preferRelativeResize="0"/>
          <p:nvPr/>
        </p:nvPicPr>
        <p:blipFill>
          <a:blip r:embed="rId3">
            <a:alphaModFix/>
          </a:blip>
          <a:stretch>
            <a:fillRect/>
          </a:stretch>
        </p:blipFill>
        <p:spPr>
          <a:xfrm>
            <a:off x="247650" y="6584450"/>
            <a:ext cx="2031950" cy="1703000"/>
          </a:xfrm>
          <a:prstGeom prst="rect">
            <a:avLst/>
          </a:prstGeom>
          <a:noFill/>
          <a:ln>
            <a:noFill/>
          </a:ln>
        </p:spPr>
      </p:pic>
      <p:pic>
        <p:nvPicPr>
          <p:cNvPr id="553" name="Google Shape;553;p26"/>
          <p:cNvPicPr preferRelativeResize="0"/>
          <p:nvPr/>
        </p:nvPicPr>
        <p:blipFill>
          <a:blip r:embed="rId3">
            <a:alphaModFix/>
          </a:blip>
          <a:stretch>
            <a:fillRect/>
          </a:stretch>
        </p:blipFill>
        <p:spPr>
          <a:xfrm>
            <a:off x="2381250" y="6584450"/>
            <a:ext cx="2031950" cy="1703000"/>
          </a:xfrm>
          <a:prstGeom prst="rect">
            <a:avLst/>
          </a:prstGeom>
          <a:noFill/>
          <a:ln>
            <a:noFill/>
          </a:ln>
        </p:spPr>
      </p:pic>
      <p:pic>
        <p:nvPicPr>
          <p:cNvPr id="554" name="Google Shape;554;p26"/>
          <p:cNvPicPr preferRelativeResize="0"/>
          <p:nvPr/>
        </p:nvPicPr>
        <p:blipFill>
          <a:blip r:embed="rId3">
            <a:alphaModFix/>
          </a:blip>
          <a:stretch>
            <a:fillRect/>
          </a:stretch>
        </p:blipFill>
        <p:spPr>
          <a:xfrm>
            <a:off x="4591050" y="6584450"/>
            <a:ext cx="2031950" cy="1703000"/>
          </a:xfrm>
          <a:prstGeom prst="rect">
            <a:avLst/>
          </a:prstGeom>
          <a:noFill/>
          <a:ln>
            <a:noFill/>
          </a:ln>
        </p:spPr>
      </p:pic>
      <p:pic>
        <p:nvPicPr>
          <p:cNvPr id="555" name="Google Shape;555;p26"/>
          <p:cNvPicPr preferRelativeResize="0"/>
          <p:nvPr/>
        </p:nvPicPr>
        <p:blipFill>
          <a:blip r:embed="rId3">
            <a:alphaModFix/>
          </a:blip>
          <a:stretch>
            <a:fillRect/>
          </a:stretch>
        </p:blipFill>
        <p:spPr>
          <a:xfrm>
            <a:off x="2381250" y="4636150"/>
            <a:ext cx="2060775" cy="1746300"/>
          </a:xfrm>
          <a:prstGeom prst="rect">
            <a:avLst/>
          </a:prstGeom>
          <a:noFill/>
          <a:ln>
            <a:noFill/>
          </a:ln>
        </p:spPr>
      </p:pic>
      <p:pic>
        <p:nvPicPr>
          <p:cNvPr id="556" name="Google Shape;556;p26"/>
          <p:cNvPicPr preferRelativeResize="0"/>
          <p:nvPr/>
        </p:nvPicPr>
        <p:blipFill>
          <a:blip r:embed="rId3">
            <a:alphaModFix/>
          </a:blip>
          <a:stretch>
            <a:fillRect/>
          </a:stretch>
        </p:blipFill>
        <p:spPr>
          <a:xfrm>
            <a:off x="247650" y="4636150"/>
            <a:ext cx="2031950" cy="1746300"/>
          </a:xfrm>
          <a:prstGeom prst="rect">
            <a:avLst/>
          </a:prstGeom>
          <a:noFill/>
          <a:ln>
            <a:noFill/>
          </a:ln>
        </p:spPr>
      </p:pic>
      <p:cxnSp>
        <p:nvCxnSpPr>
          <p:cNvPr id="557" name="Google Shape;557;p26"/>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558" name="Google Shape;558;p26"/>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TRUE PIZZA BOXES</a:t>
            </a:r>
            <a:endParaRPr b="1" sz="2000">
              <a:latin typeface="Roboto"/>
              <a:ea typeface="Roboto"/>
              <a:cs typeface="Roboto"/>
              <a:sym typeface="Roboto"/>
            </a:endParaRPr>
          </a:p>
        </p:txBody>
      </p:sp>
      <p:sp>
        <p:nvSpPr>
          <p:cNvPr id="559" name="Google Shape;559;p26"/>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Determine if the given equations are correct. Cut and paste the correct ones to the TRUE boxes, and leave the wrong ones behind. </a:t>
            </a:r>
            <a:endParaRPr b="1" sz="1600">
              <a:solidFill>
                <a:schemeClr val="lt1"/>
              </a:solidFill>
              <a:latin typeface="Roboto"/>
              <a:ea typeface="Roboto"/>
              <a:cs typeface="Roboto"/>
              <a:sym typeface="Roboto"/>
            </a:endParaRPr>
          </a:p>
        </p:txBody>
      </p:sp>
      <p:sp>
        <p:nvSpPr>
          <p:cNvPr id="560" name="Google Shape;560;p26"/>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cxnSp>
        <p:nvCxnSpPr>
          <p:cNvPr id="561" name="Google Shape;561;p26"/>
          <p:cNvCxnSpPr/>
          <p:nvPr/>
        </p:nvCxnSpPr>
        <p:spPr>
          <a:xfrm flipH="1" rot="10800000">
            <a:off x="171450" y="4289563"/>
            <a:ext cx="6515100" cy="19200"/>
          </a:xfrm>
          <a:prstGeom prst="straightConnector1">
            <a:avLst/>
          </a:prstGeom>
          <a:noFill/>
          <a:ln cap="flat" cmpd="sng" w="38100">
            <a:solidFill>
              <a:srgbClr val="FF0000"/>
            </a:solidFill>
            <a:prstDash val="dash"/>
            <a:round/>
            <a:headEnd len="med" w="med" type="none"/>
            <a:tailEnd len="med" w="med" type="none"/>
          </a:ln>
        </p:spPr>
      </p:cxnSp>
      <p:sp>
        <p:nvSpPr>
          <p:cNvPr id="562" name="Google Shape;562;p26"/>
          <p:cNvSpPr txBox="1"/>
          <p:nvPr/>
        </p:nvSpPr>
        <p:spPr>
          <a:xfrm>
            <a:off x="262192" y="1985057"/>
            <a:ext cx="1463643" cy="522157"/>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rgbClr val="FFFFFF"/>
                </a:solidFill>
              </a:rPr>
              <a:t>TRUE</a:t>
            </a:r>
            <a:endParaRPr b="1" sz="1900">
              <a:solidFill>
                <a:srgbClr val="FFFFFF"/>
              </a:solidFill>
            </a:endParaRPr>
          </a:p>
        </p:txBody>
      </p:sp>
      <p:sp>
        <p:nvSpPr>
          <p:cNvPr id="563" name="Google Shape;563;p26"/>
          <p:cNvSpPr/>
          <p:nvPr/>
        </p:nvSpPr>
        <p:spPr>
          <a:xfrm>
            <a:off x="2396846" y="4636144"/>
            <a:ext cx="2060777" cy="1746427"/>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26"/>
          <p:cNvSpPr/>
          <p:nvPr/>
        </p:nvSpPr>
        <p:spPr>
          <a:xfrm>
            <a:off x="2775243" y="5063304"/>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10</a:t>
            </a:r>
            <a:endParaRPr b="1" sz="1100">
              <a:solidFill>
                <a:srgbClr val="FFFFFF"/>
              </a:solidFill>
            </a:endParaRPr>
          </a:p>
        </p:txBody>
      </p:sp>
      <p:sp>
        <p:nvSpPr>
          <p:cNvPr id="565" name="Google Shape;565;p26"/>
          <p:cNvSpPr/>
          <p:nvPr/>
        </p:nvSpPr>
        <p:spPr>
          <a:xfrm>
            <a:off x="3390316" y="5152450"/>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66" name="Google Shape;566;p26"/>
          <p:cNvSpPr/>
          <p:nvPr/>
        </p:nvSpPr>
        <p:spPr>
          <a:xfrm>
            <a:off x="3772682" y="5152450"/>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4</a:t>
            </a:r>
            <a:endParaRPr b="1" sz="1100">
              <a:solidFill>
                <a:srgbClr val="FFFFFF"/>
              </a:solidFill>
            </a:endParaRPr>
          </a:p>
        </p:txBody>
      </p:sp>
      <p:sp>
        <p:nvSpPr>
          <p:cNvPr id="567" name="Google Shape;567;p26"/>
          <p:cNvSpPr/>
          <p:nvPr/>
        </p:nvSpPr>
        <p:spPr>
          <a:xfrm>
            <a:off x="2992070" y="5680499"/>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68" name="Google Shape;568;p26"/>
          <p:cNvSpPr/>
          <p:nvPr/>
        </p:nvSpPr>
        <p:spPr>
          <a:xfrm>
            <a:off x="3342626" y="5591367"/>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19</a:t>
            </a:r>
            <a:endParaRPr b="1" sz="1100">
              <a:solidFill>
                <a:srgbClr val="FFFFFF"/>
              </a:solidFill>
            </a:endParaRPr>
          </a:p>
        </p:txBody>
      </p:sp>
      <p:sp>
        <p:nvSpPr>
          <p:cNvPr id="569" name="Google Shape;569;p26"/>
          <p:cNvSpPr/>
          <p:nvPr/>
        </p:nvSpPr>
        <p:spPr>
          <a:xfrm>
            <a:off x="218900" y="4636144"/>
            <a:ext cx="2060700" cy="1746300"/>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26"/>
          <p:cNvSpPr/>
          <p:nvPr/>
        </p:nvSpPr>
        <p:spPr>
          <a:xfrm>
            <a:off x="597297" y="5063304"/>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17</a:t>
            </a:r>
            <a:endParaRPr b="1" sz="1100">
              <a:solidFill>
                <a:srgbClr val="FFFFFF"/>
              </a:solidFill>
            </a:endParaRPr>
          </a:p>
        </p:txBody>
      </p:sp>
      <p:sp>
        <p:nvSpPr>
          <p:cNvPr id="571" name="Google Shape;571;p26"/>
          <p:cNvSpPr/>
          <p:nvPr/>
        </p:nvSpPr>
        <p:spPr>
          <a:xfrm>
            <a:off x="1212370" y="5152450"/>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72" name="Google Shape;572;p26"/>
          <p:cNvSpPr/>
          <p:nvPr/>
        </p:nvSpPr>
        <p:spPr>
          <a:xfrm>
            <a:off x="1594736" y="5152450"/>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4</a:t>
            </a:r>
            <a:endParaRPr b="1" sz="1100">
              <a:solidFill>
                <a:srgbClr val="FFFFFF"/>
              </a:solidFill>
            </a:endParaRPr>
          </a:p>
        </p:txBody>
      </p:sp>
      <p:sp>
        <p:nvSpPr>
          <p:cNvPr id="573" name="Google Shape;573;p26"/>
          <p:cNvSpPr/>
          <p:nvPr/>
        </p:nvSpPr>
        <p:spPr>
          <a:xfrm>
            <a:off x="814125" y="5680499"/>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74" name="Google Shape;574;p26"/>
          <p:cNvSpPr/>
          <p:nvPr/>
        </p:nvSpPr>
        <p:spPr>
          <a:xfrm>
            <a:off x="1164680" y="5591367"/>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13</a:t>
            </a:r>
            <a:endParaRPr b="1" sz="1100">
              <a:solidFill>
                <a:srgbClr val="FFFFFF"/>
              </a:solidFill>
            </a:endParaRPr>
          </a:p>
        </p:txBody>
      </p:sp>
      <p:sp>
        <p:nvSpPr>
          <p:cNvPr id="575" name="Google Shape;575;p26"/>
          <p:cNvSpPr/>
          <p:nvPr/>
        </p:nvSpPr>
        <p:spPr>
          <a:xfrm>
            <a:off x="4574792" y="4636144"/>
            <a:ext cx="2060777" cy="1746427"/>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26"/>
          <p:cNvSpPr/>
          <p:nvPr/>
        </p:nvSpPr>
        <p:spPr>
          <a:xfrm>
            <a:off x="4953188" y="5063304"/>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20</a:t>
            </a:r>
            <a:endParaRPr b="1" sz="1100">
              <a:solidFill>
                <a:srgbClr val="FFFFFF"/>
              </a:solidFill>
            </a:endParaRPr>
          </a:p>
        </p:txBody>
      </p:sp>
      <p:sp>
        <p:nvSpPr>
          <p:cNvPr id="577" name="Google Shape;577;p26"/>
          <p:cNvSpPr/>
          <p:nvPr/>
        </p:nvSpPr>
        <p:spPr>
          <a:xfrm>
            <a:off x="5568262" y="5152450"/>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78" name="Google Shape;578;p26"/>
          <p:cNvSpPr/>
          <p:nvPr/>
        </p:nvSpPr>
        <p:spPr>
          <a:xfrm>
            <a:off x="5950628" y="5152450"/>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8</a:t>
            </a:r>
            <a:endParaRPr b="1" sz="1100">
              <a:solidFill>
                <a:srgbClr val="FFFFFF"/>
              </a:solidFill>
            </a:endParaRPr>
          </a:p>
        </p:txBody>
      </p:sp>
      <p:sp>
        <p:nvSpPr>
          <p:cNvPr id="579" name="Google Shape;579;p26"/>
          <p:cNvSpPr/>
          <p:nvPr/>
        </p:nvSpPr>
        <p:spPr>
          <a:xfrm>
            <a:off x="5170016" y="5680499"/>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80" name="Google Shape;580;p26"/>
          <p:cNvSpPr/>
          <p:nvPr/>
        </p:nvSpPr>
        <p:spPr>
          <a:xfrm>
            <a:off x="5520572" y="5591367"/>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12</a:t>
            </a:r>
            <a:endParaRPr b="1" sz="1100">
              <a:solidFill>
                <a:srgbClr val="FFFFFF"/>
              </a:solidFill>
            </a:endParaRPr>
          </a:p>
        </p:txBody>
      </p:sp>
      <p:sp>
        <p:nvSpPr>
          <p:cNvPr id="581" name="Google Shape;581;p26"/>
          <p:cNvSpPr/>
          <p:nvPr/>
        </p:nvSpPr>
        <p:spPr>
          <a:xfrm>
            <a:off x="218900" y="6584457"/>
            <a:ext cx="2060777" cy="1746427"/>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26"/>
          <p:cNvSpPr/>
          <p:nvPr/>
        </p:nvSpPr>
        <p:spPr>
          <a:xfrm>
            <a:off x="597297" y="7011616"/>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18</a:t>
            </a:r>
            <a:endParaRPr b="1" sz="1100">
              <a:solidFill>
                <a:srgbClr val="FFFFFF"/>
              </a:solidFill>
            </a:endParaRPr>
          </a:p>
        </p:txBody>
      </p:sp>
      <p:sp>
        <p:nvSpPr>
          <p:cNvPr id="583" name="Google Shape;583;p26"/>
          <p:cNvSpPr/>
          <p:nvPr/>
        </p:nvSpPr>
        <p:spPr>
          <a:xfrm>
            <a:off x="1212370" y="7100763"/>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84" name="Google Shape;584;p26"/>
          <p:cNvSpPr/>
          <p:nvPr/>
        </p:nvSpPr>
        <p:spPr>
          <a:xfrm>
            <a:off x="1594736" y="7100763"/>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3</a:t>
            </a:r>
            <a:endParaRPr b="1" sz="1100">
              <a:solidFill>
                <a:srgbClr val="FFFFFF"/>
              </a:solidFill>
            </a:endParaRPr>
          </a:p>
        </p:txBody>
      </p:sp>
      <p:sp>
        <p:nvSpPr>
          <p:cNvPr id="585" name="Google Shape;585;p26"/>
          <p:cNvSpPr/>
          <p:nvPr/>
        </p:nvSpPr>
        <p:spPr>
          <a:xfrm>
            <a:off x="814125" y="7628812"/>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86" name="Google Shape;586;p26"/>
          <p:cNvSpPr/>
          <p:nvPr/>
        </p:nvSpPr>
        <p:spPr>
          <a:xfrm>
            <a:off x="1164680" y="7539680"/>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15</a:t>
            </a:r>
            <a:endParaRPr b="1" sz="1100">
              <a:solidFill>
                <a:srgbClr val="FFFFFF"/>
              </a:solidFill>
            </a:endParaRPr>
          </a:p>
        </p:txBody>
      </p:sp>
      <p:sp>
        <p:nvSpPr>
          <p:cNvPr id="587" name="Google Shape;587;p26"/>
          <p:cNvSpPr/>
          <p:nvPr/>
        </p:nvSpPr>
        <p:spPr>
          <a:xfrm>
            <a:off x="2396846" y="6584457"/>
            <a:ext cx="2060777" cy="1746427"/>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26"/>
          <p:cNvSpPr/>
          <p:nvPr/>
        </p:nvSpPr>
        <p:spPr>
          <a:xfrm>
            <a:off x="2775243" y="7011616"/>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15</a:t>
            </a:r>
            <a:endParaRPr b="1" sz="1100">
              <a:solidFill>
                <a:srgbClr val="FFFFFF"/>
              </a:solidFill>
            </a:endParaRPr>
          </a:p>
        </p:txBody>
      </p:sp>
      <p:sp>
        <p:nvSpPr>
          <p:cNvPr id="589" name="Google Shape;589;p26"/>
          <p:cNvSpPr/>
          <p:nvPr/>
        </p:nvSpPr>
        <p:spPr>
          <a:xfrm>
            <a:off x="3390316" y="7100763"/>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90" name="Google Shape;590;p26"/>
          <p:cNvSpPr/>
          <p:nvPr/>
        </p:nvSpPr>
        <p:spPr>
          <a:xfrm>
            <a:off x="2992070" y="7628812"/>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91" name="Google Shape;591;p26"/>
          <p:cNvSpPr/>
          <p:nvPr/>
        </p:nvSpPr>
        <p:spPr>
          <a:xfrm>
            <a:off x="3342626" y="7539680"/>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7</a:t>
            </a:r>
            <a:endParaRPr b="1" sz="1100">
              <a:solidFill>
                <a:srgbClr val="FFFFFF"/>
              </a:solidFill>
            </a:endParaRPr>
          </a:p>
        </p:txBody>
      </p:sp>
      <p:sp>
        <p:nvSpPr>
          <p:cNvPr id="592" name="Google Shape;592;p26"/>
          <p:cNvSpPr/>
          <p:nvPr/>
        </p:nvSpPr>
        <p:spPr>
          <a:xfrm>
            <a:off x="3772682" y="7100763"/>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8</a:t>
            </a:r>
            <a:endParaRPr b="1" sz="1100">
              <a:solidFill>
                <a:srgbClr val="FFFFFF"/>
              </a:solidFill>
            </a:endParaRPr>
          </a:p>
        </p:txBody>
      </p:sp>
      <p:sp>
        <p:nvSpPr>
          <p:cNvPr id="593" name="Google Shape;593;p26"/>
          <p:cNvSpPr/>
          <p:nvPr/>
        </p:nvSpPr>
        <p:spPr>
          <a:xfrm>
            <a:off x="4574792" y="6584457"/>
            <a:ext cx="2060777" cy="1746427"/>
          </a:xfrm>
          <a:prstGeom prst="ellipse">
            <a:avLst/>
          </a:prstGeom>
          <a:no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26"/>
          <p:cNvSpPr/>
          <p:nvPr/>
        </p:nvSpPr>
        <p:spPr>
          <a:xfrm>
            <a:off x="4953188" y="7011616"/>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9</a:t>
            </a:r>
            <a:endParaRPr b="1" sz="1100">
              <a:solidFill>
                <a:srgbClr val="FFFFFF"/>
              </a:solidFill>
            </a:endParaRPr>
          </a:p>
        </p:txBody>
      </p:sp>
      <p:sp>
        <p:nvSpPr>
          <p:cNvPr id="595" name="Google Shape;595;p26"/>
          <p:cNvSpPr/>
          <p:nvPr/>
        </p:nvSpPr>
        <p:spPr>
          <a:xfrm>
            <a:off x="5568262" y="7100763"/>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96" name="Google Shape;596;p26"/>
          <p:cNvSpPr/>
          <p:nvPr/>
        </p:nvSpPr>
        <p:spPr>
          <a:xfrm>
            <a:off x="5170016" y="7628812"/>
            <a:ext cx="317580" cy="27586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a:t>
            </a:r>
            <a:endParaRPr b="1" sz="1100">
              <a:solidFill>
                <a:srgbClr val="FFFFFF"/>
              </a:solidFill>
            </a:endParaRPr>
          </a:p>
        </p:txBody>
      </p:sp>
      <p:sp>
        <p:nvSpPr>
          <p:cNvPr id="597" name="Google Shape;597;p26"/>
          <p:cNvSpPr/>
          <p:nvPr/>
        </p:nvSpPr>
        <p:spPr>
          <a:xfrm>
            <a:off x="5520572" y="7539680"/>
            <a:ext cx="549413" cy="454155"/>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11</a:t>
            </a:r>
            <a:endParaRPr b="1" sz="1100">
              <a:solidFill>
                <a:srgbClr val="FFFFFF"/>
              </a:solidFill>
            </a:endParaRPr>
          </a:p>
        </p:txBody>
      </p:sp>
      <p:sp>
        <p:nvSpPr>
          <p:cNvPr id="598" name="Google Shape;598;p26"/>
          <p:cNvSpPr/>
          <p:nvPr/>
        </p:nvSpPr>
        <p:spPr>
          <a:xfrm>
            <a:off x="5950628" y="7100763"/>
            <a:ext cx="419206" cy="333772"/>
          </a:xfrm>
          <a:prstGeom prst="ellipse">
            <a:avLst/>
          </a:prstGeom>
          <a:solidFill>
            <a:srgbClr val="98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solidFill>
                  <a:srgbClr val="FFFFFF"/>
                </a:solidFill>
              </a:rPr>
              <a:t>9</a:t>
            </a:r>
            <a:endParaRPr b="1" sz="1100">
              <a:solidFill>
                <a:srgbClr val="FFFFFF"/>
              </a:solidFill>
            </a:endParaRPr>
          </a:p>
        </p:txBody>
      </p:sp>
      <p:pic>
        <p:nvPicPr>
          <p:cNvPr id="599" name="Google Shape;599;p26"/>
          <p:cNvPicPr preferRelativeResize="0"/>
          <p:nvPr/>
        </p:nvPicPr>
        <p:blipFill>
          <a:blip r:embed="rId4">
            <a:alphaModFix/>
          </a:blip>
          <a:stretch>
            <a:fillRect/>
          </a:stretch>
        </p:blipFill>
        <p:spPr>
          <a:xfrm>
            <a:off x="186000" y="1948615"/>
            <a:ext cx="1904150" cy="2072410"/>
          </a:xfrm>
          <a:prstGeom prst="rect">
            <a:avLst/>
          </a:prstGeom>
          <a:noFill/>
          <a:ln>
            <a:noFill/>
          </a:ln>
        </p:spPr>
      </p:pic>
      <p:sp>
        <p:nvSpPr>
          <p:cNvPr id="600" name="Google Shape;600;p26"/>
          <p:cNvSpPr txBox="1"/>
          <p:nvPr/>
        </p:nvSpPr>
        <p:spPr>
          <a:xfrm>
            <a:off x="325407" y="3318638"/>
            <a:ext cx="1390500" cy="50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rgbClr val="FFFFFF"/>
                </a:solidFill>
              </a:rPr>
              <a:t>T</a:t>
            </a:r>
            <a:r>
              <a:rPr b="1" lang="en" sz="1900">
                <a:solidFill>
                  <a:srgbClr val="FFFFFF"/>
                </a:solidFill>
              </a:rPr>
              <a:t>R</a:t>
            </a:r>
            <a:r>
              <a:rPr b="1" lang="en" sz="1900">
                <a:solidFill>
                  <a:srgbClr val="FFFFFF"/>
                </a:solidFill>
              </a:rPr>
              <a:t>UE</a:t>
            </a:r>
            <a:endParaRPr b="1" sz="1900">
              <a:solidFill>
                <a:srgbClr val="FFFFFF"/>
              </a:solidFill>
            </a:endParaRPr>
          </a:p>
        </p:txBody>
      </p:sp>
      <p:pic>
        <p:nvPicPr>
          <p:cNvPr id="601" name="Google Shape;601;p26"/>
          <p:cNvPicPr preferRelativeResize="0"/>
          <p:nvPr/>
        </p:nvPicPr>
        <p:blipFill>
          <a:blip r:embed="rId4">
            <a:alphaModFix/>
          </a:blip>
          <a:stretch>
            <a:fillRect/>
          </a:stretch>
        </p:blipFill>
        <p:spPr>
          <a:xfrm>
            <a:off x="1786200" y="1948615"/>
            <a:ext cx="1904150" cy="2072410"/>
          </a:xfrm>
          <a:prstGeom prst="rect">
            <a:avLst/>
          </a:prstGeom>
          <a:noFill/>
          <a:ln>
            <a:noFill/>
          </a:ln>
        </p:spPr>
      </p:pic>
      <p:sp>
        <p:nvSpPr>
          <p:cNvPr id="602" name="Google Shape;602;p26"/>
          <p:cNvSpPr txBox="1"/>
          <p:nvPr/>
        </p:nvSpPr>
        <p:spPr>
          <a:xfrm>
            <a:off x="1849407" y="3318638"/>
            <a:ext cx="1390500" cy="50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rgbClr val="FFFFFF"/>
                </a:solidFill>
              </a:rPr>
              <a:t>TRUE</a:t>
            </a:r>
            <a:endParaRPr b="1" sz="1900">
              <a:solidFill>
                <a:srgbClr val="FFFFFF"/>
              </a:solidFill>
            </a:endParaRPr>
          </a:p>
        </p:txBody>
      </p:sp>
      <p:pic>
        <p:nvPicPr>
          <p:cNvPr id="603" name="Google Shape;603;p26"/>
          <p:cNvPicPr preferRelativeResize="0"/>
          <p:nvPr/>
        </p:nvPicPr>
        <p:blipFill>
          <a:blip r:embed="rId4">
            <a:alphaModFix/>
          </a:blip>
          <a:stretch>
            <a:fillRect/>
          </a:stretch>
        </p:blipFill>
        <p:spPr>
          <a:xfrm>
            <a:off x="3310200" y="1948615"/>
            <a:ext cx="1904150" cy="2072410"/>
          </a:xfrm>
          <a:prstGeom prst="rect">
            <a:avLst/>
          </a:prstGeom>
          <a:noFill/>
          <a:ln>
            <a:noFill/>
          </a:ln>
        </p:spPr>
      </p:pic>
      <p:sp>
        <p:nvSpPr>
          <p:cNvPr id="604" name="Google Shape;604;p26"/>
          <p:cNvSpPr txBox="1"/>
          <p:nvPr/>
        </p:nvSpPr>
        <p:spPr>
          <a:xfrm>
            <a:off x="3373407" y="3318638"/>
            <a:ext cx="1390500" cy="50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rgbClr val="FFFFFF"/>
                </a:solidFill>
              </a:rPr>
              <a:t>TRUE</a:t>
            </a:r>
            <a:endParaRPr b="1" sz="1900">
              <a:solidFill>
                <a:srgbClr val="FFFFFF"/>
              </a:solidFill>
            </a:endParaRPr>
          </a:p>
        </p:txBody>
      </p:sp>
      <p:pic>
        <p:nvPicPr>
          <p:cNvPr id="605" name="Google Shape;605;p26"/>
          <p:cNvPicPr preferRelativeResize="0"/>
          <p:nvPr/>
        </p:nvPicPr>
        <p:blipFill>
          <a:blip r:embed="rId4">
            <a:alphaModFix/>
          </a:blip>
          <a:stretch>
            <a:fillRect/>
          </a:stretch>
        </p:blipFill>
        <p:spPr>
          <a:xfrm>
            <a:off x="4834200" y="1948615"/>
            <a:ext cx="1904150" cy="2072410"/>
          </a:xfrm>
          <a:prstGeom prst="rect">
            <a:avLst/>
          </a:prstGeom>
          <a:noFill/>
          <a:ln>
            <a:noFill/>
          </a:ln>
        </p:spPr>
      </p:pic>
      <p:sp>
        <p:nvSpPr>
          <p:cNvPr id="606" name="Google Shape;606;p26"/>
          <p:cNvSpPr txBox="1"/>
          <p:nvPr/>
        </p:nvSpPr>
        <p:spPr>
          <a:xfrm>
            <a:off x="4897407" y="3318638"/>
            <a:ext cx="1390500" cy="50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rgbClr val="FFFFFF"/>
                </a:solidFill>
              </a:rPr>
              <a:t>TRUE</a:t>
            </a:r>
            <a:endParaRPr b="1" sz="190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27"/>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a:solidFill>
                  <a:schemeClr val="dk1"/>
                </a:solidFill>
                <a:latin typeface="Roboto"/>
                <a:ea typeface="Roboto"/>
                <a:cs typeface="Roboto"/>
                <a:sym typeface="Roboto"/>
              </a:rPr>
              <a:t>Copyright Notice</a:t>
            </a:r>
            <a:endParaRPr b="1" sz="2000">
              <a:solidFill>
                <a:schemeClr val="dk1"/>
              </a:solidFill>
              <a:latin typeface="Roboto"/>
              <a:ea typeface="Roboto"/>
              <a:cs typeface="Roboto"/>
              <a:sym typeface="Roboto"/>
            </a:endParaRPr>
          </a:p>
          <a:p>
            <a:pPr indent="0" lvl="0" marL="0" rtl="0" algn="ctr">
              <a:spcBef>
                <a:spcPts val="0"/>
              </a:spcBef>
              <a:spcAft>
                <a:spcPts val="0"/>
              </a:spcAft>
              <a:buNone/>
            </a:pPr>
            <a:r>
              <a:t/>
            </a:r>
            <a:endParaRPr b="1" sz="2000">
              <a:latin typeface="Roboto"/>
              <a:ea typeface="Roboto"/>
              <a:cs typeface="Roboto"/>
              <a:sym typeface="Roboto"/>
            </a:endParaRPr>
          </a:p>
        </p:txBody>
      </p:sp>
      <p:sp>
        <p:nvSpPr>
          <p:cNvPr id="612" name="Google Shape;612;p27"/>
          <p:cNvSpPr txBox="1"/>
          <p:nvPr/>
        </p:nvSpPr>
        <p:spPr>
          <a:xfrm>
            <a:off x="360075" y="1119588"/>
            <a:ext cx="6146700" cy="69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This resource is licensed under the </a:t>
            </a:r>
            <a:r>
              <a:rPr lang="en" sz="1600" u="sng">
                <a:solidFill>
                  <a:srgbClr val="1155CC"/>
                </a:solidFill>
                <a:latin typeface="Roboto"/>
                <a:ea typeface="Roboto"/>
                <a:cs typeface="Roboto"/>
                <a:sym typeface="Roboto"/>
                <a:hlinkClick r:id="rId3"/>
              </a:rPr>
              <a:t>Creative Commons Attribution-NonCommercial 4.0</a:t>
            </a:r>
            <a:r>
              <a:rPr lang="en" sz="1600">
                <a:solidFill>
                  <a:schemeClr val="dk1"/>
                </a:solidFill>
                <a:latin typeface="Roboto"/>
                <a:ea typeface="Roboto"/>
                <a:cs typeface="Roboto"/>
                <a:sym typeface="Roboto"/>
              </a:rPr>
              <a:t> International license.</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You are free to:</a:t>
            </a:r>
            <a:endParaRPr sz="1600">
              <a:solidFill>
                <a:schemeClr val="dk1"/>
              </a:solidFill>
              <a:latin typeface="Roboto"/>
              <a:ea typeface="Roboto"/>
              <a:cs typeface="Roboto"/>
              <a:sym typeface="Roboto"/>
            </a:endParaRPr>
          </a:p>
          <a:p>
            <a:pPr indent="-304800" lvl="0" marL="406400" rtl="0" algn="l">
              <a:spcBef>
                <a:spcPts val="1600"/>
              </a:spcBef>
              <a:spcAft>
                <a:spcPts val="0"/>
              </a:spcAft>
              <a:buClr>
                <a:schemeClr val="dk1"/>
              </a:buClr>
              <a:buSzPts val="1600"/>
              <a:buFont typeface="Patrick Hand"/>
              <a:buChar char="●"/>
            </a:pPr>
            <a:r>
              <a:rPr b="1" lang="en" sz="1600">
                <a:solidFill>
                  <a:schemeClr val="dk1"/>
                </a:solidFill>
                <a:latin typeface="Roboto"/>
                <a:ea typeface="Roboto"/>
                <a:cs typeface="Roboto"/>
                <a:sym typeface="Roboto"/>
              </a:rPr>
              <a:t>Share</a:t>
            </a:r>
            <a:r>
              <a:rPr lang="en" sz="1600">
                <a:solidFill>
                  <a:schemeClr val="dk1"/>
                </a:solidFill>
                <a:latin typeface="Roboto"/>
                <a:ea typeface="Roboto"/>
                <a:cs typeface="Roboto"/>
                <a:sym typeface="Roboto"/>
              </a:rPr>
              <a:t> — copy and redistribute the material in any medium or format</a:t>
            </a:r>
            <a:endParaRPr sz="1600">
              <a:solidFill>
                <a:schemeClr val="dk1"/>
              </a:solidFill>
              <a:latin typeface="Roboto"/>
              <a:ea typeface="Roboto"/>
              <a:cs typeface="Roboto"/>
              <a:sym typeface="Roboto"/>
            </a:endParaRPr>
          </a:p>
          <a:p>
            <a:pPr indent="-304800" lvl="0" marL="406400" rtl="0" algn="l">
              <a:spcBef>
                <a:spcPts val="0"/>
              </a:spcBef>
              <a:spcAft>
                <a:spcPts val="0"/>
              </a:spcAft>
              <a:buClr>
                <a:schemeClr val="dk1"/>
              </a:buClr>
              <a:buSzPts val="1600"/>
              <a:buFont typeface="Patrick Hand"/>
              <a:buChar char="●"/>
            </a:pPr>
            <a:r>
              <a:rPr b="1" lang="en" sz="1600">
                <a:solidFill>
                  <a:schemeClr val="dk1"/>
                </a:solidFill>
                <a:latin typeface="Roboto"/>
                <a:ea typeface="Roboto"/>
                <a:cs typeface="Roboto"/>
                <a:sym typeface="Roboto"/>
              </a:rPr>
              <a:t>Adapt</a:t>
            </a:r>
            <a:r>
              <a:rPr lang="en" sz="1600">
                <a:solidFill>
                  <a:schemeClr val="dk1"/>
                </a:solidFill>
                <a:latin typeface="Roboto"/>
                <a:ea typeface="Roboto"/>
                <a:cs typeface="Roboto"/>
                <a:sym typeface="Roboto"/>
              </a:rPr>
              <a:t> — remix, transform, and build upon the material</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Under the following terms:</a:t>
            </a:r>
            <a:endParaRPr sz="1600">
              <a:solidFill>
                <a:schemeClr val="dk1"/>
              </a:solidFill>
              <a:latin typeface="Roboto"/>
              <a:ea typeface="Roboto"/>
              <a:cs typeface="Roboto"/>
              <a:sym typeface="Roboto"/>
            </a:endParaRPr>
          </a:p>
          <a:p>
            <a:pPr indent="-304800" lvl="0" marL="406400" rtl="0" algn="l">
              <a:spcBef>
                <a:spcPts val="1600"/>
              </a:spcBef>
              <a:spcAft>
                <a:spcPts val="0"/>
              </a:spcAft>
              <a:buClr>
                <a:schemeClr val="dk1"/>
              </a:buClr>
              <a:buSzPts val="1600"/>
              <a:buFont typeface="Patrick Hand"/>
              <a:buChar char="●"/>
            </a:pPr>
            <a:r>
              <a:rPr b="1" lang="en" sz="1600">
                <a:solidFill>
                  <a:schemeClr val="dk1"/>
                </a:solidFill>
                <a:latin typeface="Roboto"/>
                <a:ea typeface="Roboto"/>
                <a:cs typeface="Roboto"/>
                <a:sym typeface="Roboto"/>
              </a:rPr>
              <a:t>Attribution</a:t>
            </a:r>
            <a:r>
              <a:rPr lang="en" sz="1600">
                <a:solidFill>
                  <a:schemeClr val="dk1"/>
                </a:solidFill>
                <a:latin typeface="Roboto"/>
                <a:ea typeface="Roboto"/>
                <a:cs typeface="Roboto"/>
                <a:sym typeface="Roboto"/>
              </a:rPr>
              <a:t> — You must give appropriate credit, provide a link to the license, and indicate if changes were made. You may do so in any reasonable manner, but not in any way that suggests the licensor endorses you or your use.</a:t>
            </a:r>
            <a:endParaRPr sz="1600">
              <a:solidFill>
                <a:schemeClr val="dk1"/>
              </a:solidFill>
              <a:latin typeface="Roboto"/>
              <a:ea typeface="Roboto"/>
              <a:cs typeface="Roboto"/>
              <a:sym typeface="Roboto"/>
            </a:endParaRPr>
          </a:p>
          <a:p>
            <a:pPr indent="-304800" lvl="0" marL="406400" rtl="0" algn="l">
              <a:spcBef>
                <a:spcPts val="0"/>
              </a:spcBef>
              <a:spcAft>
                <a:spcPts val="0"/>
              </a:spcAft>
              <a:buClr>
                <a:schemeClr val="dk1"/>
              </a:buClr>
              <a:buSzPts val="1600"/>
              <a:buFont typeface="Patrick Hand"/>
              <a:buChar char="●"/>
            </a:pPr>
            <a:r>
              <a:rPr b="1" lang="en" sz="1600">
                <a:solidFill>
                  <a:schemeClr val="dk1"/>
                </a:solidFill>
                <a:latin typeface="Roboto"/>
                <a:ea typeface="Roboto"/>
                <a:cs typeface="Roboto"/>
                <a:sym typeface="Roboto"/>
              </a:rPr>
              <a:t>NonCommercial</a:t>
            </a:r>
            <a:r>
              <a:rPr lang="en" sz="1600">
                <a:solidFill>
                  <a:schemeClr val="dk1"/>
                </a:solidFill>
                <a:latin typeface="Roboto"/>
                <a:ea typeface="Roboto"/>
                <a:cs typeface="Roboto"/>
                <a:sym typeface="Roboto"/>
              </a:rPr>
              <a:t> — You may not use the material for commercial purposes.</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For more information on this license, visit the following link:</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u="sng">
                <a:solidFill>
                  <a:srgbClr val="1155CC"/>
                </a:solidFill>
                <a:latin typeface="Roboto"/>
                <a:ea typeface="Roboto"/>
                <a:cs typeface="Roboto"/>
                <a:sym typeface="Roboto"/>
                <a:hlinkClick r:id="rId4"/>
              </a:rPr>
              <a:t>http://creativecommons.org/licenses/by-nc/4.0/</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Where possible, free-use images are sourced from online repositories such as Wikipedia and Wikimedia Commons. References and sources for images are provided in the speaker notes section of this document. </a:t>
            </a:r>
            <a:endParaRPr sz="1600">
              <a:solidFill>
                <a:schemeClr val="dk1"/>
              </a:solidFill>
              <a:latin typeface="Roboto"/>
              <a:ea typeface="Roboto"/>
              <a:cs typeface="Roboto"/>
              <a:sym typeface="Roboto"/>
            </a:endParaRPr>
          </a:p>
          <a:p>
            <a:pPr indent="0" lvl="0" marL="0" rtl="0" algn="l">
              <a:spcBef>
                <a:spcPts val="1600"/>
              </a:spcBef>
              <a:spcAft>
                <a:spcPts val="1600"/>
              </a:spcAft>
              <a:buClr>
                <a:schemeClr val="dk1"/>
              </a:buClr>
              <a:buSzPts val="1100"/>
              <a:buFont typeface="Arial"/>
              <a:buNone/>
            </a:pPr>
            <a:r>
              <a:rPr lang="en" sz="1600">
                <a:solidFill>
                  <a:schemeClr val="dk1"/>
                </a:solidFill>
                <a:latin typeface="Roboto"/>
                <a:ea typeface="Roboto"/>
                <a:cs typeface="Roboto"/>
                <a:sym typeface="Roboto"/>
              </a:rPr>
              <a:t>Thank you</a:t>
            </a:r>
            <a:r>
              <a:rPr lang="en" sz="1600">
                <a:solidFill>
                  <a:schemeClr val="dk1"/>
                </a:solidFill>
              </a:rPr>
              <a:t>!</a:t>
            </a:r>
            <a:endParaRPr b="1" sz="1600"/>
          </a:p>
        </p:txBody>
      </p:sp>
      <p:cxnSp>
        <p:nvCxnSpPr>
          <p:cNvPr id="613" name="Google Shape;613;p27"/>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614" name="Google Shape;614;p27"/>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28"/>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a:solidFill>
                  <a:schemeClr val="dk1"/>
                </a:solidFill>
                <a:latin typeface="Roboto"/>
                <a:ea typeface="Roboto"/>
                <a:cs typeface="Roboto"/>
                <a:sym typeface="Roboto"/>
              </a:rPr>
              <a:t>Thank you</a:t>
            </a:r>
            <a:endParaRPr b="1" sz="2000">
              <a:solidFill>
                <a:schemeClr val="dk1"/>
              </a:solidFill>
              <a:latin typeface="Roboto"/>
              <a:ea typeface="Roboto"/>
              <a:cs typeface="Roboto"/>
              <a:sym typeface="Roboto"/>
            </a:endParaRPr>
          </a:p>
          <a:p>
            <a:pPr indent="0" lvl="0" marL="0" rtl="0" algn="ctr">
              <a:spcBef>
                <a:spcPts val="0"/>
              </a:spcBef>
              <a:spcAft>
                <a:spcPts val="0"/>
              </a:spcAft>
              <a:buNone/>
            </a:pPr>
            <a:r>
              <a:t/>
            </a:r>
            <a:endParaRPr b="1" sz="2000">
              <a:latin typeface="Roboto"/>
              <a:ea typeface="Roboto"/>
              <a:cs typeface="Roboto"/>
              <a:sym typeface="Roboto"/>
            </a:endParaRPr>
          </a:p>
        </p:txBody>
      </p:sp>
      <p:sp>
        <p:nvSpPr>
          <p:cNvPr id="620" name="Google Shape;620;p28"/>
          <p:cNvSpPr txBox="1"/>
          <p:nvPr/>
        </p:nvSpPr>
        <p:spPr>
          <a:xfrm>
            <a:off x="360075" y="1119588"/>
            <a:ext cx="6146700" cy="69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Thank you so much for purchasing and downloading this resource.</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We hope it has been useful for you in the classroom and that your students enjoy the activities.</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For more teaching and homeschooling resources like this, don’t forget to </a:t>
            </a:r>
            <a:r>
              <a:rPr lang="en" sz="1600" u="sng">
                <a:solidFill>
                  <a:srgbClr val="1155CC"/>
                </a:solidFill>
                <a:latin typeface="Roboto"/>
                <a:ea typeface="Roboto"/>
                <a:cs typeface="Roboto"/>
                <a:sym typeface="Roboto"/>
                <a:hlinkClick r:id="rId3"/>
              </a:rPr>
              <a:t>come back</a:t>
            </a:r>
            <a:r>
              <a:rPr lang="en" sz="1600">
                <a:solidFill>
                  <a:schemeClr val="dk1"/>
                </a:solidFill>
                <a:latin typeface="Roboto"/>
                <a:ea typeface="Roboto"/>
                <a:cs typeface="Roboto"/>
                <a:sym typeface="Roboto"/>
              </a:rPr>
              <a:t> and download the new material we add every week!</a:t>
            </a:r>
            <a:endParaRPr sz="1600">
              <a:solidFill>
                <a:schemeClr val="dk1"/>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1600">
                <a:solidFill>
                  <a:schemeClr val="dk1"/>
                </a:solidFill>
                <a:latin typeface="Roboto"/>
                <a:ea typeface="Roboto"/>
                <a:cs typeface="Roboto"/>
                <a:sym typeface="Roboto"/>
              </a:rPr>
              <a:t>Thanks for supporting </a:t>
            </a:r>
            <a:r>
              <a:rPr b="1" lang="en" sz="1600">
                <a:solidFill>
                  <a:schemeClr val="dk1"/>
                </a:solidFill>
                <a:latin typeface="Roboto"/>
                <a:ea typeface="Roboto"/>
                <a:cs typeface="Roboto"/>
                <a:sym typeface="Roboto"/>
              </a:rPr>
              <a:t>Helping With Math</a:t>
            </a:r>
            <a:r>
              <a:rPr lang="en" sz="1600">
                <a:solidFill>
                  <a:schemeClr val="dk1"/>
                </a:solidFill>
                <a:latin typeface="Roboto"/>
                <a:ea typeface="Roboto"/>
                <a:cs typeface="Roboto"/>
                <a:sym typeface="Roboto"/>
              </a:rPr>
              <a:t>. We can provide teachers with low-cost, high-quality teaching and homeschooling resources because of our loyal subscribers and hope to serve you for many years to come.</a:t>
            </a:r>
            <a:endParaRPr sz="1600">
              <a:solidFill>
                <a:schemeClr val="dk1"/>
              </a:solidFill>
              <a:latin typeface="Roboto"/>
              <a:ea typeface="Roboto"/>
              <a:cs typeface="Roboto"/>
              <a:sym typeface="Roboto"/>
            </a:endParaRPr>
          </a:p>
          <a:p>
            <a:pPr indent="-304800" lvl="0" marL="406400" rtl="0" algn="l">
              <a:spcBef>
                <a:spcPts val="1600"/>
              </a:spcBef>
              <a:spcAft>
                <a:spcPts val="0"/>
              </a:spcAft>
              <a:buClr>
                <a:schemeClr val="dk1"/>
              </a:buClr>
              <a:buSzPts val="1600"/>
              <a:buFont typeface="Roboto"/>
              <a:buChar char="-"/>
            </a:pPr>
            <a:r>
              <a:rPr lang="en" sz="1600">
                <a:solidFill>
                  <a:schemeClr val="dk1"/>
                </a:solidFill>
                <a:latin typeface="Roboto"/>
                <a:ea typeface="Roboto"/>
                <a:cs typeface="Roboto"/>
                <a:sym typeface="Roboto"/>
              </a:rPr>
              <a:t>The Entire Helping With Math Team :)</a:t>
            </a:r>
            <a:endParaRPr sz="1600">
              <a:solidFill>
                <a:schemeClr val="dk1"/>
              </a:solidFill>
              <a:latin typeface="Roboto"/>
              <a:ea typeface="Roboto"/>
              <a:cs typeface="Roboto"/>
              <a:sym typeface="Roboto"/>
            </a:endParaRPr>
          </a:p>
        </p:txBody>
      </p:sp>
      <p:cxnSp>
        <p:nvCxnSpPr>
          <p:cNvPr id="621" name="Google Shape;621;p28"/>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622" name="Google Shape;622;p28"/>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cxnSp>
        <p:nvCxnSpPr>
          <p:cNvPr id="94" name="Google Shape;94;p14"/>
          <p:cNvCxnSpPr/>
          <p:nvPr/>
        </p:nvCxnSpPr>
        <p:spPr>
          <a:xfrm>
            <a:off x="3672300" y="755400"/>
            <a:ext cx="3099900" cy="6600"/>
          </a:xfrm>
          <a:prstGeom prst="straightConnector1">
            <a:avLst/>
          </a:prstGeom>
          <a:noFill/>
          <a:ln cap="flat" cmpd="sng" w="28575">
            <a:solidFill>
              <a:srgbClr val="6FA8DC"/>
            </a:solidFill>
            <a:prstDash val="solid"/>
            <a:round/>
            <a:headEnd len="med" w="med" type="none"/>
            <a:tailEnd len="med" w="med" type="none"/>
          </a:ln>
        </p:spPr>
      </p:cxnSp>
      <p:sp>
        <p:nvSpPr>
          <p:cNvPr id="95" name="Google Shape;95;p14"/>
          <p:cNvSpPr txBox="1"/>
          <p:nvPr/>
        </p:nvSpPr>
        <p:spPr>
          <a:xfrm>
            <a:off x="303000" y="320850"/>
            <a:ext cx="4588500" cy="869100"/>
          </a:xfrm>
          <a:prstGeom prst="rect">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500">
                <a:solidFill>
                  <a:schemeClr val="lt1"/>
                </a:solidFill>
                <a:latin typeface="Roboto"/>
                <a:ea typeface="Roboto"/>
                <a:cs typeface="Roboto"/>
                <a:sym typeface="Roboto"/>
              </a:rPr>
              <a:t>Cross out the object/s in each group to show the given equations. Count how many are left and write the answer in the rightmost box.</a:t>
            </a:r>
            <a:endParaRPr b="1" sz="1600"/>
          </a:p>
        </p:txBody>
      </p:sp>
      <p:sp>
        <p:nvSpPr>
          <p:cNvPr id="96" name="Google Shape;96;p14"/>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lt1"/>
                </a:solidFill>
              </a:rPr>
              <a:t>Subtracting numbers within 20</a:t>
            </a:r>
            <a:endParaRPr>
              <a:solidFill>
                <a:schemeClr val="lt1"/>
              </a:solidFill>
            </a:endParaRPr>
          </a:p>
        </p:txBody>
      </p:sp>
      <p:cxnSp>
        <p:nvCxnSpPr>
          <p:cNvPr id="97" name="Google Shape;97;p14"/>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98" name="Google Shape;98;p14"/>
          <p:cNvSpPr txBox="1"/>
          <p:nvPr/>
        </p:nvSpPr>
        <p:spPr>
          <a:xfrm>
            <a:off x="308475" y="1366100"/>
            <a:ext cx="6323700" cy="510300"/>
          </a:xfrm>
          <a:prstGeom prst="rect">
            <a:avLst/>
          </a:prstGeom>
          <a:noFill/>
          <a:ln cap="flat" cmpd="sng" w="28575">
            <a:solidFill>
              <a:srgbClr val="6D9EE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t>MENU</a:t>
            </a:r>
            <a:endParaRPr b="1" sz="3000"/>
          </a:p>
        </p:txBody>
      </p:sp>
      <p:sp>
        <p:nvSpPr>
          <p:cNvPr id="99" name="Google Shape;99;p14"/>
          <p:cNvSpPr/>
          <p:nvPr/>
        </p:nvSpPr>
        <p:spPr>
          <a:xfrm>
            <a:off x="308450" y="1964675"/>
            <a:ext cx="6323700" cy="16746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4"/>
          <p:cNvSpPr txBox="1"/>
          <p:nvPr/>
        </p:nvSpPr>
        <p:spPr>
          <a:xfrm>
            <a:off x="390525" y="2038350"/>
            <a:ext cx="1438200" cy="3621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Pasta Plates</a:t>
            </a:r>
            <a:endParaRPr/>
          </a:p>
        </p:txBody>
      </p:sp>
      <p:sp>
        <p:nvSpPr>
          <p:cNvPr id="101" name="Google Shape;101;p14"/>
          <p:cNvSpPr/>
          <p:nvPr/>
        </p:nvSpPr>
        <p:spPr>
          <a:xfrm>
            <a:off x="3581400" y="20460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11</a:t>
            </a:r>
            <a:endParaRPr b="1" sz="2500"/>
          </a:p>
        </p:txBody>
      </p:sp>
      <p:sp>
        <p:nvSpPr>
          <p:cNvPr id="102" name="Google Shape;102;p14"/>
          <p:cNvSpPr/>
          <p:nvPr/>
        </p:nvSpPr>
        <p:spPr>
          <a:xfrm>
            <a:off x="4121700" y="1943100"/>
            <a:ext cx="620100" cy="581100"/>
          </a:xfrm>
          <a:prstGeom prst="mathMinus">
            <a:avLst>
              <a:gd fmla="val 23520" name="adj1"/>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4"/>
          <p:cNvSpPr/>
          <p:nvPr/>
        </p:nvSpPr>
        <p:spPr>
          <a:xfrm>
            <a:off x="4805145" y="20460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5</a:t>
            </a:r>
            <a:endParaRPr b="1" sz="2500"/>
          </a:p>
        </p:txBody>
      </p:sp>
      <p:sp>
        <p:nvSpPr>
          <p:cNvPr id="104" name="Google Shape;104;p14"/>
          <p:cNvSpPr/>
          <p:nvPr/>
        </p:nvSpPr>
        <p:spPr>
          <a:xfrm>
            <a:off x="5361210" y="2058931"/>
            <a:ext cx="540300" cy="358200"/>
          </a:xfrm>
          <a:prstGeom prst="mathEqual">
            <a:avLst>
              <a:gd fmla="val 23520" name="adj1"/>
              <a:gd fmla="val 11760" name="adj2"/>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4"/>
          <p:cNvSpPr/>
          <p:nvPr/>
        </p:nvSpPr>
        <p:spPr>
          <a:xfrm>
            <a:off x="5965325" y="2028580"/>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6</a:t>
            </a:r>
            <a:endParaRPr b="1" sz="2500"/>
          </a:p>
        </p:txBody>
      </p:sp>
      <p:pic>
        <p:nvPicPr>
          <p:cNvPr id="106" name="Google Shape;106;p14"/>
          <p:cNvPicPr preferRelativeResize="0"/>
          <p:nvPr/>
        </p:nvPicPr>
        <p:blipFill>
          <a:blip r:embed="rId3">
            <a:alphaModFix/>
          </a:blip>
          <a:stretch>
            <a:fillRect/>
          </a:stretch>
        </p:blipFill>
        <p:spPr>
          <a:xfrm>
            <a:off x="501750" y="2936675"/>
            <a:ext cx="702600" cy="702600"/>
          </a:xfrm>
          <a:prstGeom prst="rect">
            <a:avLst/>
          </a:prstGeom>
          <a:noFill/>
          <a:ln>
            <a:noFill/>
          </a:ln>
        </p:spPr>
      </p:pic>
      <p:pic>
        <p:nvPicPr>
          <p:cNvPr id="107" name="Google Shape;107;p14"/>
          <p:cNvPicPr preferRelativeResize="0"/>
          <p:nvPr/>
        </p:nvPicPr>
        <p:blipFill>
          <a:blip r:embed="rId3">
            <a:alphaModFix/>
          </a:blip>
          <a:stretch>
            <a:fillRect/>
          </a:stretch>
        </p:blipFill>
        <p:spPr>
          <a:xfrm>
            <a:off x="1263750" y="2936675"/>
            <a:ext cx="702600" cy="702600"/>
          </a:xfrm>
          <a:prstGeom prst="rect">
            <a:avLst/>
          </a:prstGeom>
          <a:noFill/>
          <a:ln>
            <a:noFill/>
          </a:ln>
        </p:spPr>
      </p:pic>
      <p:pic>
        <p:nvPicPr>
          <p:cNvPr id="108" name="Google Shape;108;p14"/>
          <p:cNvPicPr preferRelativeResize="0"/>
          <p:nvPr/>
        </p:nvPicPr>
        <p:blipFill>
          <a:blip r:embed="rId3">
            <a:alphaModFix/>
          </a:blip>
          <a:stretch>
            <a:fillRect/>
          </a:stretch>
        </p:blipFill>
        <p:spPr>
          <a:xfrm>
            <a:off x="2025750" y="2936675"/>
            <a:ext cx="702600" cy="702600"/>
          </a:xfrm>
          <a:prstGeom prst="rect">
            <a:avLst/>
          </a:prstGeom>
          <a:noFill/>
          <a:ln>
            <a:noFill/>
          </a:ln>
        </p:spPr>
      </p:pic>
      <p:pic>
        <p:nvPicPr>
          <p:cNvPr id="109" name="Google Shape;109;p14"/>
          <p:cNvPicPr preferRelativeResize="0"/>
          <p:nvPr/>
        </p:nvPicPr>
        <p:blipFill>
          <a:blip r:embed="rId3">
            <a:alphaModFix/>
          </a:blip>
          <a:stretch>
            <a:fillRect/>
          </a:stretch>
        </p:blipFill>
        <p:spPr>
          <a:xfrm>
            <a:off x="2787750" y="2936675"/>
            <a:ext cx="702600" cy="702600"/>
          </a:xfrm>
          <a:prstGeom prst="rect">
            <a:avLst/>
          </a:prstGeom>
          <a:noFill/>
          <a:ln>
            <a:noFill/>
          </a:ln>
        </p:spPr>
      </p:pic>
      <p:pic>
        <p:nvPicPr>
          <p:cNvPr id="110" name="Google Shape;110;p14"/>
          <p:cNvPicPr preferRelativeResize="0"/>
          <p:nvPr/>
        </p:nvPicPr>
        <p:blipFill>
          <a:blip r:embed="rId3">
            <a:alphaModFix/>
          </a:blip>
          <a:stretch>
            <a:fillRect/>
          </a:stretch>
        </p:blipFill>
        <p:spPr>
          <a:xfrm>
            <a:off x="3473550" y="2936675"/>
            <a:ext cx="702600" cy="702600"/>
          </a:xfrm>
          <a:prstGeom prst="rect">
            <a:avLst/>
          </a:prstGeom>
          <a:noFill/>
          <a:ln>
            <a:noFill/>
          </a:ln>
        </p:spPr>
      </p:pic>
      <p:pic>
        <p:nvPicPr>
          <p:cNvPr id="111" name="Google Shape;111;p14"/>
          <p:cNvPicPr preferRelativeResize="0"/>
          <p:nvPr/>
        </p:nvPicPr>
        <p:blipFill>
          <a:blip r:embed="rId3">
            <a:alphaModFix/>
          </a:blip>
          <a:stretch>
            <a:fillRect/>
          </a:stretch>
        </p:blipFill>
        <p:spPr>
          <a:xfrm>
            <a:off x="4235550" y="2936675"/>
            <a:ext cx="702600" cy="702600"/>
          </a:xfrm>
          <a:prstGeom prst="rect">
            <a:avLst/>
          </a:prstGeom>
          <a:noFill/>
          <a:ln>
            <a:noFill/>
          </a:ln>
        </p:spPr>
      </p:pic>
      <p:pic>
        <p:nvPicPr>
          <p:cNvPr id="112" name="Google Shape;112;p14"/>
          <p:cNvPicPr preferRelativeResize="0"/>
          <p:nvPr/>
        </p:nvPicPr>
        <p:blipFill>
          <a:blip r:embed="rId3">
            <a:alphaModFix/>
          </a:blip>
          <a:stretch>
            <a:fillRect/>
          </a:stretch>
        </p:blipFill>
        <p:spPr>
          <a:xfrm>
            <a:off x="4997550" y="2936675"/>
            <a:ext cx="702600" cy="702600"/>
          </a:xfrm>
          <a:prstGeom prst="rect">
            <a:avLst/>
          </a:prstGeom>
          <a:noFill/>
          <a:ln>
            <a:noFill/>
          </a:ln>
        </p:spPr>
      </p:pic>
      <p:pic>
        <p:nvPicPr>
          <p:cNvPr id="113" name="Google Shape;113;p14"/>
          <p:cNvPicPr preferRelativeResize="0"/>
          <p:nvPr/>
        </p:nvPicPr>
        <p:blipFill>
          <a:blip r:embed="rId3">
            <a:alphaModFix/>
          </a:blip>
          <a:stretch>
            <a:fillRect/>
          </a:stretch>
        </p:blipFill>
        <p:spPr>
          <a:xfrm>
            <a:off x="5759550" y="2936675"/>
            <a:ext cx="702600" cy="702600"/>
          </a:xfrm>
          <a:prstGeom prst="rect">
            <a:avLst/>
          </a:prstGeom>
          <a:noFill/>
          <a:ln>
            <a:noFill/>
          </a:ln>
        </p:spPr>
      </p:pic>
      <p:pic>
        <p:nvPicPr>
          <p:cNvPr id="114" name="Google Shape;114;p14"/>
          <p:cNvPicPr preferRelativeResize="0"/>
          <p:nvPr/>
        </p:nvPicPr>
        <p:blipFill>
          <a:blip r:embed="rId3">
            <a:alphaModFix/>
          </a:blip>
          <a:stretch>
            <a:fillRect/>
          </a:stretch>
        </p:blipFill>
        <p:spPr>
          <a:xfrm>
            <a:off x="958950" y="2327075"/>
            <a:ext cx="702600" cy="702600"/>
          </a:xfrm>
          <a:prstGeom prst="rect">
            <a:avLst/>
          </a:prstGeom>
          <a:noFill/>
          <a:ln>
            <a:noFill/>
          </a:ln>
        </p:spPr>
      </p:pic>
      <p:pic>
        <p:nvPicPr>
          <p:cNvPr id="115" name="Google Shape;115;p14"/>
          <p:cNvPicPr preferRelativeResize="0"/>
          <p:nvPr/>
        </p:nvPicPr>
        <p:blipFill>
          <a:blip r:embed="rId3">
            <a:alphaModFix/>
          </a:blip>
          <a:stretch>
            <a:fillRect/>
          </a:stretch>
        </p:blipFill>
        <p:spPr>
          <a:xfrm>
            <a:off x="1720950" y="2327075"/>
            <a:ext cx="702600" cy="702600"/>
          </a:xfrm>
          <a:prstGeom prst="rect">
            <a:avLst/>
          </a:prstGeom>
          <a:noFill/>
          <a:ln>
            <a:noFill/>
          </a:ln>
        </p:spPr>
      </p:pic>
      <p:pic>
        <p:nvPicPr>
          <p:cNvPr id="116" name="Google Shape;116;p14"/>
          <p:cNvPicPr preferRelativeResize="0"/>
          <p:nvPr/>
        </p:nvPicPr>
        <p:blipFill>
          <a:blip r:embed="rId3">
            <a:alphaModFix/>
          </a:blip>
          <a:stretch>
            <a:fillRect/>
          </a:stretch>
        </p:blipFill>
        <p:spPr>
          <a:xfrm>
            <a:off x="2482950" y="2327075"/>
            <a:ext cx="702600" cy="702600"/>
          </a:xfrm>
          <a:prstGeom prst="rect">
            <a:avLst/>
          </a:prstGeom>
          <a:noFill/>
          <a:ln>
            <a:noFill/>
          </a:ln>
        </p:spPr>
      </p:pic>
      <p:sp>
        <p:nvSpPr>
          <p:cNvPr id="117" name="Google Shape;117;p14"/>
          <p:cNvSpPr/>
          <p:nvPr/>
        </p:nvSpPr>
        <p:spPr>
          <a:xfrm>
            <a:off x="673650" y="3268525"/>
            <a:ext cx="285300" cy="375000"/>
          </a:xfrm>
          <a:prstGeom prst="mathMultiply">
            <a:avLst>
              <a:gd fmla="val 23520" name="adj1"/>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p:nvPr/>
        </p:nvSpPr>
        <p:spPr>
          <a:xfrm>
            <a:off x="1130850" y="2658925"/>
            <a:ext cx="285300" cy="375000"/>
          </a:xfrm>
          <a:prstGeom prst="mathMultiply">
            <a:avLst>
              <a:gd fmla="val 23520" name="adj1"/>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4"/>
          <p:cNvSpPr/>
          <p:nvPr/>
        </p:nvSpPr>
        <p:spPr>
          <a:xfrm>
            <a:off x="1435650" y="3268525"/>
            <a:ext cx="285300" cy="375000"/>
          </a:xfrm>
          <a:prstGeom prst="mathMultiply">
            <a:avLst>
              <a:gd fmla="val 23520" name="adj1"/>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4"/>
          <p:cNvSpPr/>
          <p:nvPr/>
        </p:nvSpPr>
        <p:spPr>
          <a:xfrm>
            <a:off x="1892850" y="2658925"/>
            <a:ext cx="285300" cy="375000"/>
          </a:xfrm>
          <a:prstGeom prst="mathMultiply">
            <a:avLst>
              <a:gd fmla="val 23520" name="adj1"/>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2197650" y="3268525"/>
            <a:ext cx="285300" cy="375000"/>
          </a:xfrm>
          <a:prstGeom prst="mathMultiply">
            <a:avLst>
              <a:gd fmla="val 23520" name="adj1"/>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4"/>
          <p:cNvSpPr/>
          <p:nvPr/>
        </p:nvSpPr>
        <p:spPr>
          <a:xfrm>
            <a:off x="308450" y="3986475"/>
            <a:ext cx="6323700" cy="23061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4"/>
          <p:cNvSpPr txBox="1"/>
          <p:nvPr/>
        </p:nvSpPr>
        <p:spPr>
          <a:xfrm>
            <a:off x="390525" y="4095750"/>
            <a:ext cx="2440800" cy="3621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Buckets of Fried Chicken</a:t>
            </a:r>
            <a:endParaRPr/>
          </a:p>
        </p:txBody>
      </p:sp>
      <p:sp>
        <p:nvSpPr>
          <p:cNvPr id="124" name="Google Shape;124;p14"/>
          <p:cNvSpPr/>
          <p:nvPr/>
        </p:nvSpPr>
        <p:spPr>
          <a:xfrm>
            <a:off x="3581400" y="41034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19</a:t>
            </a:r>
            <a:endParaRPr b="1" sz="2500"/>
          </a:p>
        </p:txBody>
      </p:sp>
      <p:sp>
        <p:nvSpPr>
          <p:cNvPr id="125" name="Google Shape;125;p14"/>
          <p:cNvSpPr/>
          <p:nvPr/>
        </p:nvSpPr>
        <p:spPr>
          <a:xfrm>
            <a:off x="4121700" y="4000500"/>
            <a:ext cx="620100" cy="581100"/>
          </a:xfrm>
          <a:prstGeom prst="mathMinus">
            <a:avLst>
              <a:gd fmla="val 23520" name="adj1"/>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4"/>
          <p:cNvSpPr/>
          <p:nvPr/>
        </p:nvSpPr>
        <p:spPr>
          <a:xfrm>
            <a:off x="4805145" y="41034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7</a:t>
            </a:r>
            <a:endParaRPr b="1" sz="2500"/>
          </a:p>
        </p:txBody>
      </p:sp>
      <p:sp>
        <p:nvSpPr>
          <p:cNvPr id="127" name="Google Shape;127;p14"/>
          <p:cNvSpPr/>
          <p:nvPr/>
        </p:nvSpPr>
        <p:spPr>
          <a:xfrm>
            <a:off x="5361210" y="4116331"/>
            <a:ext cx="540300" cy="358200"/>
          </a:xfrm>
          <a:prstGeom prst="mathEqual">
            <a:avLst>
              <a:gd fmla="val 23520" name="adj1"/>
              <a:gd fmla="val 11760" name="adj2"/>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4"/>
          <p:cNvSpPr/>
          <p:nvPr/>
        </p:nvSpPr>
        <p:spPr>
          <a:xfrm>
            <a:off x="5965325" y="4085980"/>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2500"/>
          </a:p>
        </p:txBody>
      </p:sp>
      <p:sp>
        <p:nvSpPr>
          <p:cNvPr id="129" name="Google Shape;129;p14"/>
          <p:cNvSpPr/>
          <p:nvPr/>
        </p:nvSpPr>
        <p:spPr>
          <a:xfrm>
            <a:off x="308450" y="6483350"/>
            <a:ext cx="6323700" cy="20328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4"/>
          <p:cNvSpPr txBox="1"/>
          <p:nvPr/>
        </p:nvSpPr>
        <p:spPr>
          <a:xfrm>
            <a:off x="390525" y="6610350"/>
            <a:ext cx="1635300" cy="3621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Cartons of Fries</a:t>
            </a:r>
            <a:endParaRPr/>
          </a:p>
        </p:txBody>
      </p:sp>
      <p:sp>
        <p:nvSpPr>
          <p:cNvPr id="131" name="Google Shape;131;p14"/>
          <p:cNvSpPr/>
          <p:nvPr/>
        </p:nvSpPr>
        <p:spPr>
          <a:xfrm>
            <a:off x="3581400" y="66180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11</a:t>
            </a:r>
            <a:endParaRPr b="1" sz="2500"/>
          </a:p>
        </p:txBody>
      </p:sp>
      <p:sp>
        <p:nvSpPr>
          <p:cNvPr id="132" name="Google Shape;132;p14"/>
          <p:cNvSpPr/>
          <p:nvPr/>
        </p:nvSpPr>
        <p:spPr>
          <a:xfrm>
            <a:off x="4121700" y="6515100"/>
            <a:ext cx="620100" cy="581100"/>
          </a:xfrm>
          <a:prstGeom prst="mathMinus">
            <a:avLst>
              <a:gd fmla="val 23520" name="adj1"/>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4"/>
          <p:cNvSpPr/>
          <p:nvPr/>
        </p:nvSpPr>
        <p:spPr>
          <a:xfrm>
            <a:off x="4805145" y="6618061"/>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t>5</a:t>
            </a:r>
            <a:endParaRPr b="1" sz="2500"/>
          </a:p>
        </p:txBody>
      </p:sp>
      <p:sp>
        <p:nvSpPr>
          <p:cNvPr id="134" name="Google Shape;134;p14"/>
          <p:cNvSpPr/>
          <p:nvPr/>
        </p:nvSpPr>
        <p:spPr>
          <a:xfrm>
            <a:off x="5361210" y="6630931"/>
            <a:ext cx="540300" cy="358200"/>
          </a:xfrm>
          <a:prstGeom prst="mathEqual">
            <a:avLst>
              <a:gd fmla="val 23520" name="adj1"/>
              <a:gd fmla="val 11760" name="adj2"/>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4"/>
          <p:cNvSpPr/>
          <p:nvPr/>
        </p:nvSpPr>
        <p:spPr>
          <a:xfrm>
            <a:off x="5965325" y="6600580"/>
            <a:ext cx="540300" cy="3750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2500"/>
          </a:p>
        </p:txBody>
      </p:sp>
      <p:pic>
        <p:nvPicPr>
          <p:cNvPr id="136" name="Google Shape;136;p14"/>
          <p:cNvPicPr preferRelativeResize="0"/>
          <p:nvPr/>
        </p:nvPicPr>
        <p:blipFill>
          <a:blip r:embed="rId4">
            <a:alphaModFix/>
          </a:blip>
          <a:stretch>
            <a:fillRect/>
          </a:stretch>
        </p:blipFill>
        <p:spPr>
          <a:xfrm>
            <a:off x="377925" y="7381825"/>
            <a:ext cx="563607" cy="753825"/>
          </a:xfrm>
          <a:prstGeom prst="rect">
            <a:avLst/>
          </a:prstGeom>
          <a:noFill/>
          <a:ln>
            <a:noFill/>
          </a:ln>
        </p:spPr>
      </p:pic>
      <p:pic>
        <p:nvPicPr>
          <p:cNvPr id="137" name="Google Shape;137;p14"/>
          <p:cNvPicPr preferRelativeResize="0"/>
          <p:nvPr/>
        </p:nvPicPr>
        <p:blipFill>
          <a:blip r:embed="rId4">
            <a:alphaModFix/>
          </a:blip>
          <a:stretch>
            <a:fillRect/>
          </a:stretch>
        </p:blipFill>
        <p:spPr>
          <a:xfrm>
            <a:off x="934334" y="7381825"/>
            <a:ext cx="563607" cy="753825"/>
          </a:xfrm>
          <a:prstGeom prst="rect">
            <a:avLst/>
          </a:prstGeom>
          <a:noFill/>
          <a:ln>
            <a:noFill/>
          </a:ln>
        </p:spPr>
      </p:pic>
      <p:pic>
        <p:nvPicPr>
          <p:cNvPr id="138" name="Google Shape;138;p14"/>
          <p:cNvPicPr preferRelativeResize="0"/>
          <p:nvPr/>
        </p:nvPicPr>
        <p:blipFill>
          <a:blip r:embed="rId4">
            <a:alphaModFix/>
          </a:blip>
          <a:stretch>
            <a:fillRect/>
          </a:stretch>
        </p:blipFill>
        <p:spPr>
          <a:xfrm>
            <a:off x="1490744" y="7381825"/>
            <a:ext cx="563607" cy="753825"/>
          </a:xfrm>
          <a:prstGeom prst="rect">
            <a:avLst/>
          </a:prstGeom>
          <a:noFill/>
          <a:ln>
            <a:noFill/>
          </a:ln>
        </p:spPr>
      </p:pic>
      <p:pic>
        <p:nvPicPr>
          <p:cNvPr id="139" name="Google Shape;139;p14"/>
          <p:cNvPicPr preferRelativeResize="0"/>
          <p:nvPr/>
        </p:nvPicPr>
        <p:blipFill>
          <a:blip r:embed="rId4">
            <a:alphaModFix/>
          </a:blip>
          <a:stretch>
            <a:fillRect/>
          </a:stretch>
        </p:blipFill>
        <p:spPr>
          <a:xfrm>
            <a:off x="2047153" y="7381825"/>
            <a:ext cx="563607" cy="753825"/>
          </a:xfrm>
          <a:prstGeom prst="rect">
            <a:avLst/>
          </a:prstGeom>
          <a:noFill/>
          <a:ln>
            <a:noFill/>
          </a:ln>
        </p:spPr>
      </p:pic>
      <p:pic>
        <p:nvPicPr>
          <p:cNvPr id="140" name="Google Shape;140;p14"/>
          <p:cNvPicPr preferRelativeResize="0"/>
          <p:nvPr/>
        </p:nvPicPr>
        <p:blipFill>
          <a:blip r:embed="rId4">
            <a:alphaModFix/>
          </a:blip>
          <a:stretch>
            <a:fillRect/>
          </a:stretch>
        </p:blipFill>
        <p:spPr>
          <a:xfrm>
            <a:off x="2603562" y="7381825"/>
            <a:ext cx="563607" cy="753825"/>
          </a:xfrm>
          <a:prstGeom prst="rect">
            <a:avLst/>
          </a:prstGeom>
          <a:noFill/>
          <a:ln>
            <a:noFill/>
          </a:ln>
        </p:spPr>
      </p:pic>
      <p:pic>
        <p:nvPicPr>
          <p:cNvPr id="141" name="Google Shape;141;p14"/>
          <p:cNvPicPr preferRelativeResize="0"/>
          <p:nvPr/>
        </p:nvPicPr>
        <p:blipFill>
          <a:blip r:embed="rId4">
            <a:alphaModFix/>
          </a:blip>
          <a:stretch>
            <a:fillRect/>
          </a:stretch>
        </p:blipFill>
        <p:spPr>
          <a:xfrm>
            <a:off x="3159972" y="7381825"/>
            <a:ext cx="563607" cy="753825"/>
          </a:xfrm>
          <a:prstGeom prst="rect">
            <a:avLst/>
          </a:prstGeom>
          <a:noFill/>
          <a:ln>
            <a:noFill/>
          </a:ln>
        </p:spPr>
      </p:pic>
      <p:pic>
        <p:nvPicPr>
          <p:cNvPr id="142" name="Google Shape;142;p14"/>
          <p:cNvPicPr preferRelativeResize="0"/>
          <p:nvPr/>
        </p:nvPicPr>
        <p:blipFill>
          <a:blip r:embed="rId4">
            <a:alphaModFix/>
          </a:blip>
          <a:stretch>
            <a:fillRect/>
          </a:stretch>
        </p:blipFill>
        <p:spPr>
          <a:xfrm>
            <a:off x="3716381" y="7381825"/>
            <a:ext cx="563607" cy="753825"/>
          </a:xfrm>
          <a:prstGeom prst="rect">
            <a:avLst/>
          </a:prstGeom>
          <a:noFill/>
          <a:ln>
            <a:noFill/>
          </a:ln>
        </p:spPr>
      </p:pic>
      <p:pic>
        <p:nvPicPr>
          <p:cNvPr id="143" name="Google Shape;143;p14"/>
          <p:cNvPicPr preferRelativeResize="0"/>
          <p:nvPr/>
        </p:nvPicPr>
        <p:blipFill>
          <a:blip r:embed="rId4">
            <a:alphaModFix/>
          </a:blip>
          <a:stretch>
            <a:fillRect/>
          </a:stretch>
        </p:blipFill>
        <p:spPr>
          <a:xfrm>
            <a:off x="4272790" y="7381825"/>
            <a:ext cx="563607" cy="753825"/>
          </a:xfrm>
          <a:prstGeom prst="rect">
            <a:avLst/>
          </a:prstGeom>
          <a:noFill/>
          <a:ln>
            <a:noFill/>
          </a:ln>
        </p:spPr>
      </p:pic>
      <p:pic>
        <p:nvPicPr>
          <p:cNvPr id="144" name="Google Shape;144;p14"/>
          <p:cNvPicPr preferRelativeResize="0"/>
          <p:nvPr/>
        </p:nvPicPr>
        <p:blipFill>
          <a:blip r:embed="rId4">
            <a:alphaModFix/>
          </a:blip>
          <a:stretch>
            <a:fillRect/>
          </a:stretch>
        </p:blipFill>
        <p:spPr>
          <a:xfrm>
            <a:off x="4829199" y="7381825"/>
            <a:ext cx="563607" cy="753825"/>
          </a:xfrm>
          <a:prstGeom prst="rect">
            <a:avLst/>
          </a:prstGeom>
          <a:noFill/>
          <a:ln>
            <a:noFill/>
          </a:ln>
        </p:spPr>
      </p:pic>
      <p:pic>
        <p:nvPicPr>
          <p:cNvPr id="145" name="Google Shape;145;p14"/>
          <p:cNvPicPr preferRelativeResize="0"/>
          <p:nvPr/>
        </p:nvPicPr>
        <p:blipFill>
          <a:blip r:embed="rId4">
            <a:alphaModFix/>
          </a:blip>
          <a:stretch>
            <a:fillRect/>
          </a:stretch>
        </p:blipFill>
        <p:spPr>
          <a:xfrm>
            <a:off x="5385609" y="7381825"/>
            <a:ext cx="563607" cy="753825"/>
          </a:xfrm>
          <a:prstGeom prst="rect">
            <a:avLst/>
          </a:prstGeom>
          <a:noFill/>
          <a:ln>
            <a:noFill/>
          </a:ln>
        </p:spPr>
      </p:pic>
      <p:pic>
        <p:nvPicPr>
          <p:cNvPr id="146" name="Google Shape;146;p14"/>
          <p:cNvPicPr preferRelativeResize="0"/>
          <p:nvPr/>
        </p:nvPicPr>
        <p:blipFill>
          <a:blip r:embed="rId4">
            <a:alphaModFix/>
          </a:blip>
          <a:stretch>
            <a:fillRect/>
          </a:stretch>
        </p:blipFill>
        <p:spPr>
          <a:xfrm>
            <a:off x="5942018" y="7381825"/>
            <a:ext cx="563607" cy="753825"/>
          </a:xfrm>
          <a:prstGeom prst="rect">
            <a:avLst/>
          </a:prstGeom>
          <a:noFill/>
          <a:ln>
            <a:noFill/>
          </a:ln>
        </p:spPr>
      </p:pic>
      <p:pic>
        <p:nvPicPr>
          <p:cNvPr id="147" name="Google Shape;147;p14"/>
          <p:cNvPicPr preferRelativeResize="0"/>
          <p:nvPr/>
        </p:nvPicPr>
        <p:blipFill>
          <a:blip r:embed="rId5">
            <a:alphaModFix/>
          </a:blip>
          <a:stretch>
            <a:fillRect/>
          </a:stretch>
        </p:blipFill>
        <p:spPr>
          <a:xfrm>
            <a:off x="390525" y="4700201"/>
            <a:ext cx="702600" cy="702600"/>
          </a:xfrm>
          <a:prstGeom prst="rect">
            <a:avLst/>
          </a:prstGeom>
          <a:noFill/>
          <a:ln>
            <a:noFill/>
          </a:ln>
        </p:spPr>
      </p:pic>
      <p:pic>
        <p:nvPicPr>
          <p:cNvPr id="148" name="Google Shape;148;p14"/>
          <p:cNvPicPr preferRelativeResize="0"/>
          <p:nvPr/>
        </p:nvPicPr>
        <p:blipFill>
          <a:blip r:embed="rId5">
            <a:alphaModFix/>
          </a:blip>
          <a:stretch>
            <a:fillRect/>
          </a:stretch>
        </p:blipFill>
        <p:spPr>
          <a:xfrm>
            <a:off x="390525" y="5462201"/>
            <a:ext cx="702600" cy="702600"/>
          </a:xfrm>
          <a:prstGeom prst="rect">
            <a:avLst/>
          </a:prstGeom>
          <a:noFill/>
          <a:ln>
            <a:noFill/>
          </a:ln>
        </p:spPr>
      </p:pic>
      <p:pic>
        <p:nvPicPr>
          <p:cNvPr id="149" name="Google Shape;149;p14"/>
          <p:cNvPicPr preferRelativeResize="0"/>
          <p:nvPr/>
        </p:nvPicPr>
        <p:blipFill>
          <a:blip r:embed="rId5">
            <a:alphaModFix/>
          </a:blip>
          <a:stretch>
            <a:fillRect/>
          </a:stretch>
        </p:blipFill>
        <p:spPr>
          <a:xfrm>
            <a:off x="1000125" y="4700201"/>
            <a:ext cx="702600" cy="702600"/>
          </a:xfrm>
          <a:prstGeom prst="rect">
            <a:avLst/>
          </a:prstGeom>
          <a:noFill/>
          <a:ln>
            <a:noFill/>
          </a:ln>
        </p:spPr>
      </p:pic>
      <p:pic>
        <p:nvPicPr>
          <p:cNvPr id="150" name="Google Shape;150;p14"/>
          <p:cNvPicPr preferRelativeResize="0"/>
          <p:nvPr/>
        </p:nvPicPr>
        <p:blipFill>
          <a:blip r:embed="rId5">
            <a:alphaModFix/>
          </a:blip>
          <a:stretch>
            <a:fillRect/>
          </a:stretch>
        </p:blipFill>
        <p:spPr>
          <a:xfrm>
            <a:off x="1000125" y="5462201"/>
            <a:ext cx="702600" cy="702600"/>
          </a:xfrm>
          <a:prstGeom prst="rect">
            <a:avLst/>
          </a:prstGeom>
          <a:noFill/>
          <a:ln>
            <a:noFill/>
          </a:ln>
        </p:spPr>
      </p:pic>
      <p:pic>
        <p:nvPicPr>
          <p:cNvPr id="151" name="Google Shape;151;p14"/>
          <p:cNvPicPr preferRelativeResize="0"/>
          <p:nvPr/>
        </p:nvPicPr>
        <p:blipFill>
          <a:blip r:embed="rId5">
            <a:alphaModFix/>
          </a:blip>
          <a:stretch>
            <a:fillRect/>
          </a:stretch>
        </p:blipFill>
        <p:spPr>
          <a:xfrm>
            <a:off x="1609725" y="4700201"/>
            <a:ext cx="702600" cy="702600"/>
          </a:xfrm>
          <a:prstGeom prst="rect">
            <a:avLst/>
          </a:prstGeom>
          <a:noFill/>
          <a:ln>
            <a:noFill/>
          </a:ln>
        </p:spPr>
      </p:pic>
      <p:pic>
        <p:nvPicPr>
          <p:cNvPr id="152" name="Google Shape;152;p14"/>
          <p:cNvPicPr preferRelativeResize="0"/>
          <p:nvPr/>
        </p:nvPicPr>
        <p:blipFill>
          <a:blip r:embed="rId5">
            <a:alphaModFix/>
          </a:blip>
          <a:stretch>
            <a:fillRect/>
          </a:stretch>
        </p:blipFill>
        <p:spPr>
          <a:xfrm>
            <a:off x="1609725" y="5462201"/>
            <a:ext cx="702600" cy="702600"/>
          </a:xfrm>
          <a:prstGeom prst="rect">
            <a:avLst/>
          </a:prstGeom>
          <a:noFill/>
          <a:ln>
            <a:noFill/>
          </a:ln>
        </p:spPr>
      </p:pic>
      <p:pic>
        <p:nvPicPr>
          <p:cNvPr id="153" name="Google Shape;153;p14"/>
          <p:cNvPicPr preferRelativeResize="0"/>
          <p:nvPr/>
        </p:nvPicPr>
        <p:blipFill>
          <a:blip r:embed="rId5">
            <a:alphaModFix/>
          </a:blip>
          <a:stretch>
            <a:fillRect/>
          </a:stretch>
        </p:blipFill>
        <p:spPr>
          <a:xfrm>
            <a:off x="2219325" y="4700201"/>
            <a:ext cx="702600" cy="702600"/>
          </a:xfrm>
          <a:prstGeom prst="rect">
            <a:avLst/>
          </a:prstGeom>
          <a:noFill/>
          <a:ln>
            <a:noFill/>
          </a:ln>
        </p:spPr>
      </p:pic>
      <p:pic>
        <p:nvPicPr>
          <p:cNvPr id="154" name="Google Shape;154;p14"/>
          <p:cNvPicPr preferRelativeResize="0"/>
          <p:nvPr/>
        </p:nvPicPr>
        <p:blipFill>
          <a:blip r:embed="rId5">
            <a:alphaModFix/>
          </a:blip>
          <a:stretch>
            <a:fillRect/>
          </a:stretch>
        </p:blipFill>
        <p:spPr>
          <a:xfrm>
            <a:off x="2219325" y="5462201"/>
            <a:ext cx="702600" cy="702600"/>
          </a:xfrm>
          <a:prstGeom prst="rect">
            <a:avLst/>
          </a:prstGeom>
          <a:noFill/>
          <a:ln>
            <a:noFill/>
          </a:ln>
        </p:spPr>
      </p:pic>
      <p:pic>
        <p:nvPicPr>
          <p:cNvPr id="155" name="Google Shape;155;p14"/>
          <p:cNvPicPr preferRelativeResize="0"/>
          <p:nvPr/>
        </p:nvPicPr>
        <p:blipFill>
          <a:blip r:embed="rId5">
            <a:alphaModFix/>
          </a:blip>
          <a:stretch>
            <a:fillRect/>
          </a:stretch>
        </p:blipFill>
        <p:spPr>
          <a:xfrm>
            <a:off x="2828925" y="4700201"/>
            <a:ext cx="702600" cy="702600"/>
          </a:xfrm>
          <a:prstGeom prst="rect">
            <a:avLst/>
          </a:prstGeom>
          <a:noFill/>
          <a:ln>
            <a:noFill/>
          </a:ln>
        </p:spPr>
      </p:pic>
      <p:pic>
        <p:nvPicPr>
          <p:cNvPr id="156" name="Google Shape;156;p14"/>
          <p:cNvPicPr preferRelativeResize="0"/>
          <p:nvPr/>
        </p:nvPicPr>
        <p:blipFill>
          <a:blip r:embed="rId5">
            <a:alphaModFix/>
          </a:blip>
          <a:stretch>
            <a:fillRect/>
          </a:stretch>
        </p:blipFill>
        <p:spPr>
          <a:xfrm>
            <a:off x="2828925" y="5462201"/>
            <a:ext cx="702600" cy="702600"/>
          </a:xfrm>
          <a:prstGeom prst="rect">
            <a:avLst/>
          </a:prstGeom>
          <a:noFill/>
          <a:ln>
            <a:noFill/>
          </a:ln>
        </p:spPr>
      </p:pic>
      <p:pic>
        <p:nvPicPr>
          <p:cNvPr id="157" name="Google Shape;157;p14"/>
          <p:cNvPicPr preferRelativeResize="0"/>
          <p:nvPr/>
        </p:nvPicPr>
        <p:blipFill>
          <a:blip r:embed="rId5">
            <a:alphaModFix/>
          </a:blip>
          <a:stretch>
            <a:fillRect/>
          </a:stretch>
        </p:blipFill>
        <p:spPr>
          <a:xfrm>
            <a:off x="3438525" y="4700201"/>
            <a:ext cx="702600" cy="702600"/>
          </a:xfrm>
          <a:prstGeom prst="rect">
            <a:avLst/>
          </a:prstGeom>
          <a:noFill/>
          <a:ln>
            <a:noFill/>
          </a:ln>
        </p:spPr>
      </p:pic>
      <p:pic>
        <p:nvPicPr>
          <p:cNvPr id="158" name="Google Shape;158;p14"/>
          <p:cNvPicPr preferRelativeResize="0"/>
          <p:nvPr/>
        </p:nvPicPr>
        <p:blipFill>
          <a:blip r:embed="rId5">
            <a:alphaModFix/>
          </a:blip>
          <a:stretch>
            <a:fillRect/>
          </a:stretch>
        </p:blipFill>
        <p:spPr>
          <a:xfrm>
            <a:off x="3438525" y="5462201"/>
            <a:ext cx="702600" cy="702600"/>
          </a:xfrm>
          <a:prstGeom prst="rect">
            <a:avLst/>
          </a:prstGeom>
          <a:noFill/>
          <a:ln>
            <a:noFill/>
          </a:ln>
        </p:spPr>
      </p:pic>
      <p:pic>
        <p:nvPicPr>
          <p:cNvPr id="159" name="Google Shape;159;p14"/>
          <p:cNvPicPr preferRelativeResize="0"/>
          <p:nvPr/>
        </p:nvPicPr>
        <p:blipFill>
          <a:blip r:embed="rId5">
            <a:alphaModFix/>
          </a:blip>
          <a:stretch>
            <a:fillRect/>
          </a:stretch>
        </p:blipFill>
        <p:spPr>
          <a:xfrm>
            <a:off x="4048125" y="5462201"/>
            <a:ext cx="702600" cy="702600"/>
          </a:xfrm>
          <a:prstGeom prst="rect">
            <a:avLst/>
          </a:prstGeom>
          <a:noFill/>
          <a:ln>
            <a:noFill/>
          </a:ln>
        </p:spPr>
      </p:pic>
      <p:pic>
        <p:nvPicPr>
          <p:cNvPr id="160" name="Google Shape;160;p14"/>
          <p:cNvPicPr preferRelativeResize="0"/>
          <p:nvPr/>
        </p:nvPicPr>
        <p:blipFill>
          <a:blip r:embed="rId5">
            <a:alphaModFix/>
          </a:blip>
          <a:stretch>
            <a:fillRect/>
          </a:stretch>
        </p:blipFill>
        <p:spPr>
          <a:xfrm>
            <a:off x="4657725" y="5462201"/>
            <a:ext cx="702600" cy="702600"/>
          </a:xfrm>
          <a:prstGeom prst="rect">
            <a:avLst/>
          </a:prstGeom>
          <a:noFill/>
          <a:ln>
            <a:noFill/>
          </a:ln>
        </p:spPr>
      </p:pic>
      <p:pic>
        <p:nvPicPr>
          <p:cNvPr id="161" name="Google Shape;161;p14"/>
          <p:cNvPicPr preferRelativeResize="0"/>
          <p:nvPr/>
        </p:nvPicPr>
        <p:blipFill>
          <a:blip r:embed="rId5">
            <a:alphaModFix/>
          </a:blip>
          <a:stretch>
            <a:fillRect/>
          </a:stretch>
        </p:blipFill>
        <p:spPr>
          <a:xfrm>
            <a:off x="5267325" y="5462201"/>
            <a:ext cx="702600" cy="702600"/>
          </a:xfrm>
          <a:prstGeom prst="rect">
            <a:avLst/>
          </a:prstGeom>
          <a:noFill/>
          <a:ln>
            <a:noFill/>
          </a:ln>
        </p:spPr>
      </p:pic>
      <p:pic>
        <p:nvPicPr>
          <p:cNvPr id="162" name="Google Shape;162;p14"/>
          <p:cNvPicPr preferRelativeResize="0"/>
          <p:nvPr/>
        </p:nvPicPr>
        <p:blipFill>
          <a:blip r:embed="rId5">
            <a:alphaModFix/>
          </a:blip>
          <a:stretch>
            <a:fillRect/>
          </a:stretch>
        </p:blipFill>
        <p:spPr>
          <a:xfrm>
            <a:off x="5876925" y="5462201"/>
            <a:ext cx="702600" cy="702600"/>
          </a:xfrm>
          <a:prstGeom prst="rect">
            <a:avLst/>
          </a:prstGeom>
          <a:noFill/>
          <a:ln>
            <a:noFill/>
          </a:ln>
        </p:spPr>
      </p:pic>
      <p:pic>
        <p:nvPicPr>
          <p:cNvPr id="163" name="Google Shape;163;p14"/>
          <p:cNvPicPr preferRelativeResize="0"/>
          <p:nvPr/>
        </p:nvPicPr>
        <p:blipFill>
          <a:blip r:embed="rId5">
            <a:alphaModFix/>
          </a:blip>
          <a:stretch>
            <a:fillRect/>
          </a:stretch>
        </p:blipFill>
        <p:spPr>
          <a:xfrm>
            <a:off x="4048125" y="4700201"/>
            <a:ext cx="702600" cy="702600"/>
          </a:xfrm>
          <a:prstGeom prst="rect">
            <a:avLst/>
          </a:prstGeom>
          <a:noFill/>
          <a:ln>
            <a:noFill/>
          </a:ln>
        </p:spPr>
      </p:pic>
      <p:pic>
        <p:nvPicPr>
          <p:cNvPr id="164" name="Google Shape;164;p14"/>
          <p:cNvPicPr preferRelativeResize="0"/>
          <p:nvPr/>
        </p:nvPicPr>
        <p:blipFill>
          <a:blip r:embed="rId5">
            <a:alphaModFix/>
          </a:blip>
          <a:stretch>
            <a:fillRect/>
          </a:stretch>
        </p:blipFill>
        <p:spPr>
          <a:xfrm>
            <a:off x="4657725" y="4700201"/>
            <a:ext cx="702600" cy="702600"/>
          </a:xfrm>
          <a:prstGeom prst="rect">
            <a:avLst/>
          </a:prstGeom>
          <a:noFill/>
          <a:ln>
            <a:noFill/>
          </a:ln>
        </p:spPr>
      </p:pic>
      <p:pic>
        <p:nvPicPr>
          <p:cNvPr id="165" name="Google Shape;165;p14"/>
          <p:cNvPicPr preferRelativeResize="0"/>
          <p:nvPr/>
        </p:nvPicPr>
        <p:blipFill>
          <a:blip r:embed="rId5">
            <a:alphaModFix/>
          </a:blip>
          <a:stretch>
            <a:fillRect/>
          </a:stretch>
        </p:blipFill>
        <p:spPr>
          <a:xfrm>
            <a:off x="5267325" y="4700201"/>
            <a:ext cx="702600" cy="702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5"/>
          <p:cNvSpPr/>
          <p:nvPr/>
        </p:nvSpPr>
        <p:spPr>
          <a:xfrm>
            <a:off x="6394375" y="1437700"/>
            <a:ext cx="198300" cy="51339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5"/>
          <p:cNvSpPr/>
          <p:nvPr/>
        </p:nvSpPr>
        <p:spPr>
          <a:xfrm>
            <a:off x="374575" y="1437700"/>
            <a:ext cx="198300" cy="51339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5"/>
          <p:cNvSpPr txBox="1"/>
          <p:nvPr/>
        </p:nvSpPr>
        <p:spPr>
          <a:xfrm>
            <a:off x="308475" y="451700"/>
            <a:ext cx="6323700" cy="5103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3000"/>
          </a:p>
        </p:txBody>
      </p:sp>
      <p:cxnSp>
        <p:nvCxnSpPr>
          <p:cNvPr id="173" name="Google Shape;173;p15"/>
          <p:cNvCxnSpPr/>
          <p:nvPr/>
        </p:nvCxnSpPr>
        <p:spPr>
          <a:xfrm>
            <a:off x="3672300" y="603000"/>
            <a:ext cx="3099900" cy="6600"/>
          </a:xfrm>
          <a:prstGeom prst="straightConnector1">
            <a:avLst/>
          </a:prstGeom>
          <a:noFill/>
          <a:ln cap="flat" cmpd="sng" w="28575">
            <a:solidFill>
              <a:srgbClr val="6FA8DC"/>
            </a:solidFill>
            <a:prstDash val="solid"/>
            <a:round/>
            <a:headEnd len="med" w="med" type="none"/>
            <a:tailEnd len="med" w="med" type="none"/>
          </a:ln>
        </p:spPr>
      </p:cxnSp>
      <p:sp>
        <p:nvSpPr>
          <p:cNvPr id="174" name="Google Shape;174;p15"/>
          <p:cNvSpPr txBox="1"/>
          <p:nvPr/>
        </p:nvSpPr>
        <p:spPr>
          <a:xfrm>
            <a:off x="303000" y="244650"/>
            <a:ext cx="4588500" cy="869100"/>
          </a:xfrm>
          <a:prstGeom prst="rect">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500">
                <a:solidFill>
                  <a:schemeClr val="lt1"/>
                </a:solidFill>
                <a:latin typeface="Roboto"/>
                <a:ea typeface="Roboto"/>
                <a:cs typeface="Roboto"/>
                <a:sym typeface="Roboto"/>
              </a:rPr>
              <a:t>Below are some food sold at the food cart. What would be the question, if below presents the answer? </a:t>
            </a:r>
            <a:endParaRPr b="1" sz="1500">
              <a:solidFill>
                <a:schemeClr val="lt1"/>
              </a:solidFill>
              <a:latin typeface="Roboto"/>
              <a:ea typeface="Roboto"/>
              <a:cs typeface="Roboto"/>
              <a:sym typeface="Roboto"/>
            </a:endParaRPr>
          </a:p>
        </p:txBody>
      </p:sp>
      <p:sp>
        <p:nvSpPr>
          <p:cNvPr id="175" name="Google Shape;175;p15"/>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lt1"/>
                </a:solidFill>
              </a:rPr>
              <a:t>Subtracting numbers within 20</a:t>
            </a:r>
            <a:endParaRPr>
              <a:solidFill>
                <a:schemeClr val="lt1"/>
              </a:solidFill>
            </a:endParaRPr>
          </a:p>
        </p:txBody>
      </p:sp>
      <p:cxnSp>
        <p:nvCxnSpPr>
          <p:cNvPr id="176" name="Google Shape;176;p15"/>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grpSp>
        <p:nvGrpSpPr>
          <p:cNvPr id="177" name="Google Shape;177;p15"/>
          <p:cNvGrpSpPr/>
          <p:nvPr/>
        </p:nvGrpSpPr>
        <p:grpSpPr>
          <a:xfrm>
            <a:off x="303923" y="1101459"/>
            <a:ext cx="6324017" cy="869116"/>
            <a:chOff x="76200" y="664950"/>
            <a:chExt cx="6670200" cy="1278300"/>
          </a:xfrm>
        </p:grpSpPr>
        <p:sp>
          <p:nvSpPr>
            <p:cNvPr id="178" name="Google Shape;178;p15"/>
            <p:cNvSpPr/>
            <p:nvPr/>
          </p:nvSpPr>
          <p:spPr>
            <a:xfrm rot="5400000">
              <a:off x="-2758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5"/>
            <p:cNvSpPr/>
            <p:nvPr/>
          </p:nvSpPr>
          <p:spPr>
            <a:xfrm rot="5400000">
              <a:off x="3337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5"/>
            <p:cNvSpPr/>
            <p:nvPr/>
          </p:nvSpPr>
          <p:spPr>
            <a:xfrm rot="5400000">
              <a:off x="9433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5"/>
            <p:cNvSpPr/>
            <p:nvPr/>
          </p:nvSpPr>
          <p:spPr>
            <a:xfrm rot="5400000">
              <a:off x="15529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5"/>
            <p:cNvSpPr/>
            <p:nvPr/>
          </p:nvSpPr>
          <p:spPr>
            <a:xfrm rot="5400000">
              <a:off x="21625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5"/>
            <p:cNvSpPr/>
            <p:nvPr/>
          </p:nvSpPr>
          <p:spPr>
            <a:xfrm rot="5400000">
              <a:off x="27721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5"/>
            <p:cNvSpPr/>
            <p:nvPr/>
          </p:nvSpPr>
          <p:spPr>
            <a:xfrm rot="5400000">
              <a:off x="33817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5"/>
            <p:cNvSpPr/>
            <p:nvPr/>
          </p:nvSpPr>
          <p:spPr>
            <a:xfrm rot="5400000">
              <a:off x="39913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5"/>
            <p:cNvSpPr/>
            <p:nvPr/>
          </p:nvSpPr>
          <p:spPr>
            <a:xfrm rot="5400000">
              <a:off x="46009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5"/>
            <p:cNvSpPr/>
            <p:nvPr/>
          </p:nvSpPr>
          <p:spPr>
            <a:xfrm rot="5400000">
              <a:off x="52105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5"/>
            <p:cNvSpPr/>
            <p:nvPr/>
          </p:nvSpPr>
          <p:spPr>
            <a:xfrm rot="5400000">
              <a:off x="58201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9" name="Google Shape;189;p15"/>
          <p:cNvSpPr/>
          <p:nvPr/>
        </p:nvSpPr>
        <p:spPr>
          <a:xfrm>
            <a:off x="374575" y="2305050"/>
            <a:ext cx="6218100" cy="19431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5"/>
          <p:cNvSpPr txBox="1"/>
          <p:nvPr/>
        </p:nvSpPr>
        <p:spPr>
          <a:xfrm>
            <a:off x="3333750" y="2952750"/>
            <a:ext cx="628500" cy="30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is</a:t>
            </a:r>
            <a:endParaRPr b="1" sz="2000"/>
          </a:p>
        </p:txBody>
      </p:sp>
      <p:pic>
        <p:nvPicPr>
          <p:cNvPr id="191" name="Google Shape;191;p15"/>
          <p:cNvPicPr preferRelativeResize="0"/>
          <p:nvPr/>
        </p:nvPicPr>
        <p:blipFill>
          <a:blip r:embed="rId3">
            <a:alphaModFix/>
          </a:blip>
          <a:stretch>
            <a:fillRect/>
          </a:stretch>
        </p:blipFill>
        <p:spPr>
          <a:xfrm>
            <a:off x="526975" y="2324100"/>
            <a:ext cx="768425" cy="768425"/>
          </a:xfrm>
          <a:prstGeom prst="rect">
            <a:avLst/>
          </a:prstGeom>
          <a:noFill/>
          <a:ln>
            <a:noFill/>
          </a:ln>
        </p:spPr>
      </p:pic>
      <p:pic>
        <p:nvPicPr>
          <p:cNvPr id="192" name="Google Shape;192;p15"/>
          <p:cNvPicPr preferRelativeResize="0"/>
          <p:nvPr/>
        </p:nvPicPr>
        <p:blipFill>
          <a:blip r:embed="rId3">
            <a:alphaModFix/>
          </a:blip>
          <a:stretch>
            <a:fillRect/>
          </a:stretch>
        </p:blipFill>
        <p:spPr>
          <a:xfrm>
            <a:off x="1288975" y="2324100"/>
            <a:ext cx="768425" cy="768425"/>
          </a:xfrm>
          <a:prstGeom prst="rect">
            <a:avLst/>
          </a:prstGeom>
          <a:noFill/>
          <a:ln>
            <a:noFill/>
          </a:ln>
        </p:spPr>
      </p:pic>
      <p:pic>
        <p:nvPicPr>
          <p:cNvPr id="193" name="Google Shape;193;p15"/>
          <p:cNvPicPr preferRelativeResize="0"/>
          <p:nvPr/>
        </p:nvPicPr>
        <p:blipFill>
          <a:blip r:embed="rId3">
            <a:alphaModFix/>
          </a:blip>
          <a:stretch>
            <a:fillRect/>
          </a:stretch>
        </p:blipFill>
        <p:spPr>
          <a:xfrm>
            <a:off x="2050975" y="2324100"/>
            <a:ext cx="768425" cy="768425"/>
          </a:xfrm>
          <a:prstGeom prst="rect">
            <a:avLst/>
          </a:prstGeom>
          <a:noFill/>
          <a:ln>
            <a:noFill/>
          </a:ln>
        </p:spPr>
      </p:pic>
      <p:pic>
        <p:nvPicPr>
          <p:cNvPr id="194" name="Google Shape;194;p15"/>
          <p:cNvPicPr preferRelativeResize="0"/>
          <p:nvPr/>
        </p:nvPicPr>
        <p:blipFill>
          <a:blip r:embed="rId3">
            <a:alphaModFix/>
          </a:blip>
          <a:stretch>
            <a:fillRect/>
          </a:stretch>
        </p:blipFill>
        <p:spPr>
          <a:xfrm>
            <a:off x="526975" y="3086100"/>
            <a:ext cx="768425" cy="768425"/>
          </a:xfrm>
          <a:prstGeom prst="rect">
            <a:avLst/>
          </a:prstGeom>
          <a:noFill/>
          <a:ln>
            <a:noFill/>
          </a:ln>
        </p:spPr>
      </p:pic>
      <p:pic>
        <p:nvPicPr>
          <p:cNvPr id="195" name="Google Shape;195;p15"/>
          <p:cNvPicPr preferRelativeResize="0"/>
          <p:nvPr/>
        </p:nvPicPr>
        <p:blipFill>
          <a:blip r:embed="rId3">
            <a:alphaModFix/>
          </a:blip>
          <a:stretch>
            <a:fillRect/>
          </a:stretch>
        </p:blipFill>
        <p:spPr>
          <a:xfrm>
            <a:off x="1288975" y="3086100"/>
            <a:ext cx="768425" cy="768425"/>
          </a:xfrm>
          <a:prstGeom prst="rect">
            <a:avLst/>
          </a:prstGeom>
          <a:noFill/>
          <a:ln>
            <a:noFill/>
          </a:ln>
        </p:spPr>
      </p:pic>
      <p:pic>
        <p:nvPicPr>
          <p:cNvPr id="196" name="Google Shape;196;p15"/>
          <p:cNvPicPr preferRelativeResize="0"/>
          <p:nvPr/>
        </p:nvPicPr>
        <p:blipFill>
          <a:blip r:embed="rId3">
            <a:alphaModFix/>
          </a:blip>
          <a:stretch>
            <a:fillRect/>
          </a:stretch>
        </p:blipFill>
        <p:spPr>
          <a:xfrm>
            <a:off x="2050975" y="3086100"/>
            <a:ext cx="768425" cy="768425"/>
          </a:xfrm>
          <a:prstGeom prst="rect">
            <a:avLst/>
          </a:prstGeom>
          <a:noFill/>
          <a:ln>
            <a:noFill/>
          </a:ln>
        </p:spPr>
      </p:pic>
      <p:sp>
        <p:nvSpPr>
          <p:cNvPr id="197" name="Google Shape;197;p15"/>
          <p:cNvSpPr txBox="1"/>
          <p:nvPr/>
        </p:nvSpPr>
        <p:spPr>
          <a:xfrm>
            <a:off x="542925" y="3914775"/>
            <a:ext cx="2362200" cy="28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Six (6) orders of waffles</a:t>
            </a:r>
            <a:endParaRPr/>
          </a:p>
        </p:txBody>
      </p:sp>
      <p:sp>
        <p:nvSpPr>
          <p:cNvPr id="198" name="Google Shape;198;p15"/>
          <p:cNvSpPr/>
          <p:nvPr/>
        </p:nvSpPr>
        <p:spPr>
          <a:xfrm>
            <a:off x="4133850" y="23812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Twenty (20)</a:t>
            </a:r>
            <a:endParaRPr b="1"/>
          </a:p>
        </p:txBody>
      </p:sp>
      <p:sp>
        <p:nvSpPr>
          <p:cNvPr id="199" name="Google Shape;199;p15"/>
          <p:cNvSpPr/>
          <p:nvPr/>
        </p:nvSpPr>
        <p:spPr>
          <a:xfrm>
            <a:off x="4133850" y="29908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a:t>Take away</a:t>
            </a:r>
            <a:endParaRPr i="1"/>
          </a:p>
        </p:txBody>
      </p:sp>
      <p:sp>
        <p:nvSpPr>
          <p:cNvPr id="200" name="Google Shape;200;p15"/>
          <p:cNvSpPr/>
          <p:nvPr/>
        </p:nvSpPr>
        <p:spPr>
          <a:xfrm>
            <a:off x="4133850" y="36004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u="sng"/>
              <a:t>Fourteen (14)</a:t>
            </a:r>
            <a:endParaRPr u="sng"/>
          </a:p>
        </p:txBody>
      </p:sp>
      <p:sp>
        <p:nvSpPr>
          <p:cNvPr id="201" name="Google Shape;201;p15"/>
          <p:cNvSpPr/>
          <p:nvPr/>
        </p:nvSpPr>
        <p:spPr>
          <a:xfrm>
            <a:off x="374575" y="4438650"/>
            <a:ext cx="6218100" cy="1943100"/>
          </a:xfrm>
          <a:prstGeom prst="rect">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5"/>
          <p:cNvSpPr txBox="1"/>
          <p:nvPr/>
        </p:nvSpPr>
        <p:spPr>
          <a:xfrm>
            <a:off x="3333750" y="5086350"/>
            <a:ext cx="628500" cy="30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is</a:t>
            </a:r>
            <a:endParaRPr b="1" sz="2000"/>
          </a:p>
        </p:txBody>
      </p:sp>
      <p:sp>
        <p:nvSpPr>
          <p:cNvPr id="203" name="Google Shape;203;p15"/>
          <p:cNvSpPr txBox="1"/>
          <p:nvPr/>
        </p:nvSpPr>
        <p:spPr>
          <a:xfrm>
            <a:off x="542925" y="6048375"/>
            <a:ext cx="2362200" cy="28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Five (5) orders of burgers</a:t>
            </a:r>
            <a:endParaRPr/>
          </a:p>
        </p:txBody>
      </p:sp>
      <p:sp>
        <p:nvSpPr>
          <p:cNvPr id="204" name="Google Shape;204;p15"/>
          <p:cNvSpPr/>
          <p:nvPr/>
        </p:nvSpPr>
        <p:spPr>
          <a:xfrm>
            <a:off x="4133850" y="45148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p>
        </p:txBody>
      </p:sp>
      <p:sp>
        <p:nvSpPr>
          <p:cNvPr id="205" name="Google Shape;205;p15"/>
          <p:cNvSpPr/>
          <p:nvPr/>
        </p:nvSpPr>
        <p:spPr>
          <a:xfrm>
            <a:off x="4133850" y="51244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a:t>Take away</a:t>
            </a:r>
            <a:endParaRPr i="1"/>
          </a:p>
        </p:txBody>
      </p:sp>
      <p:sp>
        <p:nvSpPr>
          <p:cNvPr id="206" name="Google Shape;206;p15"/>
          <p:cNvSpPr/>
          <p:nvPr/>
        </p:nvSpPr>
        <p:spPr>
          <a:xfrm>
            <a:off x="4133850" y="57340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u="sng"/>
          </a:p>
        </p:txBody>
      </p:sp>
      <p:sp>
        <p:nvSpPr>
          <p:cNvPr id="207" name="Google Shape;207;p15"/>
          <p:cNvSpPr/>
          <p:nvPr/>
        </p:nvSpPr>
        <p:spPr>
          <a:xfrm>
            <a:off x="374575" y="6572250"/>
            <a:ext cx="6218100" cy="19431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5"/>
          <p:cNvSpPr txBox="1"/>
          <p:nvPr/>
        </p:nvSpPr>
        <p:spPr>
          <a:xfrm>
            <a:off x="3333750" y="7219950"/>
            <a:ext cx="628500" cy="30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is</a:t>
            </a:r>
            <a:endParaRPr b="1" sz="2000"/>
          </a:p>
        </p:txBody>
      </p:sp>
      <p:sp>
        <p:nvSpPr>
          <p:cNvPr id="209" name="Google Shape;209;p15"/>
          <p:cNvSpPr txBox="1"/>
          <p:nvPr/>
        </p:nvSpPr>
        <p:spPr>
          <a:xfrm>
            <a:off x="542925" y="8181975"/>
            <a:ext cx="2590800" cy="28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Seven (7) canned sodas</a:t>
            </a:r>
            <a:endParaRPr/>
          </a:p>
        </p:txBody>
      </p:sp>
      <p:sp>
        <p:nvSpPr>
          <p:cNvPr id="210" name="Google Shape;210;p15"/>
          <p:cNvSpPr/>
          <p:nvPr/>
        </p:nvSpPr>
        <p:spPr>
          <a:xfrm>
            <a:off x="4133850" y="66484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p>
        </p:txBody>
      </p:sp>
      <p:sp>
        <p:nvSpPr>
          <p:cNvPr id="211" name="Google Shape;211;p15"/>
          <p:cNvSpPr/>
          <p:nvPr/>
        </p:nvSpPr>
        <p:spPr>
          <a:xfrm>
            <a:off x="4133850" y="72580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a:t>Take away</a:t>
            </a:r>
            <a:endParaRPr i="1"/>
          </a:p>
        </p:txBody>
      </p:sp>
      <p:sp>
        <p:nvSpPr>
          <p:cNvPr id="212" name="Google Shape;212;p15"/>
          <p:cNvSpPr/>
          <p:nvPr/>
        </p:nvSpPr>
        <p:spPr>
          <a:xfrm>
            <a:off x="4133850" y="7867650"/>
            <a:ext cx="2073300" cy="5103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u="sng"/>
          </a:p>
        </p:txBody>
      </p:sp>
      <p:pic>
        <p:nvPicPr>
          <p:cNvPr id="213" name="Google Shape;213;p15"/>
          <p:cNvPicPr preferRelativeResize="0"/>
          <p:nvPr/>
        </p:nvPicPr>
        <p:blipFill>
          <a:blip r:embed="rId4">
            <a:alphaModFix/>
          </a:blip>
          <a:stretch>
            <a:fillRect/>
          </a:stretch>
        </p:blipFill>
        <p:spPr>
          <a:xfrm>
            <a:off x="704850" y="4600725"/>
            <a:ext cx="628500" cy="628500"/>
          </a:xfrm>
          <a:prstGeom prst="rect">
            <a:avLst/>
          </a:prstGeom>
          <a:noFill/>
          <a:ln>
            <a:noFill/>
          </a:ln>
        </p:spPr>
      </p:pic>
      <p:pic>
        <p:nvPicPr>
          <p:cNvPr id="214" name="Google Shape;214;p15"/>
          <p:cNvPicPr preferRelativeResize="0"/>
          <p:nvPr/>
        </p:nvPicPr>
        <p:blipFill>
          <a:blip r:embed="rId4">
            <a:alphaModFix/>
          </a:blip>
          <a:stretch>
            <a:fillRect/>
          </a:stretch>
        </p:blipFill>
        <p:spPr>
          <a:xfrm>
            <a:off x="1466850" y="4600725"/>
            <a:ext cx="628500" cy="628500"/>
          </a:xfrm>
          <a:prstGeom prst="rect">
            <a:avLst/>
          </a:prstGeom>
          <a:noFill/>
          <a:ln>
            <a:noFill/>
          </a:ln>
        </p:spPr>
      </p:pic>
      <p:pic>
        <p:nvPicPr>
          <p:cNvPr id="215" name="Google Shape;215;p15"/>
          <p:cNvPicPr preferRelativeResize="0"/>
          <p:nvPr/>
        </p:nvPicPr>
        <p:blipFill>
          <a:blip r:embed="rId4">
            <a:alphaModFix/>
          </a:blip>
          <a:stretch>
            <a:fillRect/>
          </a:stretch>
        </p:blipFill>
        <p:spPr>
          <a:xfrm>
            <a:off x="2228850" y="4600725"/>
            <a:ext cx="628500" cy="628500"/>
          </a:xfrm>
          <a:prstGeom prst="rect">
            <a:avLst/>
          </a:prstGeom>
          <a:noFill/>
          <a:ln>
            <a:noFill/>
          </a:ln>
        </p:spPr>
      </p:pic>
      <p:pic>
        <p:nvPicPr>
          <p:cNvPr id="216" name="Google Shape;216;p15"/>
          <p:cNvPicPr preferRelativeResize="0"/>
          <p:nvPr/>
        </p:nvPicPr>
        <p:blipFill>
          <a:blip r:embed="rId4">
            <a:alphaModFix/>
          </a:blip>
          <a:stretch>
            <a:fillRect/>
          </a:stretch>
        </p:blipFill>
        <p:spPr>
          <a:xfrm>
            <a:off x="1771650" y="5286525"/>
            <a:ext cx="628500" cy="628500"/>
          </a:xfrm>
          <a:prstGeom prst="rect">
            <a:avLst/>
          </a:prstGeom>
          <a:noFill/>
          <a:ln>
            <a:noFill/>
          </a:ln>
        </p:spPr>
      </p:pic>
      <p:pic>
        <p:nvPicPr>
          <p:cNvPr id="217" name="Google Shape;217;p15"/>
          <p:cNvPicPr preferRelativeResize="0"/>
          <p:nvPr/>
        </p:nvPicPr>
        <p:blipFill>
          <a:blip r:embed="rId4">
            <a:alphaModFix/>
          </a:blip>
          <a:stretch>
            <a:fillRect/>
          </a:stretch>
        </p:blipFill>
        <p:spPr>
          <a:xfrm>
            <a:off x="1009650" y="5286525"/>
            <a:ext cx="628500" cy="628500"/>
          </a:xfrm>
          <a:prstGeom prst="rect">
            <a:avLst/>
          </a:prstGeom>
          <a:noFill/>
          <a:ln>
            <a:noFill/>
          </a:ln>
        </p:spPr>
      </p:pic>
      <p:pic>
        <p:nvPicPr>
          <p:cNvPr id="218" name="Google Shape;218;p15"/>
          <p:cNvPicPr preferRelativeResize="0"/>
          <p:nvPr/>
        </p:nvPicPr>
        <p:blipFill>
          <a:blip r:embed="rId5">
            <a:alphaModFix/>
          </a:blip>
          <a:stretch>
            <a:fillRect/>
          </a:stretch>
        </p:blipFill>
        <p:spPr>
          <a:xfrm>
            <a:off x="403150" y="6702398"/>
            <a:ext cx="628500" cy="628479"/>
          </a:xfrm>
          <a:prstGeom prst="rect">
            <a:avLst/>
          </a:prstGeom>
          <a:noFill/>
          <a:ln>
            <a:noFill/>
          </a:ln>
        </p:spPr>
      </p:pic>
      <p:pic>
        <p:nvPicPr>
          <p:cNvPr id="219" name="Google Shape;219;p15"/>
          <p:cNvPicPr preferRelativeResize="0"/>
          <p:nvPr/>
        </p:nvPicPr>
        <p:blipFill>
          <a:blip r:embed="rId5">
            <a:alphaModFix/>
          </a:blip>
          <a:stretch>
            <a:fillRect/>
          </a:stretch>
        </p:blipFill>
        <p:spPr>
          <a:xfrm>
            <a:off x="1012750" y="6702398"/>
            <a:ext cx="628500" cy="628479"/>
          </a:xfrm>
          <a:prstGeom prst="rect">
            <a:avLst/>
          </a:prstGeom>
          <a:noFill/>
          <a:ln>
            <a:noFill/>
          </a:ln>
        </p:spPr>
      </p:pic>
      <p:pic>
        <p:nvPicPr>
          <p:cNvPr id="220" name="Google Shape;220;p15"/>
          <p:cNvPicPr preferRelativeResize="0"/>
          <p:nvPr/>
        </p:nvPicPr>
        <p:blipFill>
          <a:blip r:embed="rId5">
            <a:alphaModFix/>
          </a:blip>
          <a:stretch>
            <a:fillRect/>
          </a:stretch>
        </p:blipFill>
        <p:spPr>
          <a:xfrm>
            <a:off x="1622350" y="6702398"/>
            <a:ext cx="628500" cy="628479"/>
          </a:xfrm>
          <a:prstGeom prst="rect">
            <a:avLst/>
          </a:prstGeom>
          <a:noFill/>
          <a:ln>
            <a:noFill/>
          </a:ln>
        </p:spPr>
      </p:pic>
      <p:pic>
        <p:nvPicPr>
          <p:cNvPr id="221" name="Google Shape;221;p15"/>
          <p:cNvPicPr preferRelativeResize="0"/>
          <p:nvPr/>
        </p:nvPicPr>
        <p:blipFill>
          <a:blip r:embed="rId5">
            <a:alphaModFix/>
          </a:blip>
          <a:stretch>
            <a:fillRect/>
          </a:stretch>
        </p:blipFill>
        <p:spPr>
          <a:xfrm>
            <a:off x="2308150" y="6702398"/>
            <a:ext cx="628500" cy="628479"/>
          </a:xfrm>
          <a:prstGeom prst="rect">
            <a:avLst/>
          </a:prstGeom>
          <a:noFill/>
          <a:ln>
            <a:noFill/>
          </a:ln>
        </p:spPr>
      </p:pic>
      <p:pic>
        <p:nvPicPr>
          <p:cNvPr id="222" name="Google Shape;222;p15"/>
          <p:cNvPicPr preferRelativeResize="0"/>
          <p:nvPr/>
        </p:nvPicPr>
        <p:blipFill>
          <a:blip r:embed="rId5">
            <a:alphaModFix/>
          </a:blip>
          <a:stretch>
            <a:fillRect/>
          </a:stretch>
        </p:blipFill>
        <p:spPr>
          <a:xfrm>
            <a:off x="784150" y="7464398"/>
            <a:ext cx="628500" cy="628479"/>
          </a:xfrm>
          <a:prstGeom prst="rect">
            <a:avLst/>
          </a:prstGeom>
          <a:noFill/>
          <a:ln>
            <a:noFill/>
          </a:ln>
        </p:spPr>
      </p:pic>
      <p:pic>
        <p:nvPicPr>
          <p:cNvPr id="223" name="Google Shape;223;p15"/>
          <p:cNvPicPr preferRelativeResize="0"/>
          <p:nvPr/>
        </p:nvPicPr>
        <p:blipFill>
          <a:blip r:embed="rId5">
            <a:alphaModFix/>
          </a:blip>
          <a:stretch>
            <a:fillRect/>
          </a:stretch>
        </p:blipFill>
        <p:spPr>
          <a:xfrm>
            <a:off x="1317550" y="7464398"/>
            <a:ext cx="628500" cy="628479"/>
          </a:xfrm>
          <a:prstGeom prst="rect">
            <a:avLst/>
          </a:prstGeom>
          <a:noFill/>
          <a:ln>
            <a:noFill/>
          </a:ln>
        </p:spPr>
      </p:pic>
      <p:pic>
        <p:nvPicPr>
          <p:cNvPr id="224" name="Google Shape;224;p15"/>
          <p:cNvPicPr preferRelativeResize="0"/>
          <p:nvPr/>
        </p:nvPicPr>
        <p:blipFill>
          <a:blip r:embed="rId5">
            <a:alphaModFix/>
          </a:blip>
          <a:stretch>
            <a:fillRect/>
          </a:stretch>
        </p:blipFill>
        <p:spPr>
          <a:xfrm>
            <a:off x="1850950" y="7464398"/>
            <a:ext cx="628500" cy="62847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6"/>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TABLE  OF ACTIVITIES</a:t>
            </a:r>
            <a:endParaRPr b="1" sz="2000">
              <a:latin typeface="Roboto"/>
              <a:ea typeface="Roboto"/>
              <a:cs typeface="Roboto"/>
              <a:sym typeface="Roboto"/>
            </a:endParaRPr>
          </a:p>
        </p:txBody>
      </p:sp>
      <p:sp>
        <p:nvSpPr>
          <p:cNvPr id="230" name="Google Shape;230;p16"/>
          <p:cNvSpPr txBox="1"/>
          <p:nvPr/>
        </p:nvSpPr>
        <p:spPr>
          <a:xfrm>
            <a:off x="704850" y="1924050"/>
            <a:ext cx="4724400" cy="45912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a:pPr>
            <a:r>
              <a:rPr lang="en" sz="2000"/>
              <a:t>Food Counter</a:t>
            </a:r>
            <a:endParaRPr sz="2000"/>
          </a:p>
          <a:p>
            <a:pPr indent="-355600" lvl="0" marL="457200" rtl="0" algn="l">
              <a:spcBef>
                <a:spcPts val="0"/>
              </a:spcBef>
              <a:spcAft>
                <a:spcPts val="0"/>
              </a:spcAft>
              <a:buSzPts val="2000"/>
              <a:buAutoNum type="arabicPeriod"/>
            </a:pPr>
            <a:r>
              <a:rPr lang="en" sz="2000">
                <a:solidFill>
                  <a:srgbClr val="000000"/>
                </a:solidFill>
              </a:rPr>
              <a:t>Delivery Match</a:t>
            </a:r>
            <a:endParaRPr sz="2000"/>
          </a:p>
          <a:p>
            <a:pPr indent="-355600" lvl="0" marL="457200" rtl="0" algn="l">
              <a:spcBef>
                <a:spcPts val="0"/>
              </a:spcBef>
              <a:spcAft>
                <a:spcPts val="0"/>
              </a:spcAft>
              <a:buSzPts val="2000"/>
              <a:buAutoNum type="arabicPeriod"/>
            </a:pPr>
            <a:r>
              <a:rPr lang="en" sz="2000">
                <a:solidFill>
                  <a:srgbClr val="000000"/>
                </a:solidFill>
              </a:rPr>
              <a:t>Table Color</a:t>
            </a:r>
            <a:endParaRPr sz="2000"/>
          </a:p>
          <a:p>
            <a:pPr indent="-355600" lvl="0" marL="457200" rtl="0" algn="l">
              <a:spcBef>
                <a:spcPts val="0"/>
              </a:spcBef>
              <a:spcAft>
                <a:spcPts val="0"/>
              </a:spcAft>
              <a:buSzPts val="2000"/>
              <a:buAutoNum type="arabicPeriod"/>
            </a:pPr>
            <a:r>
              <a:rPr lang="en" sz="2000"/>
              <a:t>French Fries</a:t>
            </a:r>
            <a:endParaRPr sz="2000"/>
          </a:p>
          <a:p>
            <a:pPr indent="-355600" lvl="0" marL="457200" rtl="0" algn="l">
              <a:spcBef>
                <a:spcPts val="0"/>
              </a:spcBef>
              <a:spcAft>
                <a:spcPts val="0"/>
              </a:spcAft>
              <a:buSzPts val="2000"/>
              <a:buAutoNum type="arabicPeriod"/>
            </a:pPr>
            <a:r>
              <a:rPr lang="en" sz="2000"/>
              <a:t>Foodstand</a:t>
            </a:r>
            <a:endParaRPr sz="2000"/>
          </a:p>
          <a:p>
            <a:pPr indent="-355600" lvl="0" marL="457200" rtl="0" algn="l">
              <a:spcBef>
                <a:spcPts val="0"/>
              </a:spcBef>
              <a:spcAft>
                <a:spcPts val="0"/>
              </a:spcAft>
              <a:buSzPts val="2000"/>
              <a:buAutoNum type="arabicPeriod"/>
            </a:pPr>
            <a:r>
              <a:rPr lang="en" sz="2000">
                <a:solidFill>
                  <a:srgbClr val="000000"/>
                </a:solidFill>
              </a:rPr>
              <a:t>Food Math </a:t>
            </a:r>
            <a:endParaRPr sz="2000"/>
          </a:p>
          <a:p>
            <a:pPr indent="-355600" lvl="0" marL="457200" rtl="0" algn="l">
              <a:spcBef>
                <a:spcPts val="0"/>
              </a:spcBef>
              <a:spcAft>
                <a:spcPts val="0"/>
              </a:spcAft>
              <a:buSzPts val="2000"/>
              <a:buAutoNum type="arabicPeriod"/>
            </a:pPr>
            <a:r>
              <a:rPr lang="en" sz="2000">
                <a:solidFill>
                  <a:srgbClr val="000000"/>
                </a:solidFill>
              </a:rPr>
              <a:t>Burger Maze</a:t>
            </a:r>
            <a:endParaRPr sz="2000"/>
          </a:p>
          <a:p>
            <a:pPr indent="-355600" lvl="0" marL="457200" rtl="0" algn="l">
              <a:spcBef>
                <a:spcPts val="0"/>
              </a:spcBef>
              <a:spcAft>
                <a:spcPts val="0"/>
              </a:spcAft>
              <a:buSzPts val="2000"/>
              <a:buAutoNum type="arabicPeriod"/>
            </a:pPr>
            <a:r>
              <a:rPr lang="en" sz="2000"/>
              <a:t>Pastry Bond</a:t>
            </a:r>
            <a:endParaRPr sz="2000"/>
          </a:p>
          <a:p>
            <a:pPr indent="-355600" lvl="0" marL="457200" rtl="0" algn="l">
              <a:spcBef>
                <a:spcPts val="0"/>
              </a:spcBef>
              <a:spcAft>
                <a:spcPts val="0"/>
              </a:spcAft>
              <a:buSzPts val="2000"/>
              <a:buAutoNum type="arabicPeriod"/>
            </a:pPr>
            <a:r>
              <a:rPr lang="en" sz="2000">
                <a:solidFill>
                  <a:srgbClr val="000000"/>
                </a:solidFill>
              </a:rPr>
              <a:t>Pizza Problem</a:t>
            </a:r>
            <a:endParaRPr sz="2000"/>
          </a:p>
          <a:p>
            <a:pPr indent="-355600" lvl="0" marL="457200" rtl="0" algn="l">
              <a:spcBef>
                <a:spcPts val="0"/>
              </a:spcBef>
              <a:spcAft>
                <a:spcPts val="0"/>
              </a:spcAft>
              <a:buSzPts val="2000"/>
              <a:buAutoNum type="arabicPeriod"/>
            </a:pPr>
            <a:r>
              <a:rPr lang="en" sz="2000"/>
              <a:t>True Pizza Boxes</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17"/>
          <p:cNvSpPr/>
          <p:nvPr/>
        </p:nvSpPr>
        <p:spPr>
          <a:xfrm>
            <a:off x="5327575" y="2047300"/>
            <a:ext cx="198300" cy="6477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7"/>
          <p:cNvSpPr/>
          <p:nvPr/>
        </p:nvSpPr>
        <p:spPr>
          <a:xfrm>
            <a:off x="3422575" y="2047300"/>
            <a:ext cx="198300" cy="6477600"/>
          </a:xfrm>
          <a:prstGeom prst="rect">
            <a:avLst/>
          </a:prstGeom>
          <a:solidFill>
            <a:srgbClr val="F6B2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7"/>
          <p:cNvSpPr/>
          <p:nvPr/>
        </p:nvSpPr>
        <p:spPr>
          <a:xfrm>
            <a:off x="1517575" y="2047300"/>
            <a:ext cx="198300" cy="6477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8" name="Google Shape;238;p17"/>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239" name="Google Shape;239;p17"/>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FOOD COUNTER</a:t>
            </a:r>
            <a:endParaRPr b="1" sz="2000">
              <a:latin typeface="Roboto"/>
              <a:ea typeface="Roboto"/>
              <a:cs typeface="Roboto"/>
              <a:sym typeface="Roboto"/>
            </a:endParaRPr>
          </a:p>
        </p:txBody>
      </p:sp>
      <p:sp>
        <p:nvSpPr>
          <p:cNvPr id="240" name="Google Shape;240;p17"/>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Find the difference in the problems below. Show your answer in the box.</a:t>
            </a:r>
            <a:endParaRPr b="1" sz="1600">
              <a:latin typeface="Roboto"/>
              <a:ea typeface="Roboto"/>
              <a:cs typeface="Roboto"/>
              <a:sym typeface="Roboto"/>
            </a:endParaRPr>
          </a:p>
        </p:txBody>
      </p:sp>
      <p:sp>
        <p:nvSpPr>
          <p:cNvPr id="241" name="Google Shape;241;p17"/>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lt1"/>
                </a:solidFill>
              </a:rPr>
              <a:t>Subtracting numbers within 20</a:t>
            </a:r>
            <a:endParaRPr>
              <a:solidFill>
                <a:schemeClr val="lt1"/>
              </a:solidFill>
            </a:endParaRPr>
          </a:p>
        </p:txBody>
      </p:sp>
      <p:sp>
        <p:nvSpPr>
          <p:cNvPr id="242" name="Google Shape;242;p17"/>
          <p:cNvSpPr/>
          <p:nvPr/>
        </p:nvSpPr>
        <p:spPr>
          <a:xfrm>
            <a:off x="6394375" y="1971100"/>
            <a:ext cx="198300" cy="6477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7"/>
          <p:cNvSpPr/>
          <p:nvPr/>
        </p:nvSpPr>
        <p:spPr>
          <a:xfrm>
            <a:off x="374575" y="1971100"/>
            <a:ext cx="198300" cy="6745200"/>
          </a:xfrm>
          <a:prstGeom prst="rect">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4" name="Google Shape;244;p17"/>
          <p:cNvGrpSpPr/>
          <p:nvPr/>
        </p:nvGrpSpPr>
        <p:grpSpPr>
          <a:xfrm>
            <a:off x="303923" y="1634859"/>
            <a:ext cx="6324017" cy="869116"/>
            <a:chOff x="76200" y="664950"/>
            <a:chExt cx="6670200" cy="1278300"/>
          </a:xfrm>
        </p:grpSpPr>
        <p:sp>
          <p:nvSpPr>
            <p:cNvPr id="245" name="Google Shape;245;p17"/>
            <p:cNvSpPr/>
            <p:nvPr/>
          </p:nvSpPr>
          <p:spPr>
            <a:xfrm rot="5400000">
              <a:off x="-2758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7"/>
            <p:cNvSpPr/>
            <p:nvPr/>
          </p:nvSpPr>
          <p:spPr>
            <a:xfrm rot="5400000">
              <a:off x="3337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7"/>
            <p:cNvSpPr/>
            <p:nvPr/>
          </p:nvSpPr>
          <p:spPr>
            <a:xfrm rot="5400000">
              <a:off x="9433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7"/>
            <p:cNvSpPr/>
            <p:nvPr/>
          </p:nvSpPr>
          <p:spPr>
            <a:xfrm rot="5400000">
              <a:off x="15529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7"/>
            <p:cNvSpPr/>
            <p:nvPr/>
          </p:nvSpPr>
          <p:spPr>
            <a:xfrm rot="5400000">
              <a:off x="21625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7"/>
            <p:cNvSpPr/>
            <p:nvPr/>
          </p:nvSpPr>
          <p:spPr>
            <a:xfrm rot="5400000">
              <a:off x="27721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7"/>
            <p:cNvSpPr/>
            <p:nvPr/>
          </p:nvSpPr>
          <p:spPr>
            <a:xfrm rot="5400000">
              <a:off x="33817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7"/>
            <p:cNvSpPr/>
            <p:nvPr/>
          </p:nvSpPr>
          <p:spPr>
            <a:xfrm rot="5400000">
              <a:off x="39913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7"/>
            <p:cNvSpPr/>
            <p:nvPr/>
          </p:nvSpPr>
          <p:spPr>
            <a:xfrm rot="5400000">
              <a:off x="46009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7"/>
            <p:cNvSpPr/>
            <p:nvPr/>
          </p:nvSpPr>
          <p:spPr>
            <a:xfrm rot="5400000">
              <a:off x="5210550" y="1017000"/>
              <a:ext cx="1278300" cy="574200"/>
            </a:xfrm>
            <a:prstGeom prst="flowChartDelay">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7"/>
            <p:cNvSpPr/>
            <p:nvPr/>
          </p:nvSpPr>
          <p:spPr>
            <a:xfrm rot="5400000">
              <a:off x="5820150" y="1017000"/>
              <a:ext cx="1278300" cy="574200"/>
            </a:xfrm>
            <a:prstGeom prst="flowChartDelay">
              <a:avLst/>
            </a:prstGeom>
            <a:solidFill>
              <a:srgbClr val="FF99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6" name="Google Shape;256;p17"/>
          <p:cNvSpPr/>
          <p:nvPr/>
        </p:nvSpPr>
        <p:spPr>
          <a:xfrm>
            <a:off x="705075" y="2776250"/>
            <a:ext cx="1718700" cy="1983000"/>
          </a:xfrm>
          <a:prstGeom prst="rec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600">
                <a:solidFill>
                  <a:schemeClr val="dk1"/>
                </a:solidFill>
              </a:rPr>
              <a:t>Lily has 12 boxes of pizza, while Isaac has 2. What is the difference?</a:t>
            </a:r>
            <a:endParaRPr b="1" sz="1300">
              <a:solidFill>
                <a:schemeClr val="dk1"/>
              </a:solidFill>
            </a:endParaRPr>
          </a:p>
        </p:txBody>
      </p:sp>
      <p:sp>
        <p:nvSpPr>
          <p:cNvPr id="257" name="Google Shape;257;p17"/>
          <p:cNvSpPr/>
          <p:nvPr/>
        </p:nvSpPr>
        <p:spPr>
          <a:xfrm>
            <a:off x="705075" y="4903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7"/>
          <p:cNvSpPr/>
          <p:nvPr/>
        </p:nvSpPr>
        <p:spPr>
          <a:xfrm>
            <a:off x="705075" y="5665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minus</a:t>
            </a:r>
            <a:endParaRPr/>
          </a:p>
        </p:txBody>
      </p:sp>
      <p:sp>
        <p:nvSpPr>
          <p:cNvPr id="259" name="Google Shape;259;p17"/>
          <p:cNvSpPr/>
          <p:nvPr/>
        </p:nvSpPr>
        <p:spPr>
          <a:xfrm>
            <a:off x="705075" y="6427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7"/>
          <p:cNvSpPr/>
          <p:nvPr/>
        </p:nvSpPr>
        <p:spPr>
          <a:xfrm>
            <a:off x="705075" y="7189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 equal to</a:t>
            </a:r>
            <a:endParaRPr/>
          </a:p>
        </p:txBody>
      </p:sp>
      <p:sp>
        <p:nvSpPr>
          <p:cNvPr id="261" name="Google Shape;261;p17"/>
          <p:cNvSpPr/>
          <p:nvPr/>
        </p:nvSpPr>
        <p:spPr>
          <a:xfrm>
            <a:off x="705075" y="7951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7"/>
          <p:cNvSpPr/>
          <p:nvPr/>
        </p:nvSpPr>
        <p:spPr>
          <a:xfrm>
            <a:off x="4515075" y="2776250"/>
            <a:ext cx="1718700" cy="1983000"/>
          </a:xfrm>
          <a:prstGeom prst="rec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rPr>
              <a:t>Mom cooked carbonara for 20 people, but I ate 3 servings of it. How many guests can we still feed?</a:t>
            </a:r>
            <a:endParaRPr b="1" sz="1600">
              <a:solidFill>
                <a:schemeClr val="dk1"/>
              </a:solidFill>
            </a:endParaRPr>
          </a:p>
        </p:txBody>
      </p:sp>
      <p:sp>
        <p:nvSpPr>
          <p:cNvPr id="263" name="Google Shape;263;p17"/>
          <p:cNvSpPr/>
          <p:nvPr/>
        </p:nvSpPr>
        <p:spPr>
          <a:xfrm>
            <a:off x="4515075" y="4903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7"/>
          <p:cNvSpPr/>
          <p:nvPr/>
        </p:nvSpPr>
        <p:spPr>
          <a:xfrm>
            <a:off x="4515075" y="5665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minus</a:t>
            </a:r>
            <a:endParaRPr/>
          </a:p>
        </p:txBody>
      </p:sp>
      <p:sp>
        <p:nvSpPr>
          <p:cNvPr id="265" name="Google Shape;265;p17"/>
          <p:cNvSpPr/>
          <p:nvPr/>
        </p:nvSpPr>
        <p:spPr>
          <a:xfrm>
            <a:off x="4515075" y="6427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7"/>
          <p:cNvSpPr/>
          <p:nvPr/>
        </p:nvSpPr>
        <p:spPr>
          <a:xfrm>
            <a:off x="4515075" y="7189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 equal to</a:t>
            </a:r>
            <a:endParaRPr/>
          </a:p>
        </p:txBody>
      </p:sp>
      <p:sp>
        <p:nvSpPr>
          <p:cNvPr id="267" name="Google Shape;267;p17"/>
          <p:cNvSpPr/>
          <p:nvPr/>
        </p:nvSpPr>
        <p:spPr>
          <a:xfrm>
            <a:off x="4515075" y="7951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7"/>
          <p:cNvSpPr/>
          <p:nvPr/>
        </p:nvSpPr>
        <p:spPr>
          <a:xfrm>
            <a:off x="2610075" y="2776250"/>
            <a:ext cx="1718700" cy="1983000"/>
          </a:xfrm>
          <a:prstGeom prst="rec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rPr>
              <a:t>Gab ordered 15 cartons of milk and gave 3 to Mark. How many cartons of milk were left?</a:t>
            </a:r>
            <a:endParaRPr b="1" sz="1600">
              <a:solidFill>
                <a:schemeClr val="dk1"/>
              </a:solidFill>
            </a:endParaRPr>
          </a:p>
        </p:txBody>
      </p:sp>
      <p:sp>
        <p:nvSpPr>
          <p:cNvPr id="269" name="Google Shape;269;p17"/>
          <p:cNvSpPr/>
          <p:nvPr/>
        </p:nvSpPr>
        <p:spPr>
          <a:xfrm>
            <a:off x="2610075" y="4903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7"/>
          <p:cNvSpPr/>
          <p:nvPr/>
        </p:nvSpPr>
        <p:spPr>
          <a:xfrm>
            <a:off x="2610075" y="5665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minus</a:t>
            </a:r>
            <a:endParaRPr/>
          </a:p>
        </p:txBody>
      </p:sp>
      <p:sp>
        <p:nvSpPr>
          <p:cNvPr id="271" name="Google Shape;271;p17"/>
          <p:cNvSpPr/>
          <p:nvPr/>
        </p:nvSpPr>
        <p:spPr>
          <a:xfrm>
            <a:off x="2610075" y="6427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7"/>
          <p:cNvSpPr/>
          <p:nvPr/>
        </p:nvSpPr>
        <p:spPr>
          <a:xfrm>
            <a:off x="2610075" y="7189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 equal to</a:t>
            </a:r>
            <a:endParaRPr/>
          </a:p>
        </p:txBody>
      </p:sp>
      <p:sp>
        <p:nvSpPr>
          <p:cNvPr id="273" name="Google Shape;273;p17"/>
          <p:cNvSpPr/>
          <p:nvPr/>
        </p:nvSpPr>
        <p:spPr>
          <a:xfrm>
            <a:off x="2610075" y="7951425"/>
            <a:ext cx="1718700" cy="660600"/>
          </a:xfrm>
          <a:prstGeom prst="rect">
            <a:avLst/>
          </a:prstGeom>
          <a:solidFill>
            <a:schemeClr val="lt2"/>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18"/>
          <p:cNvPicPr preferRelativeResize="0"/>
          <p:nvPr/>
        </p:nvPicPr>
        <p:blipFill rotWithShape="1">
          <a:blip r:embed="rId3">
            <a:alphaModFix/>
          </a:blip>
          <a:srcRect b="9616" l="0" r="0" t="0"/>
          <a:stretch/>
        </p:blipFill>
        <p:spPr>
          <a:xfrm>
            <a:off x="1366525" y="2228070"/>
            <a:ext cx="1626324" cy="1469868"/>
          </a:xfrm>
          <a:prstGeom prst="rect">
            <a:avLst/>
          </a:prstGeom>
          <a:noFill/>
          <a:ln>
            <a:noFill/>
          </a:ln>
        </p:spPr>
      </p:pic>
      <p:pic>
        <p:nvPicPr>
          <p:cNvPr id="279" name="Google Shape;279;p18"/>
          <p:cNvPicPr preferRelativeResize="0"/>
          <p:nvPr/>
        </p:nvPicPr>
        <p:blipFill rotWithShape="1">
          <a:blip r:embed="rId3">
            <a:alphaModFix/>
          </a:blip>
          <a:srcRect b="9616" l="0" r="0" t="0"/>
          <a:stretch/>
        </p:blipFill>
        <p:spPr>
          <a:xfrm>
            <a:off x="4097200" y="2244908"/>
            <a:ext cx="1626324" cy="1469868"/>
          </a:xfrm>
          <a:prstGeom prst="rect">
            <a:avLst/>
          </a:prstGeom>
          <a:noFill/>
          <a:ln>
            <a:noFill/>
          </a:ln>
        </p:spPr>
      </p:pic>
      <p:pic>
        <p:nvPicPr>
          <p:cNvPr id="280" name="Google Shape;280;p18"/>
          <p:cNvPicPr preferRelativeResize="0"/>
          <p:nvPr/>
        </p:nvPicPr>
        <p:blipFill>
          <a:blip r:embed="rId4">
            <a:alphaModFix/>
          </a:blip>
          <a:stretch>
            <a:fillRect/>
          </a:stretch>
        </p:blipFill>
        <p:spPr>
          <a:xfrm>
            <a:off x="5339850" y="2541225"/>
            <a:ext cx="1199625" cy="1199625"/>
          </a:xfrm>
          <a:prstGeom prst="rect">
            <a:avLst/>
          </a:prstGeom>
          <a:noFill/>
          <a:ln>
            <a:noFill/>
          </a:ln>
        </p:spPr>
      </p:pic>
      <p:cxnSp>
        <p:nvCxnSpPr>
          <p:cNvPr id="281" name="Google Shape;281;p18"/>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282" name="Google Shape;282;p18"/>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DELIVERY MATCH</a:t>
            </a:r>
            <a:endParaRPr b="1" sz="2000">
              <a:latin typeface="Roboto"/>
              <a:ea typeface="Roboto"/>
              <a:cs typeface="Roboto"/>
              <a:sym typeface="Roboto"/>
            </a:endParaRPr>
          </a:p>
        </p:txBody>
      </p:sp>
      <p:sp>
        <p:nvSpPr>
          <p:cNvPr id="283" name="Google Shape;283;p18"/>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Help the delivery boys reach their clients by matching the equations to their customers with correct answers. </a:t>
            </a:r>
            <a:endParaRPr b="1" sz="1500">
              <a:solidFill>
                <a:schemeClr val="lt1"/>
              </a:solidFill>
              <a:latin typeface="Roboto"/>
              <a:ea typeface="Roboto"/>
              <a:cs typeface="Roboto"/>
              <a:sym typeface="Roboto"/>
            </a:endParaRPr>
          </a:p>
        </p:txBody>
      </p:sp>
      <p:sp>
        <p:nvSpPr>
          <p:cNvPr id="284" name="Google Shape;284;p18"/>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lt1"/>
                </a:solidFill>
              </a:rPr>
              <a:t>Subtracting numbers within 20</a:t>
            </a:r>
            <a:endParaRPr>
              <a:solidFill>
                <a:schemeClr val="lt1"/>
              </a:solidFill>
            </a:endParaRPr>
          </a:p>
        </p:txBody>
      </p:sp>
      <p:pic>
        <p:nvPicPr>
          <p:cNvPr id="285" name="Google Shape;285;p18"/>
          <p:cNvPicPr preferRelativeResize="0"/>
          <p:nvPr/>
        </p:nvPicPr>
        <p:blipFill>
          <a:blip r:embed="rId5">
            <a:alphaModFix/>
          </a:blip>
          <a:stretch>
            <a:fillRect/>
          </a:stretch>
        </p:blipFill>
        <p:spPr>
          <a:xfrm rot="181484">
            <a:off x="4297700" y="6661137"/>
            <a:ext cx="1626325" cy="1451424"/>
          </a:xfrm>
          <a:prstGeom prst="rect">
            <a:avLst/>
          </a:prstGeom>
          <a:noFill/>
          <a:ln>
            <a:noFill/>
          </a:ln>
        </p:spPr>
      </p:pic>
      <p:sp>
        <p:nvSpPr>
          <p:cNvPr id="286" name="Google Shape;286;p18"/>
          <p:cNvSpPr/>
          <p:nvPr/>
        </p:nvSpPr>
        <p:spPr>
          <a:xfrm rot="182917">
            <a:off x="4382701" y="7060034"/>
            <a:ext cx="857413" cy="430504"/>
          </a:xfrm>
          <a:prstGeom prst="rect">
            <a:avLst/>
          </a:prstGeom>
          <a:solidFill>
            <a:srgbClr val="6D9EE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300">
                <a:solidFill>
                  <a:srgbClr val="FFFFFF"/>
                </a:solidFill>
              </a:rPr>
              <a:t>11- 3</a:t>
            </a:r>
            <a:endParaRPr b="1" sz="2300">
              <a:solidFill>
                <a:srgbClr val="FFFFFF"/>
              </a:solidFill>
            </a:endParaRPr>
          </a:p>
        </p:txBody>
      </p:sp>
      <p:pic>
        <p:nvPicPr>
          <p:cNvPr id="287" name="Google Shape;287;p18"/>
          <p:cNvPicPr preferRelativeResize="0"/>
          <p:nvPr/>
        </p:nvPicPr>
        <p:blipFill>
          <a:blip r:embed="rId5">
            <a:alphaModFix/>
          </a:blip>
          <a:stretch>
            <a:fillRect/>
          </a:stretch>
        </p:blipFill>
        <p:spPr>
          <a:xfrm>
            <a:off x="2470888" y="5309788"/>
            <a:ext cx="1626324" cy="1451424"/>
          </a:xfrm>
          <a:prstGeom prst="rect">
            <a:avLst/>
          </a:prstGeom>
          <a:noFill/>
          <a:ln>
            <a:noFill/>
          </a:ln>
        </p:spPr>
      </p:pic>
      <p:sp>
        <p:nvSpPr>
          <p:cNvPr id="288" name="Google Shape;288;p18"/>
          <p:cNvSpPr/>
          <p:nvPr/>
        </p:nvSpPr>
        <p:spPr>
          <a:xfrm>
            <a:off x="2550461" y="5724475"/>
            <a:ext cx="857400" cy="430800"/>
          </a:xfrm>
          <a:prstGeom prst="rect">
            <a:avLst/>
          </a:prstGeom>
          <a:solidFill>
            <a:srgbClr val="6D9EE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FFFFFF"/>
                </a:solidFill>
              </a:rPr>
              <a:t>20 - 2</a:t>
            </a:r>
            <a:endParaRPr b="1" sz="2000">
              <a:solidFill>
                <a:srgbClr val="FFFFFF"/>
              </a:solidFill>
            </a:endParaRPr>
          </a:p>
        </p:txBody>
      </p:sp>
      <p:pic>
        <p:nvPicPr>
          <p:cNvPr id="289" name="Google Shape;289;p18"/>
          <p:cNvPicPr preferRelativeResize="0"/>
          <p:nvPr/>
        </p:nvPicPr>
        <p:blipFill>
          <a:blip r:embed="rId5">
            <a:alphaModFix/>
          </a:blip>
          <a:stretch>
            <a:fillRect/>
          </a:stretch>
        </p:blipFill>
        <p:spPr>
          <a:xfrm>
            <a:off x="294975" y="4183352"/>
            <a:ext cx="1626324" cy="1451424"/>
          </a:xfrm>
          <a:prstGeom prst="rect">
            <a:avLst/>
          </a:prstGeom>
          <a:noFill/>
          <a:ln>
            <a:noFill/>
          </a:ln>
        </p:spPr>
      </p:pic>
      <p:sp>
        <p:nvSpPr>
          <p:cNvPr id="290" name="Google Shape;290;p18"/>
          <p:cNvSpPr/>
          <p:nvPr/>
        </p:nvSpPr>
        <p:spPr>
          <a:xfrm>
            <a:off x="374548" y="4598025"/>
            <a:ext cx="857400" cy="430800"/>
          </a:xfrm>
          <a:prstGeom prst="rect">
            <a:avLst/>
          </a:prstGeom>
          <a:solidFill>
            <a:srgbClr val="6D9EE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FFFFFF"/>
                </a:solidFill>
              </a:rPr>
              <a:t>16 - 1</a:t>
            </a:r>
            <a:endParaRPr b="1" sz="2000">
              <a:solidFill>
                <a:srgbClr val="FFFFFF"/>
              </a:solidFill>
            </a:endParaRPr>
          </a:p>
        </p:txBody>
      </p:sp>
      <p:sp>
        <p:nvSpPr>
          <p:cNvPr id="291" name="Google Shape;291;p18"/>
          <p:cNvSpPr/>
          <p:nvPr/>
        </p:nvSpPr>
        <p:spPr>
          <a:xfrm>
            <a:off x="5510950" y="1818850"/>
            <a:ext cx="857400" cy="777300"/>
          </a:xfrm>
          <a:prstGeom prst="ellipse">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900"/>
              <a:t>15</a:t>
            </a:r>
            <a:endParaRPr sz="2900"/>
          </a:p>
        </p:txBody>
      </p:sp>
      <p:sp>
        <p:nvSpPr>
          <p:cNvPr id="292" name="Google Shape;292;p18"/>
          <p:cNvSpPr/>
          <p:nvPr/>
        </p:nvSpPr>
        <p:spPr>
          <a:xfrm>
            <a:off x="905338" y="1870025"/>
            <a:ext cx="857400" cy="777300"/>
          </a:xfrm>
          <a:prstGeom prst="ellipse">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900"/>
              <a:t>8</a:t>
            </a:r>
            <a:endParaRPr sz="2900"/>
          </a:p>
        </p:txBody>
      </p:sp>
      <p:sp>
        <p:nvSpPr>
          <p:cNvPr id="293" name="Google Shape;293;p18"/>
          <p:cNvSpPr/>
          <p:nvPr/>
        </p:nvSpPr>
        <p:spPr>
          <a:xfrm>
            <a:off x="3116325" y="2125350"/>
            <a:ext cx="857400" cy="777300"/>
          </a:xfrm>
          <a:prstGeom prst="ellipse">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900"/>
              <a:t>18</a:t>
            </a:r>
            <a:endParaRPr sz="2900"/>
          </a:p>
        </p:txBody>
      </p:sp>
      <p:pic>
        <p:nvPicPr>
          <p:cNvPr id="294" name="Google Shape;294;p18"/>
          <p:cNvPicPr preferRelativeResize="0"/>
          <p:nvPr/>
        </p:nvPicPr>
        <p:blipFill>
          <a:blip r:embed="rId6">
            <a:alphaModFix/>
          </a:blip>
          <a:stretch>
            <a:fillRect/>
          </a:stretch>
        </p:blipFill>
        <p:spPr>
          <a:xfrm>
            <a:off x="224175" y="6496475"/>
            <a:ext cx="2219725" cy="2219725"/>
          </a:xfrm>
          <a:prstGeom prst="rect">
            <a:avLst/>
          </a:prstGeom>
          <a:noFill/>
          <a:ln>
            <a:noFill/>
          </a:ln>
        </p:spPr>
      </p:pic>
      <p:pic>
        <p:nvPicPr>
          <p:cNvPr id="295" name="Google Shape;295;p18"/>
          <p:cNvPicPr preferRelativeResize="0"/>
          <p:nvPr/>
        </p:nvPicPr>
        <p:blipFill>
          <a:blip r:embed="rId7">
            <a:alphaModFix/>
          </a:blip>
          <a:stretch>
            <a:fillRect/>
          </a:stretch>
        </p:blipFill>
        <p:spPr>
          <a:xfrm>
            <a:off x="393763" y="2324825"/>
            <a:ext cx="1428750" cy="1428750"/>
          </a:xfrm>
          <a:prstGeom prst="rect">
            <a:avLst/>
          </a:prstGeom>
          <a:noFill/>
          <a:ln>
            <a:noFill/>
          </a:ln>
        </p:spPr>
      </p:pic>
      <p:pic>
        <p:nvPicPr>
          <p:cNvPr id="296" name="Google Shape;296;p18"/>
          <p:cNvPicPr preferRelativeResize="0"/>
          <p:nvPr/>
        </p:nvPicPr>
        <p:blipFill rotWithShape="1">
          <a:blip r:embed="rId8">
            <a:alphaModFix/>
          </a:blip>
          <a:srcRect b="16036" l="0" r="0" t="0"/>
          <a:stretch/>
        </p:blipFill>
        <p:spPr>
          <a:xfrm>
            <a:off x="2714427" y="2361250"/>
            <a:ext cx="1700625" cy="1427900"/>
          </a:xfrm>
          <a:prstGeom prst="rect">
            <a:avLst/>
          </a:prstGeom>
          <a:noFill/>
          <a:ln>
            <a:noFill/>
          </a:ln>
        </p:spPr>
      </p:pic>
      <p:pic>
        <p:nvPicPr>
          <p:cNvPr id="297" name="Google Shape;297;p18"/>
          <p:cNvPicPr preferRelativeResize="0"/>
          <p:nvPr/>
        </p:nvPicPr>
        <p:blipFill rotWithShape="1">
          <a:blip r:embed="rId9">
            <a:alphaModFix/>
          </a:blip>
          <a:srcRect b="0" l="16037" r="16037" t="0"/>
          <a:stretch/>
        </p:blipFill>
        <p:spPr>
          <a:xfrm>
            <a:off x="2994438" y="3832264"/>
            <a:ext cx="579226" cy="852723"/>
          </a:xfrm>
          <a:prstGeom prst="rect">
            <a:avLst/>
          </a:prstGeom>
          <a:noFill/>
          <a:ln>
            <a:noFill/>
          </a:ln>
        </p:spPr>
      </p:pic>
      <p:pic>
        <p:nvPicPr>
          <p:cNvPr id="298" name="Google Shape;298;p18"/>
          <p:cNvPicPr preferRelativeResize="0"/>
          <p:nvPr/>
        </p:nvPicPr>
        <p:blipFill>
          <a:blip r:embed="rId10">
            <a:alphaModFix/>
          </a:blip>
          <a:stretch>
            <a:fillRect/>
          </a:stretch>
        </p:blipFill>
        <p:spPr>
          <a:xfrm>
            <a:off x="2816974" y="4173325"/>
            <a:ext cx="1166963" cy="116696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19"/>
          <p:cNvPicPr preferRelativeResize="0"/>
          <p:nvPr/>
        </p:nvPicPr>
        <p:blipFill>
          <a:blip r:embed="rId3">
            <a:alphaModFix/>
          </a:blip>
          <a:stretch>
            <a:fillRect/>
          </a:stretch>
        </p:blipFill>
        <p:spPr>
          <a:xfrm flipH="1">
            <a:off x="4079925" y="5347024"/>
            <a:ext cx="3082875" cy="3082875"/>
          </a:xfrm>
          <a:prstGeom prst="rect">
            <a:avLst/>
          </a:prstGeom>
          <a:noFill/>
          <a:ln>
            <a:noFill/>
          </a:ln>
        </p:spPr>
      </p:pic>
      <p:cxnSp>
        <p:nvCxnSpPr>
          <p:cNvPr id="304" name="Google Shape;304;p19"/>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305" name="Google Shape;305;p19"/>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TABLE COLOR</a:t>
            </a:r>
            <a:endParaRPr b="1" sz="2000">
              <a:latin typeface="Roboto"/>
              <a:ea typeface="Roboto"/>
              <a:cs typeface="Roboto"/>
              <a:sym typeface="Roboto"/>
            </a:endParaRPr>
          </a:p>
        </p:txBody>
      </p:sp>
      <p:sp>
        <p:nvSpPr>
          <p:cNvPr id="306" name="Google Shape;306;p19"/>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Color those tables that have below 20 difference in their equations. </a:t>
            </a:r>
            <a:endParaRPr b="1" sz="1600">
              <a:solidFill>
                <a:schemeClr val="lt1"/>
              </a:solidFill>
              <a:latin typeface="Roboto"/>
              <a:ea typeface="Roboto"/>
              <a:cs typeface="Roboto"/>
              <a:sym typeface="Roboto"/>
            </a:endParaRPr>
          </a:p>
        </p:txBody>
      </p:sp>
      <p:sp>
        <p:nvSpPr>
          <p:cNvPr id="307" name="Google Shape;307;p19"/>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pic>
        <p:nvPicPr>
          <p:cNvPr id="308" name="Google Shape;308;p19"/>
          <p:cNvPicPr preferRelativeResize="0"/>
          <p:nvPr/>
        </p:nvPicPr>
        <p:blipFill>
          <a:blip r:embed="rId4">
            <a:alphaModFix/>
          </a:blip>
          <a:stretch>
            <a:fillRect/>
          </a:stretch>
        </p:blipFill>
        <p:spPr>
          <a:xfrm>
            <a:off x="266700" y="1818850"/>
            <a:ext cx="2467400" cy="2467400"/>
          </a:xfrm>
          <a:prstGeom prst="rect">
            <a:avLst/>
          </a:prstGeom>
          <a:noFill/>
          <a:ln>
            <a:noFill/>
          </a:ln>
        </p:spPr>
      </p:pic>
      <p:sp>
        <p:nvSpPr>
          <p:cNvPr id="309" name="Google Shape;309;p19"/>
          <p:cNvSpPr/>
          <p:nvPr/>
        </p:nvSpPr>
        <p:spPr>
          <a:xfrm>
            <a:off x="609600" y="24003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20 - 2</a:t>
            </a:r>
            <a:endParaRPr/>
          </a:p>
        </p:txBody>
      </p:sp>
      <p:pic>
        <p:nvPicPr>
          <p:cNvPr id="310" name="Google Shape;310;p19"/>
          <p:cNvPicPr preferRelativeResize="0"/>
          <p:nvPr/>
        </p:nvPicPr>
        <p:blipFill>
          <a:blip r:embed="rId4">
            <a:alphaModFix/>
          </a:blip>
          <a:stretch>
            <a:fillRect/>
          </a:stretch>
        </p:blipFill>
        <p:spPr>
          <a:xfrm>
            <a:off x="2933700" y="1818850"/>
            <a:ext cx="2467400" cy="2467400"/>
          </a:xfrm>
          <a:prstGeom prst="rect">
            <a:avLst/>
          </a:prstGeom>
          <a:noFill/>
          <a:ln>
            <a:noFill/>
          </a:ln>
        </p:spPr>
      </p:pic>
      <p:sp>
        <p:nvSpPr>
          <p:cNvPr id="311" name="Google Shape;311;p19"/>
          <p:cNvSpPr/>
          <p:nvPr/>
        </p:nvSpPr>
        <p:spPr>
          <a:xfrm>
            <a:off x="3276600" y="24003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26 - 4</a:t>
            </a:r>
            <a:endParaRPr/>
          </a:p>
        </p:txBody>
      </p:sp>
      <p:pic>
        <p:nvPicPr>
          <p:cNvPr id="312" name="Google Shape;312;p19"/>
          <p:cNvPicPr preferRelativeResize="0"/>
          <p:nvPr/>
        </p:nvPicPr>
        <p:blipFill>
          <a:blip r:embed="rId4">
            <a:alphaModFix/>
          </a:blip>
          <a:stretch>
            <a:fillRect/>
          </a:stretch>
        </p:blipFill>
        <p:spPr>
          <a:xfrm>
            <a:off x="266700" y="3800050"/>
            <a:ext cx="2467400" cy="2467400"/>
          </a:xfrm>
          <a:prstGeom prst="rect">
            <a:avLst/>
          </a:prstGeom>
          <a:noFill/>
          <a:ln>
            <a:noFill/>
          </a:ln>
        </p:spPr>
      </p:pic>
      <p:sp>
        <p:nvSpPr>
          <p:cNvPr id="313" name="Google Shape;313;p19"/>
          <p:cNvSpPr/>
          <p:nvPr/>
        </p:nvSpPr>
        <p:spPr>
          <a:xfrm>
            <a:off x="609600" y="43815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18 - 9 </a:t>
            </a:r>
            <a:endParaRPr/>
          </a:p>
        </p:txBody>
      </p:sp>
      <p:pic>
        <p:nvPicPr>
          <p:cNvPr id="314" name="Google Shape;314;p19"/>
          <p:cNvPicPr preferRelativeResize="0"/>
          <p:nvPr/>
        </p:nvPicPr>
        <p:blipFill>
          <a:blip r:embed="rId4">
            <a:alphaModFix/>
          </a:blip>
          <a:stretch>
            <a:fillRect/>
          </a:stretch>
        </p:blipFill>
        <p:spPr>
          <a:xfrm>
            <a:off x="2933700" y="3800050"/>
            <a:ext cx="2467400" cy="2467400"/>
          </a:xfrm>
          <a:prstGeom prst="rect">
            <a:avLst/>
          </a:prstGeom>
          <a:noFill/>
          <a:ln>
            <a:noFill/>
          </a:ln>
        </p:spPr>
      </p:pic>
      <p:sp>
        <p:nvSpPr>
          <p:cNvPr id="315" name="Google Shape;315;p19"/>
          <p:cNvSpPr/>
          <p:nvPr/>
        </p:nvSpPr>
        <p:spPr>
          <a:xfrm>
            <a:off x="3276600" y="43815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26 - 4</a:t>
            </a:r>
            <a:endParaRPr/>
          </a:p>
        </p:txBody>
      </p:sp>
      <p:pic>
        <p:nvPicPr>
          <p:cNvPr id="316" name="Google Shape;316;p19"/>
          <p:cNvPicPr preferRelativeResize="0"/>
          <p:nvPr/>
        </p:nvPicPr>
        <p:blipFill>
          <a:blip r:embed="rId4">
            <a:alphaModFix/>
          </a:blip>
          <a:stretch>
            <a:fillRect/>
          </a:stretch>
        </p:blipFill>
        <p:spPr>
          <a:xfrm>
            <a:off x="266700" y="5857450"/>
            <a:ext cx="2467400" cy="2467400"/>
          </a:xfrm>
          <a:prstGeom prst="rect">
            <a:avLst/>
          </a:prstGeom>
          <a:noFill/>
          <a:ln>
            <a:noFill/>
          </a:ln>
        </p:spPr>
      </p:pic>
      <p:sp>
        <p:nvSpPr>
          <p:cNvPr id="317" name="Google Shape;317;p19"/>
          <p:cNvSpPr/>
          <p:nvPr/>
        </p:nvSpPr>
        <p:spPr>
          <a:xfrm>
            <a:off x="609600" y="64389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12 - 1 </a:t>
            </a:r>
            <a:endParaRPr/>
          </a:p>
        </p:txBody>
      </p:sp>
      <p:pic>
        <p:nvPicPr>
          <p:cNvPr id="318" name="Google Shape;318;p19"/>
          <p:cNvPicPr preferRelativeResize="0"/>
          <p:nvPr/>
        </p:nvPicPr>
        <p:blipFill>
          <a:blip r:embed="rId4">
            <a:alphaModFix/>
          </a:blip>
          <a:stretch>
            <a:fillRect/>
          </a:stretch>
        </p:blipFill>
        <p:spPr>
          <a:xfrm>
            <a:off x="2933700" y="5857450"/>
            <a:ext cx="2467400" cy="2467400"/>
          </a:xfrm>
          <a:prstGeom prst="rect">
            <a:avLst/>
          </a:prstGeom>
          <a:noFill/>
          <a:ln>
            <a:noFill/>
          </a:ln>
        </p:spPr>
      </p:pic>
      <p:sp>
        <p:nvSpPr>
          <p:cNvPr id="319" name="Google Shape;319;p19"/>
          <p:cNvSpPr/>
          <p:nvPr/>
        </p:nvSpPr>
        <p:spPr>
          <a:xfrm>
            <a:off x="3276600" y="6438900"/>
            <a:ext cx="1790700" cy="30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23 - 1</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cxnSp>
        <p:nvCxnSpPr>
          <p:cNvPr id="324" name="Google Shape;324;p20"/>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325" name="Google Shape;325;p20"/>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FRENCH FRIES</a:t>
            </a:r>
            <a:endParaRPr b="1" sz="2000">
              <a:latin typeface="Roboto"/>
              <a:ea typeface="Roboto"/>
              <a:cs typeface="Roboto"/>
              <a:sym typeface="Roboto"/>
            </a:endParaRPr>
          </a:p>
        </p:txBody>
      </p:sp>
      <p:sp>
        <p:nvSpPr>
          <p:cNvPr id="326" name="Google Shape;326;p20"/>
          <p:cNvSpPr/>
          <p:nvPr/>
        </p:nvSpPr>
        <p:spPr>
          <a:xfrm>
            <a:off x="294975" y="929650"/>
            <a:ext cx="6347700" cy="6606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Count the fries that dropped from the bucket and deduct them from the given number at the fries bucket.</a:t>
            </a:r>
            <a:endParaRPr b="1" sz="1600">
              <a:solidFill>
                <a:schemeClr val="lt1"/>
              </a:solidFill>
              <a:latin typeface="Roboto"/>
              <a:ea typeface="Roboto"/>
              <a:cs typeface="Roboto"/>
              <a:sym typeface="Roboto"/>
            </a:endParaRPr>
          </a:p>
        </p:txBody>
      </p:sp>
      <p:sp>
        <p:nvSpPr>
          <p:cNvPr id="327" name="Google Shape;327;p20"/>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sp>
        <p:nvSpPr>
          <p:cNvPr id="328" name="Google Shape;328;p20"/>
          <p:cNvSpPr/>
          <p:nvPr/>
        </p:nvSpPr>
        <p:spPr>
          <a:xfrm>
            <a:off x="187025" y="1623425"/>
            <a:ext cx="6479400" cy="1562100"/>
          </a:xfrm>
          <a:prstGeom prst="rect">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0"/>
          <p:cNvSpPr/>
          <p:nvPr/>
        </p:nvSpPr>
        <p:spPr>
          <a:xfrm>
            <a:off x="1760219" y="2141101"/>
            <a:ext cx="507600" cy="561000"/>
          </a:xfrm>
          <a:prstGeom prst="mathMinus">
            <a:avLst>
              <a:gd fmla="val 23520" name="adj1"/>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20"/>
          <p:cNvSpPr/>
          <p:nvPr/>
        </p:nvSpPr>
        <p:spPr>
          <a:xfrm>
            <a:off x="4180023" y="2319269"/>
            <a:ext cx="492600" cy="331200"/>
          </a:xfrm>
          <a:prstGeom prst="mathEqual">
            <a:avLst>
              <a:gd fmla="val 23520" name="adj1"/>
              <a:gd fmla="val 1176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31" name="Google Shape;331;p20"/>
          <p:cNvCxnSpPr/>
          <p:nvPr/>
        </p:nvCxnSpPr>
        <p:spPr>
          <a:xfrm flipH="1" rot="10800000">
            <a:off x="4748824" y="2092483"/>
            <a:ext cx="1804500" cy="4200"/>
          </a:xfrm>
          <a:prstGeom prst="straightConnector1">
            <a:avLst/>
          </a:prstGeom>
          <a:noFill/>
          <a:ln cap="flat" cmpd="sng" w="38100">
            <a:solidFill>
              <a:srgbClr val="4A86E8"/>
            </a:solidFill>
            <a:prstDash val="solid"/>
            <a:round/>
            <a:headEnd len="med" w="med" type="none"/>
            <a:tailEnd len="med" w="med" type="none"/>
          </a:ln>
        </p:spPr>
      </p:cxnSp>
      <p:cxnSp>
        <p:nvCxnSpPr>
          <p:cNvPr id="332" name="Google Shape;332;p20"/>
          <p:cNvCxnSpPr/>
          <p:nvPr/>
        </p:nvCxnSpPr>
        <p:spPr>
          <a:xfrm flipH="1" rot="10800000">
            <a:off x="4748824" y="2397475"/>
            <a:ext cx="1804500" cy="4200"/>
          </a:xfrm>
          <a:prstGeom prst="straightConnector1">
            <a:avLst/>
          </a:prstGeom>
          <a:noFill/>
          <a:ln cap="flat" cmpd="sng" w="38100">
            <a:solidFill>
              <a:srgbClr val="E06666"/>
            </a:solidFill>
            <a:prstDash val="solid"/>
            <a:round/>
            <a:headEnd len="med" w="med" type="none"/>
            <a:tailEnd len="med" w="med" type="none"/>
          </a:ln>
        </p:spPr>
      </p:cxnSp>
      <p:cxnSp>
        <p:nvCxnSpPr>
          <p:cNvPr id="333" name="Google Shape;333;p20"/>
          <p:cNvCxnSpPr/>
          <p:nvPr/>
        </p:nvCxnSpPr>
        <p:spPr>
          <a:xfrm flipH="1" rot="10800000">
            <a:off x="4748824" y="2778667"/>
            <a:ext cx="1804500" cy="4200"/>
          </a:xfrm>
          <a:prstGeom prst="straightConnector1">
            <a:avLst/>
          </a:prstGeom>
          <a:noFill/>
          <a:ln cap="flat" cmpd="sng" w="38100">
            <a:solidFill>
              <a:srgbClr val="4A86E8"/>
            </a:solidFill>
            <a:prstDash val="solid"/>
            <a:round/>
            <a:headEnd len="med" w="med" type="none"/>
            <a:tailEnd len="med" w="med" type="none"/>
          </a:ln>
        </p:spPr>
      </p:cxnSp>
      <p:pic>
        <p:nvPicPr>
          <p:cNvPr id="334" name="Google Shape;334;p20"/>
          <p:cNvPicPr preferRelativeResize="0"/>
          <p:nvPr/>
        </p:nvPicPr>
        <p:blipFill>
          <a:blip r:embed="rId3">
            <a:alphaModFix/>
          </a:blip>
          <a:stretch>
            <a:fillRect/>
          </a:stretch>
        </p:blipFill>
        <p:spPr>
          <a:xfrm>
            <a:off x="218775" y="1680653"/>
            <a:ext cx="1428750" cy="1428750"/>
          </a:xfrm>
          <a:prstGeom prst="rect">
            <a:avLst/>
          </a:prstGeom>
          <a:noFill/>
          <a:ln>
            <a:noFill/>
          </a:ln>
        </p:spPr>
      </p:pic>
      <p:sp>
        <p:nvSpPr>
          <p:cNvPr id="335" name="Google Shape;335;p20"/>
          <p:cNvSpPr/>
          <p:nvPr/>
        </p:nvSpPr>
        <p:spPr>
          <a:xfrm>
            <a:off x="695325" y="2514600"/>
            <a:ext cx="492600" cy="4719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36" name="Google Shape;336;p20"/>
          <p:cNvSpPr txBox="1"/>
          <p:nvPr/>
        </p:nvSpPr>
        <p:spPr>
          <a:xfrm>
            <a:off x="685800" y="2514600"/>
            <a:ext cx="578400" cy="4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15</a:t>
            </a:r>
            <a:endParaRPr b="1" sz="2000"/>
          </a:p>
        </p:txBody>
      </p:sp>
      <p:pic>
        <p:nvPicPr>
          <p:cNvPr id="337" name="Google Shape;337;p20"/>
          <p:cNvPicPr preferRelativeResize="0"/>
          <p:nvPr/>
        </p:nvPicPr>
        <p:blipFill rotWithShape="1">
          <a:blip r:embed="rId4">
            <a:alphaModFix/>
          </a:blip>
          <a:srcRect b="0" l="0" r="36524" t="88496"/>
          <a:stretch/>
        </p:blipFill>
        <p:spPr>
          <a:xfrm rot="288401">
            <a:off x="2256317" y="2749916"/>
            <a:ext cx="985915" cy="178667"/>
          </a:xfrm>
          <a:prstGeom prst="rect">
            <a:avLst/>
          </a:prstGeom>
          <a:noFill/>
          <a:ln>
            <a:noFill/>
          </a:ln>
        </p:spPr>
      </p:pic>
      <p:pic>
        <p:nvPicPr>
          <p:cNvPr id="338" name="Google Shape;338;p20"/>
          <p:cNvPicPr preferRelativeResize="0"/>
          <p:nvPr/>
        </p:nvPicPr>
        <p:blipFill rotWithShape="1">
          <a:blip r:embed="rId4">
            <a:alphaModFix/>
          </a:blip>
          <a:srcRect b="0" l="0" r="36524" t="88496"/>
          <a:stretch/>
        </p:blipFill>
        <p:spPr>
          <a:xfrm rot="288401">
            <a:off x="2408717" y="2521316"/>
            <a:ext cx="985915" cy="178667"/>
          </a:xfrm>
          <a:prstGeom prst="rect">
            <a:avLst/>
          </a:prstGeom>
          <a:noFill/>
          <a:ln>
            <a:noFill/>
          </a:ln>
        </p:spPr>
      </p:pic>
      <p:pic>
        <p:nvPicPr>
          <p:cNvPr id="339" name="Google Shape;339;p20"/>
          <p:cNvPicPr preferRelativeResize="0"/>
          <p:nvPr/>
        </p:nvPicPr>
        <p:blipFill rotWithShape="1">
          <a:blip r:embed="rId4">
            <a:alphaModFix/>
          </a:blip>
          <a:srcRect b="0" l="0" r="36524" t="88496"/>
          <a:stretch/>
        </p:blipFill>
        <p:spPr>
          <a:xfrm rot="288401">
            <a:off x="2637317" y="2292716"/>
            <a:ext cx="985915" cy="178667"/>
          </a:xfrm>
          <a:prstGeom prst="rect">
            <a:avLst/>
          </a:prstGeom>
          <a:noFill/>
          <a:ln>
            <a:noFill/>
          </a:ln>
        </p:spPr>
      </p:pic>
      <p:pic>
        <p:nvPicPr>
          <p:cNvPr id="340" name="Google Shape;340;p20"/>
          <p:cNvPicPr preferRelativeResize="0"/>
          <p:nvPr/>
        </p:nvPicPr>
        <p:blipFill rotWithShape="1">
          <a:blip r:embed="rId4">
            <a:alphaModFix/>
          </a:blip>
          <a:srcRect b="0" l="0" r="36524" t="88496"/>
          <a:stretch/>
        </p:blipFill>
        <p:spPr>
          <a:xfrm rot="288401">
            <a:off x="2484917" y="1987916"/>
            <a:ext cx="985915" cy="178667"/>
          </a:xfrm>
          <a:prstGeom prst="rect">
            <a:avLst/>
          </a:prstGeom>
          <a:noFill/>
          <a:ln>
            <a:noFill/>
          </a:ln>
        </p:spPr>
      </p:pic>
      <p:sp>
        <p:nvSpPr>
          <p:cNvPr id="341" name="Google Shape;341;p20"/>
          <p:cNvSpPr/>
          <p:nvPr/>
        </p:nvSpPr>
        <p:spPr>
          <a:xfrm>
            <a:off x="187025" y="3299825"/>
            <a:ext cx="6479400" cy="1562100"/>
          </a:xfrm>
          <a:prstGeom prst="rect">
            <a:avLst/>
          </a:prstGeom>
          <a:solidFill>
            <a:srgbClr val="FFFFFF"/>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0"/>
          <p:cNvSpPr/>
          <p:nvPr/>
        </p:nvSpPr>
        <p:spPr>
          <a:xfrm>
            <a:off x="1760219" y="3817501"/>
            <a:ext cx="507600" cy="561000"/>
          </a:xfrm>
          <a:prstGeom prst="mathMinus">
            <a:avLst>
              <a:gd fmla="val 23520" name="adj1"/>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0"/>
          <p:cNvSpPr/>
          <p:nvPr/>
        </p:nvSpPr>
        <p:spPr>
          <a:xfrm>
            <a:off x="4180023" y="3995669"/>
            <a:ext cx="492600" cy="331200"/>
          </a:xfrm>
          <a:prstGeom prst="mathEqual">
            <a:avLst>
              <a:gd fmla="val 23520" name="adj1"/>
              <a:gd fmla="val 1176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44" name="Google Shape;344;p20"/>
          <p:cNvCxnSpPr/>
          <p:nvPr/>
        </p:nvCxnSpPr>
        <p:spPr>
          <a:xfrm flipH="1" rot="10800000">
            <a:off x="4748824" y="3768883"/>
            <a:ext cx="1804500" cy="4200"/>
          </a:xfrm>
          <a:prstGeom prst="straightConnector1">
            <a:avLst/>
          </a:prstGeom>
          <a:noFill/>
          <a:ln cap="flat" cmpd="sng" w="38100">
            <a:solidFill>
              <a:srgbClr val="4A86E8"/>
            </a:solidFill>
            <a:prstDash val="solid"/>
            <a:round/>
            <a:headEnd len="med" w="med" type="none"/>
            <a:tailEnd len="med" w="med" type="none"/>
          </a:ln>
        </p:spPr>
      </p:cxnSp>
      <p:cxnSp>
        <p:nvCxnSpPr>
          <p:cNvPr id="345" name="Google Shape;345;p20"/>
          <p:cNvCxnSpPr/>
          <p:nvPr/>
        </p:nvCxnSpPr>
        <p:spPr>
          <a:xfrm flipH="1" rot="10800000">
            <a:off x="4748824" y="4073875"/>
            <a:ext cx="1804500" cy="4200"/>
          </a:xfrm>
          <a:prstGeom prst="straightConnector1">
            <a:avLst/>
          </a:prstGeom>
          <a:noFill/>
          <a:ln cap="flat" cmpd="sng" w="38100">
            <a:solidFill>
              <a:srgbClr val="E06666"/>
            </a:solidFill>
            <a:prstDash val="solid"/>
            <a:round/>
            <a:headEnd len="med" w="med" type="none"/>
            <a:tailEnd len="med" w="med" type="none"/>
          </a:ln>
        </p:spPr>
      </p:cxnSp>
      <p:cxnSp>
        <p:nvCxnSpPr>
          <p:cNvPr id="346" name="Google Shape;346;p20"/>
          <p:cNvCxnSpPr/>
          <p:nvPr/>
        </p:nvCxnSpPr>
        <p:spPr>
          <a:xfrm flipH="1" rot="10800000">
            <a:off x="4748824" y="4455067"/>
            <a:ext cx="1804500" cy="4200"/>
          </a:xfrm>
          <a:prstGeom prst="straightConnector1">
            <a:avLst/>
          </a:prstGeom>
          <a:noFill/>
          <a:ln cap="flat" cmpd="sng" w="38100">
            <a:solidFill>
              <a:srgbClr val="4A86E8"/>
            </a:solidFill>
            <a:prstDash val="solid"/>
            <a:round/>
            <a:headEnd len="med" w="med" type="none"/>
            <a:tailEnd len="med" w="med" type="none"/>
          </a:ln>
        </p:spPr>
      </p:cxnSp>
      <p:pic>
        <p:nvPicPr>
          <p:cNvPr id="347" name="Google Shape;347;p20"/>
          <p:cNvPicPr preferRelativeResize="0"/>
          <p:nvPr/>
        </p:nvPicPr>
        <p:blipFill>
          <a:blip r:embed="rId3">
            <a:alphaModFix/>
          </a:blip>
          <a:stretch>
            <a:fillRect/>
          </a:stretch>
        </p:blipFill>
        <p:spPr>
          <a:xfrm>
            <a:off x="218775" y="3357053"/>
            <a:ext cx="1428750" cy="1428750"/>
          </a:xfrm>
          <a:prstGeom prst="rect">
            <a:avLst/>
          </a:prstGeom>
          <a:noFill/>
          <a:ln>
            <a:noFill/>
          </a:ln>
        </p:spPr>
      </p:pic>
      <p:sp>
        <p:nvSpPr>
          <p:cNvPr id="348" name="Google Shape;348;p20"/>
          <p:cNvSpPr/>
          <p:nvPr/>
        </p:nvSpPr>
        <p:spPr>
          <a:xfrm>
            <a:off x="695325" y="4191000"/>
            <a:ext cx="492600" cy="4719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49" name="Google Shape;349;p20"/>
          <p:cNvSpPr txBox="1"/>
          <p:nvPr/>
        </p:nvSpPr>
        <p:spPr>
          <a:xfrm>
            <a:off x="685800" y="4191000"/>
            <a:ext cx="578400" cy="4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20</a:t>
            </a:r>
            <a:endParaRPr b="1" sz="2000"/>
          </a:p>
        </p:txBody>
      </p:sp>
      <p:pic>
        <p:nvPicPr>
          <p:cNvPr id="350" name="Google Shape;350;p20"/>
          <p:cNvPicPr preferRelativeResize="0"/>
          <p:nvPr/>
        </p:nvPicPr>
        <p:blipFill rotWithShape="1">
          <a:blip r:embed="rId4">
            <a:alphaModFix/>
          </a:blip>
          <a:srcRect b="0" l="0" r="36524" t="88496"/>
          <a:stretch/>
        </p:blipFill>
        <p:spPr>
          <a:xfrm rot="288401">
            <a:off x="2256317" y="4426316"/>
            <a:ext cx="985915" cy="178667"/>
          </a:xfrm>
          <a:prstGeom prst="rect">
            <a:avLst/>
          </a:prstGeom>
          <a:noFill/>
          <a:ln>
            <a:noFill/>
          </a:ln>
        </p:spPr>
      </p:pic>
      <p:pic>
        <p:nvPicPr>
          <p:cNvPr id="351" name="Google Shape;351;p20"/>
          <p:cNvPicPr preferRelativeResize="0"/>
          <p:nvPr/>
        </p:nvPicPr>
        <p:blipFill rotWithShape="1">
          <a:blip r:embed="rId4">
            <a:alphaModFix/>
          </a:blip>
          <a:srcRect b="0" l="0" r="36524" t="88496"/>
          <a:stretch/>
        </p:blipFill>
        <p:spPr>
          <a:xfrm rot="288401">
            <a:off x="2408717" y="4197716"/>
            <a:ext cx="985915" cy="178667"/>
          </a:xfrm>
          <a:prstGeom prst="rect">
            <a:avLst/>
          </a:prstGeom>
          <a:noFill/>
          <a:ln>
            <a:noFill/>
          </a:ln>
        </p:spPr>
      </p:pic>
      <p:pic>
        <p:nvPicPr>
          <p:cNvPr id="352" name="Google Shape;352;p20"/>
          <p:cNvPicPr preferRelativeResize="0"/>
          <p:nvPr/>
        </p:nvPicPr>
        <p:blipFill rotWithShape="1">
          <a:blip r:embed="rId4">
            <a:alphaModFix/>
          </a:blip>
          <a:srcRect b="0" l="0" r="36524" t="88496"/>
          <a:stretch/>
        </p:blipFill>
        <p:spPr>
          <a:xfrm rot="288401">
            <a:off x="2637317" y="3969116"/>
            <a:ext cx="985915" cy="178667"/>
          </a:xfrm>
          <a:prstGeom prst="rect">
            <a:avLst/>
          </a:prstGeom>
          <a:noFill/>
          <a:ln>
            <a:noFill/>
          </a:ln>
        </p:spPr>
      </p:pic>
      <p:sp>
        <p:nvSpPr>
          <p:cNvPr id="353" name="Google Shape;353;p20"/>
          <p:cNvSpPr/>
          <p:nvPr/>
        </p:nvSpPr>
        <p:spPr>
          <a:xfrm>
            <a:off x="187025" y="4976225"/>
            <a:ext cx="6479400" cy="1562100"/>
          </a:xfrm>
          <a:prstGeom prst="rect">
            <a:avLst/>
          </a:prstGeom>
          <a:solidFill>
            <a:srgbClr val="FCE5CD"/>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0"/>
          <p:cNvSpPr/>
          <p:nvPr/>
        </p:nvSpPr>
        <p:spPr>
          <a:xfrm>
            <a:off x="1760219" y="5493901"/>
            <a:ext cx="507600" cy="561000"/>
          </a:xfrm>
          <a:prstGeom prst="mathMinus">
            <a:avLst>
              <a:gd fmla="val 23520" name="adj1"/>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0"/>
          <p:cNvSpPr/>
          <p:nvPr/>
        </p:nvSpPr>
        <p:spPr>
          <a:xfrm>
            <a:off x="4180023" y="5672069"/>
            <a:ext cx="492600" cy="331200"/>
          </a:xfrm>
          <a:prstGeom prst="mathEqual">
            <a:avLst>
              <a:gd fmla="val 23520" name="adj1"/>
              <a:gd fmla="val 1176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6" name="Google Shape;356;p20"/>
          <p:cNvCxnSpPr/>
          <p:nvPr/>
        </p:nvCxnSpPr>
        <p:spPr>
          <a:xfrm flipH="1" rot="10800000">
            <a:off x="4748824" y="5445283"/>
            <a:ext cx="1804500" cy="4200"/>
          </a:xfrm>
          <a:prstGeom prst="straightConnector1">
            <a:avLst/>
          </a:prstGeom>
          <a:noFill/>
          <a:ln cap="flat" cmpd="sng" w="38100">
            <a:solidFill>
              <a:srgbClr val="4A86E8"/>
            </a:solidFill>
            <a:prstDash val="solid"/>
            <a:round/>
            <a:headEnd len="med" w="med" type="none"/>
            <a:tailEnd len="med" w="med" type="none"/>
          </a:ln>
        </p:spPr>
      </p:cxnSp>
      <p:cxnSp>
        <p:nvCxnSpPr>
          <p:cNvPr id="357" name="Google Shape;357;p20"/>
          <p:cNvCxnSpPr/>
          <p:nvPr/>
        </p:nvCxnSpPr>
        <p:spPr>
          <a:xfrm flipH="1" rot="10800000">
            <a:off x="4748824" y="5750275"/>
            <a:ext cx="1804500" cy="4200"/>
          </a:xfrm>
          <a:prstGeom prst="straightConnector1">
            <a:avLst/>
          </a:prstGeom>
          <a:noFill/>
          <a:ln cap="flat" cmpd="sng" w="38100">
            <a:solidFill>
              <a:srgbClr val="E06666"/>
            </a:solidFill>
            <a:prstDash val="solid"/>
            <a:round/>
            <a:headEnd len="med" w="med" type="none"/>
            <a:tailEnd len="med" w="med" type="none"/>
          </a:ln>
        </p:spPr>
      </p:cxnSp>
      <p:cxnSp>
        <p:nvCxnSpPr>
          <p:cNvPr id="358" name="Google Shape;358;p20"/>
          <p:cNvCxnSpPr/>
          <p:nvPr/>
        </p:nvCxnSpPr>
        <p:spPr>
          <a:xfrm flipH="1" rot="10800000">
            <a:off x="4748824" y="6131467"/>
            <a:ext cx="1804500" cy="4200"/>
          </a:xfrm>
          <a:prstGeom prst="straightConnector1">
            <a:avLst/>
          </a:prstGeom>
          <a:noFill/>
          <a:ln cap="flat" cmpd="sng" w="38100">
            <a:solidFill>
              <a:srgbClr val="4A86E8"/>
            </a:solidFill>
            <a:prstDash val="solid"/>
            <a:round/>
            <a:headEnd len="med" w="med" type="none"/>
            <a:tailEnd len="med" w="med" type="none"/>
          </a:ln>
        </p:spPr>
      </p:cxnSp>
      <p:pic>
        <p:nvPicPr>
          <p:cNvPr id="359" name="Google Shape;359;p20"/>
          <p:cNvPicPr preferRelativeResize="0"/>
          <p:nvPr/>
        </p:nvPicPr>
        <p:blipFill>
          <a:blip r:embed="rId3">
            <a:alphaModFix/>
          </a:blip>
          <a:stretch>
            <a:fillRect/>
          </a:stretch>
        </p:blipFill>
        <p:spPr>
          <a:xfrm>
            <a:off x="218775" y="5033453"/>
            <a:ext cx="1428750" cy="1428750"/>
          </a:xfrm>
          <a:prstGeom prst="rect">
            <a:avLst/>
          </a:prstGeom>
          <a:noFill/>
          <a:ln>
            <a:noFill/>
          </a:ln>
        </p:spPr>
      </p:pic>
      <p:sp>
        <p:nvSpPr>
          <p:cNvPr id="360" name="Google Shape;360;p20"/>
          <p:cNvSpPr/>
          <p:nvPr/>
        </p:nvSpPr>
        <p:spPr>
          <a:xfrm>
            <a:off x="695325" y="5867400"/>
            <a:ext cx="492600" cy="4719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61" name="Google Shape;361;p20"/>
          <p:cNvSpPr txBox="1"/>
          <p:nvPr/>
        </p:nvSpPr>
        <p:spPr>
          <a:xfrm>
            <a:off x="685800" y="5867400"/>
            <a:ext cx="578400" cy="4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18</a:t>
            </a:r>
            <a:endParaRPr b="1" sz="2000"/>
          </a:p>
        </p:txBody>
      </p:sp>
      <p:pic>
        <p:nvPicPr>
          <p:cNvPr id="362" name="Google Shape;362;p20"/>
          <p:cNvPicPr preferRelativeResize="0"/>
          <p:nvPr/>
        </p:nvPicPr>
        <p:blipFill rotWithShape="1">
          <a:blip r:embed="rId4">
            <a:alphaModFix/>
          </a:blip>
          <a:srcRect b="0" l="0" r="36524" t="88496"/>
          <a:stretch/>
        </p:blipFill>
        <p:spPr>
          <a:xfrm rot="288401">
            <a:off x="2256317" y="6102716"/>
            <a:ext cx="985915" cy="178667"/>
          </a:xfrm>
          <a:prstGeom prst="rect">
            <a:avLst/>
          </a:prstGeom>
          <a:noFill/>
          <a:ln>
            <a:noFill/>
          </a:ln>
        </p:spPr>
      </p:pic>
      <p:pic>
        <p:nvPicPr>
          <p:cNvPr id="363" name="Google Shape;363;p20"/>
          <p:cNvPicPr preferRelativeResize="0"/>
          <p:nvPr/>
        </p:nvPicPr>
        <p:blipFill rotWithShape="1">
          <a:blip r:embed="rId4">
            <a:alphaModFix/>
          </a:blip>
          <a:srcRect b="0" l="0" r="36524" t="88496"/>
          <a:stretch/>
        </p:blipFill>
        <p:spPr>
          <a:xfrm rot="288401">
            <a:off x="2408717" y="5874116"/>
            <a:ext cx="985915" cy="178667"/>
          </a:xfrm>
          <a:prstGeom prst="rect">
            <a:avLst/>
          </a:prstGeom>
          <a:noFill/>
          <a:ln>
            <a:noFill/>
          </a:ln>
        </p:spPr>
      </p:pic>
      <p:pic>
        <p:nvPicPr>
          <p:cNvPr id="364" name="Google Shape;364;p20"/>
          <p:cNvPicPr preferRelativeResize="0"/>
          <p:nvPr/>
        </p:nvPicPr>
        <p:blipFill rotWithShape="1">
          <a:blip r:embed="rId4">
            <a:alphaModFix/>
          </a:blip>
          <a:srcRect b="0" l="0" r="36524" t="88496"/>
          <a:stretch/>
        </p:blipFill>
        <p:spPr>
          <a:xfrm rot="288401">
            <a:off x="2637317" y="5645516"/>
            <a:ext cx="985915" cy="178667"/>
          </a:xfrm>
          <a:prstGeom prst="rect">
            <a:avLst/>
          </a:prstGeom>
          <a:noFill/>
          <a:ln>
            <a:noFill/>
          </a:ln>
        </p:spPr>
      </p:pic>
      <p:pic>
        <p:nvPicPr>
          <p:cNvPr id="365" name="Google Shape;365;p20"/>
          <p:cNvPicPr preferRelativeResize="0"/>
          <p:nvPr/>
        </p:nvPicPr>
        <p:blipFill rotWithShape="1">
          <a:blip r:embed="rId4">
            <a:alphaModFix/>
          </a:blip>
          <a:srcRect b="0" l="0" r="36524" t="88496"/>
          <a:stretch/>
        </p:blipFill>
        <p:spPr>
          <a:xfrm rot="288401">
            <a:off x="2484917" y="5340716"/>
            <a:ext cx="985915" cy="178667"/>
          </a:xfrm>
          <a:prstGeom prst="rect">
            <a:avLst/>
          </a:prstGeom>
          <a:noFill/>
          <a:ln>
            <a:noFill/>
          </a:ln>
        </p:spPr>
      </p:pic>
      <p:sp>
        <p:nvSpPr>
          <p:cNvPr id="366" name="Google Shape;366;p20"/>
          <p:cNvSpPr/>
          <p:nvPr/>
        </p:nvSpPr>
        <p:spPr>
          <a:xfrm>
            <a:off x="187025" y="6652625"/>
            <a:ext cx="6479400" cy="1562100"/>
          </a:xfrm>
          <a:prstGeom prst="rect">
            <a:avLst/>
          </a:prstGeom>
          <a:solidFill>
            <a:srgbClr val="FFFFFF"/>
          </a:solidFill>
          <a:ln cap="flat" cmpd="sng" w="2857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0"/>
          <p:cNvSpPr/>
          <p:nvPr/>
        </p:nvSpPr>
        <p:spPr>
          <a:xfrm>
            <a:off x="1760219" y="7170301"/>
            <a:ext cx="507600" cy="561000"/>
          </a:xfrm>
          <a:prstGeom prst="mathMinus">
            <a:avLst>
              <a:gd fmla="val 23520" name="adj1"/>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0"/>
          <p:cNvSpPr/>
          <p:nvPr/>
        </p:nvSpPr>
        <p:spPr>
          <a:xfrm>
            <a:off x="4180023" y="7348469"/>
            <a:ext cx="492600" cy="331200"/>
          </a:xfrm>
          <a:prstGeom prst="mathEqual">
            <a:avLst>
              <a:gd fmla="val 23520" name="adj1"/>
              <a:gd fmla="val 1176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69" name="Google Shape;369;p20"/>
          <p:cNvCxnSpPr/>
          <p:nvPr/>
        </p:nvCxnSpPr>
        <p:spPr>
          <a:xfrm flipH="1" rot="10800000">
            <a:off x="4748824" y="7121683"/>
            <a:ext cx="1804500" cy="4200"/>
          </a:xfrm>
          <a:prstGeom prst="straightConnector1">
            <a:avLst/>
          </a:prstGeom>
          <a:noFill/>
          <a:ln cap="flat" cmpd="sng" w="38100">
            <a:solidFill>
              <a:srgbClr val="4A86E8"/>
            </a:solidFill>
            <a:prstDash val="solid"/>
            <a:round/>
            <a:headEnd len="med" w="med" type="none"/>
            <a:tailEnd len="med" w="med" type="none"/>
          </a:ln>
        </p:spPr>
      </p:cxnSp>
      <p:cxnSp>
        <p:nvCxnSpPr>
          <p:cNvPr id="370" name="Google Shape;370;p20"/>
          <p:cNvCxnSpPr/>
          <p:nvPr/>
        </p:nvCxnSpPr>
        <p:spPr>
          <a:xfrm flipH="1" rot="10800000">
            <a:off x="4748824" y="7426675"/>
            <a:ext cx="1804500" cy="4200"/>
          </a:xfrm>
          <a:prstGeom prst="straightConnector1">
            <a:avLst/>
          </a:prstGeom>
          <a:noFill/>
          <a:ln cap="flat" cmpd="sng" w="38100">
            <a:solidFill>
              <a:srgbClr val="E06666"/>
            </a:solidFill>
            <a:prstDash val="solid"/>
            <a:round/>
            <a:headEnd len="med" w="med" type="none"/>
            <a:tailEnd len="med" w="med" type="none"/>
          </a:ln>
        </p:spPr>
      </p:cxnSp>
      <p:cxnSp>
        <p:nvCxnSpPr>
          <p:cNvPr id="371" name="Google Shape;371;p20"/>
          <p:cNvCxnSpPr/>
          <p:nvPr/>
        </p:nvCxnSpPr>
        <p:spPr>
          <a:xfrm flipH="1" rot="10800000">
            <a:off x="4748824" y="7807867"/>
            <a:ext cx="1804500" cy="4200"/>
          </a:xfrm>
          <a:prstGeom prst="straightConnector1">
            <a:avLst/>
          </a:prstGeom>
          <a:noFill/>
          <a:ln cap="flat" cmpd="sng" w="38100">
            <a:solidFill>
              <a:srgbClr val="4A86E8"/>
            </a:solidFill>
            <a:prstDash val="solid"/>
            <a:round/>
            <a:headEnd len="med" w="med" type="none"/>
            <a:tailEnd len="med" w="med" type="none"/>
          </a:ln>
        </p:spPr>
      </p:cxnSp>
      <p:pic>
        <p:nvPicPr>
          <p:cNvPr id="372" name="Google Shape;372;p20"/>
          <p:cNvPicPr preferRelativeResize="0"/>
          <p:nvPr/>
        </p:nvPicPr>
        <p:blipFill>
          <a:blip r:embed="rId3">
            <a:alphaModFix/>
          </a:blip>
          <a:stretch>
            <a:fillRect/>
          </a:stretch>
        </p:blipFill>
        <p:spPr>
          <a:xfrm>
            <a:off x="218775" y="6709853"/>
            <a:ext cx="1428750" cy="1428750"/>
          </a:xfrm>
          <a:prstGeom prst="rect">
            <a:avLst/>
          </a:prstGeom>
          <a:noFill/>
          <a:ln>
            <a:noFill/>
          </a:ln>
        </p:spPr>
      </p:pic>
      <p:sp>
        <p:nvSpPr>
          <p:cNvPr id="373" name="Google Shape;373;p20"/>
          <p:cNvSpPr/>
          <p:nvPr/>
        </p:nvSpPr>
        <p:spPr>
          <a:xfrm>
            <a:off x="695325" y="7543800"/>
            <a:ext cx="492600" cy="4719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74" name="Google Shape;374;p20"/>
          <p:cNvSpPr txBox="1"/>
          <p:nvPr/>
        </p:nvSpPr>
        <p:spPr>
          <a:xfrm>
            <a:off x="685800" y="7543800"/>
            <a:ext cx="578400" cy="4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t>11</a:t>
            </a:r>
            <a:endParaRPr b="1" sz="2000"/>
          </a:p>
        </p:txBody>
      </p:sp>
      <p:pic>
        <p:nvPicPr>
          <p:cNvPr id="375" name="Google Shape;375;p20"/>
          <p:cNvPicPr preferRelativeResize="0"/>
          <p:nvPr/>
        </p:nvPicPr>
        <p:blipFill rotWithShape="1">
          <a:blip r:embed="rId4">
            <a:alphaModFix/>
          </a:blip>
          <a:srcRect b="0" l="0" r="36524" t="88496"/>
          <a:stretch/>
        </p:blipFill>
        <p:spPr>
          <a:xfrm rot="288401">
            <a:off x="2256317" y="7779116"/>
            <a:ext cx="985915" cy="178667"/>
          </a:xfrm>
          <a:prstGeom prst="rect">
            <a:avLst/>
          </a:prstGeom>
          <a:noFill/>
          <a:ln>
            <a:noFill/>
          </a:ln>
        </p:spPr>
      </p:pic>
      <p:pic>
        <p:nvPicPr>
          <p:cNvPr id="376" name="Google Shape;376;p20"/>
          <p:cNvPicPr preferRelativeResize="0"/>
          <p:nvPr/>
        </p:nvPicPr>
        <p:blipFill rotWithShape="1">
          <a:blip r:embed="rId4">
            <a:alphaModFix/>
          </a:blip>
          <a:srcRect b="0" l="0" r="36524" t="88496"/>
          <a:stretch/>
        </p:blipFill>
        <p:spPr>
          <a:xfrm rot="288401">
            <a:off x="2408717" y="7550516"/>
            <a:ext cx="985915" cy="178667"/>
          </a:xfrm>
          <a:prstGeom prst="rect">
            <a:avLst/>
          </a:prstGeom>
          <a:noFill/>
          <a:ln>
            <a:noFill/>
          </a:ln>
        </p:spPr>
      </p:pic>
      <p:pic>
        <p:nvPicPr>
          <p:cNvPr id="377" name="Google Shape;377;p20"/>
          <p:cNvPicPr preferRelativeResize="0"/>
          <p:nvPr/>
        </p:nvPicPr>
        <p:blipFill rotWithShape="1">
          <a:blip r:embed="rId4">
            <a:alphaModFix/>
          </a:blip>
          <a:srcRect b="0" l="0" r="36524" t="88496"/>
          <a:stretch/>
        </p:blipFill>
        <p:spPr>
          <a:xfrm rot="288401">
            <a:off x="2637317" y="7321916"/>
            <a:ext cx="985915" cy="178667"/>
          </a:xfrm>
          <a:prstGeom prst="rect">
            <a:avLst/>
          </a:prstGeom>
          <a:noFill/>
          <a:ln>
            <a:noFill/>
          </a:ln>
        </p:spPr>
      </p:pic>
      <p:pic>
        <p:nvPicPr>
          <p:cNvPr id="378" name="Google Shape;378;p20"/>
          <p:cNvPicPr preferRelativeResize="0"/>
          <p:nvPr/>
        </p:nvPicPr>
        <p:blipFill rotWithShape="1">
          <a:blip r:embed="rId4">
            <a:alphaModFix/>
          </a:blip>
          <a:srcRect b="0" l="0" r="36524" t="88496"/>
          <a:stretch/>
        </p:blipFill>
        <p:spPr>
          <a:xfrm rot="288401">
            <a:off x="2484917" y="7017116"/>
            <a:ext cx="985915" cy="178667"/>
          </a:xfrm>
          <a:prstGeom prst="rect">
            <a:avLst/>
          </a:prstGeom>
          <a:noFill/>
          <a:ln>
            <a:noFill/>
          </a:ln>
        </p:spPr>
      </p:pic>
      <p:pic>
        <p:nvPicPr>
          <p:cNvPr id="379" name="Google Shape;379;p20"/>
          <p:cNvPicPr preferRelativeResize="0"/>
          <p:nvPr/>
        </p:nvPicPr>
        <p:blipFill rotWithShape="1">
          <a:blip r:embed="rId4">
            <a:alphaModFix/>
          </a:blip>
          <a:srcRect b="0" l="0" r="36524" t="88496"/>
          <a:stretch/>
        </p:blipFill>
        <p:spPr>
          <a:xfrm rot="288401">
            <a:off x="2865917" y="5112116"/>
            <a:ext cx="985915" cy="178667"/>
          </a:xfrm>
          <a:prstGeom prst="rect">
            <a:avLst/>
          </a:prstGeom>
          <a:noFill/>
          <a:ln>
            <a:noFill/>
          </a:ln>
        </p:spPr>
      </p:pic>
      <p:pic>
        <p:nvPicPr>
          <p:cNvPr id="380" name="Google Shape;380;p20"/>
          <p:cNvPicPr preferRelativeResize="0"/>
          <p:nvPr/>
        </p:nvPicPr>
        <p:blipFill rotWithShape="1">
          <a:blip r:embed="rId4">
            <a:alphaModFix/>
          </a:blip>
          <a:srcRect b="0" l="0" r="36524" t="88496"/>
          <a:stretch/>
        </p:blipFill>
        <p:spPr>
          <a:xfrm rot="288401">
            <a:off x="2865917" y="6788516"/>
            <a:ext cx="985915" cy="178667"/>
          </a:xfrm>
          <a:prstGeom prst="rect">
            <a:avLst/>
          </a:prstGeom>
          <a:noFill/>
          <a:ln>
            <a:noFill/>
          </a:ln>
        </p:spPr>
      </p:pic>
      <p:pic>
        <p:nvPicPr>
          <p:cNvPr id="381" name="Google Shape;381;p20"/>
          <p:cNvPicPr preferRelativeResize="0"/>
          <p:nvPr/>
        </p:nvPicPr>
        <p:blipFill rotWithShape="1">
          <a:blip r:embed="rId4">
            <a:alphaModFix/>
          </a:blip>
          <a:srcRect b="0" l="0" r="36524" t="88496"/>
          <a:stretch/>
        </p:blipFill>
        <p:spPr>
          <a:xfrm rot="6540909">
            <a:off x="3323118" y="7474317"/>
            <a:ext cx="985914" cy="17866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id="386" name="Google Shape;386;p21"/>
          <p:cNvPicPr preferRelativeResize="0"/>
          <p:nvPr/>
        </p:nvPicPr>
        <p:blipFill>
          <a:blip r:embed="rId3">
            <a:alphaModFix/>
          </a:blip>
          <a:stretch>
            <a:fillRect/>
          </a:stretch>
        </p:blipFill>
        <p:spPr>
          <a:xfrm>
            <a:off x="2438475" y="4168400"/>
            <a:ext cx="4252825" cy="4252825"/>
          </a:xfrm>
          <a:prstGeom prst="rect">
            <a:avLst/>
          </a:prstGeom>
          <a:noFill/>
          <a:ln>
            <a:noFill/>
          </a:ln>
        </p:spPr>
      </p:pic>
      <p:cxnSp>
        <p:nvCxnSpPr>
          <p:cNvPr id="387" name="Google Shape;387;p21"/>
          <p:cNvCxnSpPr/>
          <p:nvPr/>
        </p:nvCxnSpPr>
        <p:spPr>
          <a:xfrm>
            <a:off x="124775" y="8716200"/>
            <a:ext cx="2706600" cy="12900"/>
          </a:xfrm>
          <a:prstGeom prst="straightConnector1">
            <a:avLst/>
          </a:prstGeom>
          <a:noFill/>
          <a:ln cap="flat" cmpd="sng" w="28575">
            <a:solidFill>
              <a:srgbClr val="6FA8DC"/>
            </a:solidFill>
            <a:prstDash val="solid"/>
            <a:round/>
            <a:headEnd len="med" w="med" type="none"/>
            <a:tailEnd len="med" w="med" type="none"/>
          </a:ln>
        </p:spPr>
      </p:cxnSp>
      <p:sp>
        <p:nvSpPr>
          <p:cNvPr id="388" name="Google Shape;388;p21"/>
          <p:cNvSpPr txBox="1"/>
          <p:nvPr/>
        </p:nvSpPr>
        <p:spPr>
          <a:xfrm>
            <a:off x="224175" y="330375"/>
            <a:ext cx="6418500" cy="4719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Roboto"/>
                <a:ea typeface="Roboto"/>
                <a:cs typeface="Roboto"/>
                <a:sym typeface="Roboto"/>
              </a:rPr>
              <a:t>FOODSTAND</a:t>
            </a:r>
            <a:endParaRPr b="1" sz="2000">
              <a:latin typeface="Roboto"/>
              <a:ea typeface="Roboto"/>
              <a:cs typeface="Roboto"/>
              <a:sym typeface="Roboto"/>
            </a:endParaRPr>
          </a:p>
        </p:txBody>
      </p:sp>
      <p:sp>
        <p:nvSpPr>
          <p:cNvPr id="389" name="Google Shape;389;p21"/>
          <p:cNvSpPr/>
          <p:nvPr/>
        </p:nvSpPr>
        <p:spPr>
          <a:xfrm>
            <a:off x="294975" y="929650"/>
            <a:ext cx="6347700" cy="899100"/>
          </a:xfrm>
          <a:prstGeom prst="roundRect">
            <a:avLst>
              <a:gd fmla="val 16667" name="adj"/>
            </a:avLst>
          </a:prstGeom>
          <a:solidFill>
            <a:srgbClr val="6FA8DC"/>
          </a:solid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b="1" lang="en" sz="1600">
                <a:solidFill>
                  <a:schemeClr val="lt1"/>
                </a:solidFill>
                <a:latin typeface="Roboto"/>
                <a:ea typeface="Roboto"/>
                <a:cs typeface="Roboto"/>
                <a:sym typeface="Roboto"/>
              </a:rPr>
              <a:t>Help Ryan reach the foodstand by finding the difference in the given equations. Choose and color the correct arrows to his way there. </a:t>
            </a:r>
            <a:endParaRPr b="1" sz="1600">
              <a:solidFill>
                <a:schemeClr val="lt1"/>
              </a:solidFill>
              <a:latin typeface="Roboto"/>
              <a:ea typeface="Roboto"/>
              <a:cs typeface="Roboto"/>
              <a:sym typeface="Roboto"/>
            </a:endParaRPr>
          </a:p>
        </p:txBody>
      </p:sp>
      <p:sp>
        <p:nvSpPr>
          <p:cNvPr id="390" name="Google Shape;390;p21"/>
          <p:cNvSpPr txBox="1"/>
          <p:nvPr/>
        </p:nvSpPr>
        <p:spPr>
          <a:xfrm>
            <a:off x="2834100" y="8573625"/>
            <a:ext cx="3314100" cy="303000"/>
          </a:xfrm>
          <a:prstGeom prst="rect">
            <a:avLst/>
          </a:prstGeom>
          <a:solidFill>
            <a:srgbClr val="6FA8DC"/>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rPr>
              <a:t>Subtracting numbers within 20</a:t>
            </a:r>
            <a:endParaRPr>
              <a:solidFill>
                <a:srgbClr val="6FA8DC"/>
              </a:solidFill>
            </a:endParaRPr>
          </a:p>
        </p:txBody>
      </p:sp>
      <p:sp>
        <p:nvSpPr>
          <p:cNvPr id="391" name="Google Shape;391;p21"/>
          <p:cNvSpPr/>
          <p:nvPr/>
        </p:nvSpPr>
        <p:spPr>
          <a:xfrm>
            <a:off x="1390650" y="1828900"/>
            <a:ext cx="1813200" cy="1061100"/>
          </a:xfrm>
          <a:prstGeom prst="rightArrow">
            <a:avLst>
              <a:gd fmla="val 50000" name="adj1"/>
              <a:gd fmla="val 50000" name="adj2"/>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700">
                <a:solidFill>
                  <a:srgbClr val="FFFFFF"/>
                </a:solidFill>
              </a:rPr>
              <a:t>17 - 6 =</a:t>
            </a:r>
            <a:endParaRPr b="1" sz="2700">
              <a:solidFill>
                <a:srgbClr val="FFFFFF"/>
              </a:solidFill>
            </a:endParaRPr>
          </a:p>
        </p:txBody>
      </p:sp>
      <p:sp>
        <p:nvSpPr>
          <p:cNvPr id="392" name="Google Shape;392;p21"/>
          <p:cNvSpPr/>
          <p:nvPr/>
        </p:nvSpPr>
        <p:spPr>
          <a:xfrm>
            <a:off x="350025" y="6333938"/>
            <a:ext cx="1813200" cy="1155600"/>
          </a:xfrm>
          <a:prstGeom prst="rightArrow">
            <a:avLst>
              <a:gd fmla="val 50000" name="adj1"/>
              <a:gd fmla="val 50000" name="adj2"/>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700">
                <a:solidFill>
                  <a:srgbClr val="FFFFFF"/>
                </a:solidFill>
              </a:rPr>
              <a:t>10 - 2 =</a:t>
            </a:r>
            <a:endParaRPr b="1" sz="2700">
              <a:solidFill>
                <a:srgbClr val="FFFFFF"/>
              </a:solidFill>
            </a:endParaRPr>
          </a:p>
        </p:txBody>
      </p:sp>
      <p:grpSp>
        <p:nvGrpSpPr>
          <p:cNvPr id="393" name="Google Shape;393;p21"/>
          <p:cNvGrpSpPr/>
          <p:nvPr/>
        </p:nvGrpSpPr>
        <p:grpSpPr>
          <a:xfrm>
            <a:off x="3795750" y="1828800"/>
            <a:ext cx="1968900" cy="1498025"/>
            <a:chOff x="4252950" y="2057400"/>
            <a:chExt cx="1968900" cy="1498025"/>
          </a:xfrm>
        </p:grpSpPr>
        <p:sp>
          <p:nvSpPr>
            <p:cNvPr id="394" name="Google Shape;394;p21"/>
            <p:cNvSpPr/>
            <p:nvPr/>
          </p:nvSpPr>
          <p:spPr>
            <a:xfrm rot="5400000">
              <a:off x="4532550" y="1866125"/>
              <a:ext cx="1409700" cy="1968900"/>
            </a:xfrm>
            <a:prstGeom prst="bentArrow">
              <a:avLst>
                <a:gd fmla="val 38329" name="adj1"/>
                <a:gd fmla="val 33783" name="adj2"/>
                <a:gd fmla="val 25000" name="adj3"/>
                <a:gd fmla="val 43750" name="adj4"/>
              </a:avLst>
            </a:prstGeom>
            <a:solidFill>
              <a:srgbClr val="FFFFFF"/>
            </a:solid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395" name="Google Shape;395;p21"/>
            <p:cNvSpPr txBox="1"/>
            <p:nvPr/>
          </p:nvSpPr>
          <p:spPr>
            <a:xfrm>
              <a:off x="4572000" y="2057400"/>
              <a:ext cx="11445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18</a:t>
              </a:r>
              <a:endParaRPr b="1" sz="3500"/>
            </a:p>
          </p:txBody>
        </p:sp>
      </p:grpSp>
      <p:grpSp>
        <p:nvGrpSpPr>
          <p:cNvPr id="396" name="Google Shape;396;p21"/>
          <p:cNvGrpSpPr/>
          <p:nvPr/>
        </p:nvGrpSpPr>
        <p:grpSpPr>
          <a:xfrm rot="10800000">
            <a:off x="1776300" y="6934927"/>
            <a:ext cx="1572039" cy="1061083"/>
            <a:chOff x="4569450" y="5634038"/>
            <a:chExt cx="1736100" cy="1250688"/>
          </a:xfrm>
        </p:grpSpPr>
        <p:sp>
          <p:nvSpPr>
            <p:cNvPr id="397" name="Google Shape;397;p21"/>
            <p:cNvSpPr/>
            <p:nvPr/>
          </p:nvSpPr>
          <p:spPr>
            <a:xfrm flipH="1" rot="-594">
              <a:off x="4569450" y="5729275"/>
              <a:ext cx="1736100" cy="1155300"/>
            </a:xfrm>
            <a:prstGeom prst="bentArrow">
              <a:avLst>
                <a:gd fmla="val 50000" name="adj1"/>
                <a:gd fmla="val 25000" name="adj2"/>
                <a:gd fmla="val 25000" name="adj3"/>
                <a:gd fmla="val 43750" name="adj4"/>
              </a:avLst>
            </a:prstGeom>
            <a:solidFill>
              <a:srgbClr val="FFFFFF"/>
            </a:solid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solidFill>
                  <a:srgbClr val="0000FF"/>
                </a:solidFill>
              </a:endParaRPr>
            </a:p>
          </p:txBody>
        </p:sp>
        <p:sp>
          <p:nvSpPr>
            <p:cNvPr id="398" name="Google Shape;398;p21"/>
            <p:cNvSpPr txBox="1"/>
            <p:nvPr/>
          </p:nvSpPr>
          <p:spPr>
            <a:xfrm>
              <a:off x="4876275" y="5634038"/>
              <a:ext cx="1144500" cy="590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8</a:t>
              </a:r>
              <a:endParaRPr b="1" sz="3500"/>
            </a:p>
          </p:txBody>
        </p:sp>
      </p:grpSp>
      <p:sp>
        <p:nvSpPr>
          <p:cNvPr id="399" name="Google Shape;399;p21"/>
          <p:cNvSpPr/>
          <p:nvPr/>
        </p:nvSpPr>
        <p:spPr>
          <a:xfrm flipH="1">
            <a:off x="2640100" y="4027125"/>
            <a:ext cx="2706600" cy="1155600"/>
          </a:xfrm>
          <a:prstGeom prst="rightArrow">
            <a:avLst>
              <a:gd fmla="val 50000" name="adj1"/>
              <a:gd fmla="val 50000" name="adj2"/>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700">
                <a:solidFill>
                  <a:srgbClr val="FFFFFF"/>
                </a:solidFill>
              </a:rPr>
              <a:t>20 - 8 =</a:t>
            </a:r>
            <a:endParaRPr b="1" sz="2700">
              <a:solidFill>
                <a:srgbClr val="FFFFFF"/>
              </a:solidFill>
            </a:endParaRPr>
          </a:p>
        </p:txBody>
      </p:sp>
      <p:grpSp>
        <p:nvGrpSpPr>
          <p:cNvPr id="400" name="Google Shape;400;p21"/>
          <p:cNvGrpSpPr/>
          <p:nvPr/>
        </p:nvGrpSpPr>
        <p:grpSpPr>
          <a:xfrm>
            <a:off x="294449" y="3352563"/>
            <a:ext cx="1363867" cy="2236029"/>
            <a:chOff x="524925" y="4343400"/>
            <a:chExt cx="1378200" cy="1923300"/>
          </a:xfrm>
        </p:grpSpPr>
        <p:sp>
          <p:nvSpPr>
            <p:cNvPr id="401" name="Google Shape;401;p21"/>
            <p:cNvSpPr/>
            <p:nvPr/>
          </p:nvSpPr>
          <p:spPr>
            <a:xfrm flipH="1" rot="-5400000">
              <a:off x="271425" y="4635000"/>
              <a:ext cx="1885200" cy="1378200"/>
            </a:xfrm>
            <a:prstGeom prst="bentArrow">
              <a:avLst>
                <a:gd fmla="val 40085" name="adj1"/>
                <a:gd fmla="val 25000" name="adj2"/>
                <a:gd fmla="val 25000" name="adj3"/>
                <a:gd fmla="val 41467" name="adj4"/>
              </a:avLst>
            </a:prstGeom>
            <a:no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solidFill>
                  <a:srgbClr val="0000FF"/>
                </a:solidFill>
              </a:endParaRPr>
            </a:p>
          </p:txBody>
        </p:sp>
        <p:sp>
          <p:nvSpPr>
            <p:cNvPr id="402" name="Google Shape;402;p21"/>
            <p:cNvSpPr txBox="1"/>
            <p:nvPr/>
          </p:nvSpPr>
          <p:spPr>
            <a:xfrm>
              <a:off x="609600" y="4343400"/>
              <a:ext cx="11445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12</a:t>
              </a:r>
              <a:endParaRPr b="1" sz="3500"/>
            </a:p>
          </p:txBody>
        </p:sp>
      </p:grpSp>
      <p:grpSp>
        <p:nvGrpSpPr>
          <p:cNvPr id="403" name="Google Shape;403;p21"/>
          <p:cNvGrpSpPr/>
          <p:nvPr/>
        </p:nvGrpSpPr>
        <p:grpSpPr>
          <a:xfrm>
            <a:off x="2957550" y="2590800"/>
            <a:ext cx="1968900" cy="1498025"/>
            <a:chOff x="4252950" y="2057400"/>
            <a:chExt cx="1968900" cy="1498025"/>
          </a:xfrm>
        </p:grpSpPr>
        <p:sp>
          <p:nvSpPr>
            <p:cNvPr id="404" name="Google Shape;404;p21"/>
            <p:cNvSpPr/>
            <p:nvPr/>
          </p:nvSpPr>
          <p:spPr>
            <a:xfrm rot="5400000">
              <a:off x="4532550" y="1866125"/>
              <a:ext cx="1409700" cy="1968900"/>
            </a:xfrm>
            <a:prstGeom prst="bentArrow">
              <a:avLst>
                <a:gd fmla="val 38329" name="adj1"/>
                <a:gd fmla="val 33783" name="adj2"/>
                <a:gd fmla="val 25000" name="adj3"/>
                <a:gd fmla="val 43750" name="adj4"/>
              </a:avLst>
            </a:prstGeom>
            <a:solidFill>
              <a:srgbClr val="FFFFFF"/>
            </a:solid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405" name="Google Shape;405;p21"/>
            <p:cNvSpPr txBox="1"/>
            <p:nvPr/>
          </p:nvSpPr>
          <p:spPr>
            <a:xfrm>
              <a:off x="4572000" y="2057400"/>
              <a:ext cx="11445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11</a:t>
              </a:r>
              <a:endParaRPr b="1" sz="3500"/>
            </a:p>
          </p:txBody>
        </p:sp>
      </p:grpSp>
      <p:grpSp>
        <p:nvGrpSpPr>
          <p:cNvPr id="406" name="Google Shape;406;p21"/>
          <p:cNvGrpSpPr/>
          <p:nvPr/>
        </p:nvGrpSpPr>
        <p:grpSpPr>
          <a:xfrm>
            <a:off x="1110173" y="4159704"/>
            <a:ext cx="1328309" cy="2236029"/>
            <a:chOff x="524925" y="4343400"/>
            <a:chExt cx="1378200" cy="1923300"/>
          </a:xfrm>
        </p:grpSpPr>
        <p:sp>
          <p:nvSpPr>
            <p:cNvPr id="407" name="Google Shape;407;p21"/>
            <p:cNvSpPr/>
            <p:nvPr/>
          </p:nvSpPr>
          <p:spPr>
            <a:xfrm flipH="1" rot="-5400000">
              <a:off x="271425" y="4635000"/>
              <a:ext cx="1885200" cy="1378200"/>
            </a:xfrm>
            <a:prstGeom prst="bentArrow">
              <a:avLst>
                <a:gd fmla="val 40085" name="adj1"/>
                <a:gd fmla="val 25000" name="adj2"/>
                <a:gd fmla="val 25000" name="adj3"/>
                <a:gd fmla="val 41467" name="adj4"/>
              </a:avLst>
            </a:prstGeom>
            <a:no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solidFill>
                  <a:srgbClr val="0000FF"/>
                </a:solidFill>
              </a:endParaRPr>
            </a:p>
          </p:txBody>
        </p:sp>
        <p:sp>
          <p:nvSpPr>
            <p:cNvPr id="408" name="Google Shape;408;p21"/>
            <p:cNvSpPr txBox="1"/>
            <p:nvPr/>
          </p:nvSpPr>
          <p:spPr>
            <a:xfrm>
              <a:off x="609600" y="4343400"/>
              <a:ext cx="11445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15</a:t>
              </a:r>
              <a:endParaRPr b="1" sz="3500"/>
            </a:p>
          </p:txBody>
        </p:sp>
      </p:grpSp>
      <p:grpSp>
        <p:nvGrpSpPr>
          <p:cNvPr id="409" name="Google Shape;409;p21"/>
          <p:cNvGrpSpPr/>
          <p:nvPr/>
        </p:nvGrpSpPr>
        <p:grpSpPr>
          <a:xfrm rot="10800000">
            <a:off x="1170882" y="7441313"/>
            <a:ext cx="1572039" cy="1155635"/>
            <a:chOff x="4569450" y="5634038"/>
            <a:chExt cx="1736100" cy="1250688"/>
          </a:xfrm>
        </p:grpSpPr>
        <p:sp>
          <p:nvSpPr>
            <p:cNvPr id="410" name="Google Shape;410;p21"/>
            <p:cNvSpPr/>
            <p:nvPr/>
          </p:nvSpPr>
          <p:spPr>
            <a:xfrm flipH="1" rot="-594">
              <a:off x="4569450" y="5729275"/>
              <a:ext cx="1736100" cy="1155300"/>
            </a:xfrm>
            <a:prstGeom prst="bentArrow">
              <a:avLst>
                <a:gd fmla="val 50000" name="adj1"/>
                <a:gd fmla="val 25000" name="adj2"/>
                <a:gd fmla="val 25000" name="adj3"/>
                <a:gd fmla="val 43750" name="adj4"/>
              </a:avLst>
            </a:prstGeom>
            <a:noFill/>
            <a:ln cap="flat" cmpd="sng" w="381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solidFill>
                  <a:srgbClr val="0000FF"/>
                </a:solidFill>
              </a:endParaRPr>
            </a:p>
          </p:txBody>
        </p:sp>
        <p:sp>
          <p:nvSpPr>
            <p:cNvPr id="411" name="Google Shape;411;p21"/>
            <p:cNvSpPr txBox="1"/>
            <p:nvPr/>
          </p:nvSpPr>
          <p:spPr>
            <a:xfrm>
              <a:off x="4876275" y="5634038"/>
              <a:ext cx="11445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500"/>
                <a:t>3</a:t>
              </a:r>
              <a:endParaRPr b="1" sz="35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