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72" r:id="rId4"/>
    <p:sldMasterId id="214748367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12ad9459e1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12ad9459e1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11b061c71d3_0_47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11b061c71d3_0_47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Adapted by Wanda from Theresa Wills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11b061c71d3_0_51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11b061c71d3_0_5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Adapted by Wanda from Theresa Wills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11b061c71d3_0_52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1" name="Google Shape;471;g11b061c71d3_0_52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Adapted by Wanda from Theresa Wills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4" name="Shape 2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5" name="Google Shape;2545;g11b061c71d3_0_73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6" name="Google Shape;2546;g11b061c71d3_0_73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Adapted by Wanda from Theresa Wills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08" name="Shape 4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9" name="Google Shape;4709;g11b061c71d3_0_49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10" name="Google Shape;4710;g11b061c71d3_0_49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59" name="Shape 4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0" name="Google Shape;4860;g11b061c71d3_0_95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61" name="Google Shape;4861;g11b061c71d3_0_95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" type="subTitle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59" name="Google Shape;59;p1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65" name="Google Shape;65;p1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ding w/single col text">
  <p:cSld name="Heading w/single col 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idx="1" type="body"/>
          </p:nvPr>
        </p:nvSpPr>
        <p:spPr>
          <a:xfrm>
            <a:off x="304800" y="285750"/>
            <a:ext cx="8077200" cy="171600"/>
          </a:xfrm>
          <a:prstGeom prst="rect">
            <a:avLst/>
          </a:prstGeom>
          <a:solidFill>
            <a:srgbClr val="62973E"/>
          </a:solidFill>
          <a:ln>
            <a:noFill/>
          </a:ln>
        </p:spPr>
        <p:txBody>
          <a:bodyPr anchorCtr="0" anchor="t" bIns="0" lIns="68575" spcFirstLastPara="1" rIns="68575" wrap="square" tIns="0">
            <a:noAutofit/>
          </a:bodyPr>
          <a:lstStyle>
            <a:lvl1pPr indent="-2984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b="1" i="0" sz="1100" cap="none">
                <a:solidFill>
                  <a:schemeClr val="lt1"/>
                </a:solidFill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2" type="body"/>
          </p:nvPr>
        </p:nvSpPr>
        <p:spPr>
          <a:xfrm>
            <a:off x="304800" y="800100"/>
            <a:ext cx="8077200" cy="37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8"/>
          <p:cNvSpPr txBox="1"/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7" name="Google Shape;77;p18"/>
          <p:cNvSpPr txBox="1"/>
          <p:nvPr>
            <p:ph idx="1" type="body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78" name="Google Shape;78;p18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9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3" name="Google Shape;83;p19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4" name="Google Shape;84;p19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5" name="Google Shape;85;p1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0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0" name="Google Shape;90;p20"/>
          <p:cNvSpPr txBox="1"/>
          <p:nvPr>
            <p:ph idx="1" type="body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91" name="Google Shape;91;p20"/>
          <p:cNvSpPr txBox="1"/>
          <p:nvPr>
            <p:ph idx="2" type="body"/>
          </p:nvPr>
        </p:nvSpPr>
        <p:spPr>
          <a:xfrm>
            <a:off x="629841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2" name="Google Shape;92;p20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93" name="Google Shape;93;p20"/>
          <p:cNvSpPr txBox="1"/>
          <p:nvPr>
            <p:ph idx="4" type="body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4" name="Google Shape;94;p2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5" name="Google Shape;95;p2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6" name="Google Shape;96;p2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1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9" name="Google Shape;99;p2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0" name="Google Shape;100;p2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1" name="Google Shape;101;p2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2"/>
          <p:cNvSpPr txBox="1"/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4" name="Google Shape;104;p22"/>
          <p:cNvSpPr txBox="1"/>
          <p:nvPr>
            <p:ph idx="1" type="body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105" name="Google Shape;105;p22"/>
          <p:cNvSpPr txBox="1"/>
          <p:nvPr>
            <p:ph idx="2" type="body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106" name="Google Shape;106;p2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7" name="Google Shape;107;p2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8" name="Google Shape;108;p2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3"/>
          <p:cNvSpPr txBox="1"/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1" name="Google Shape;111;p23"/>
          <p:cNvSpPr/>
          <p:nvPr>
            <p:ph idx="2" type="pic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2" name="Google Shape;112;p23"/>
          <p:cNvSpPr txBox="1"/>
          <p:nvPr>
            <p:ph idx="1" type="body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113" name="Google Shape;113;p2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4" name="Google Shape;114;p2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5" name="Google Shape;115;p2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4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8" name="Google Shape;118;p24"/>
          <p:cNvSpPr txBox="1"/>
          <p:nvPr>
            <p:ph idx="1" type="body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9" name="Google Shape;119;p2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0" name="Google Shape;120;p2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1" name="Google Shape;121;p2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5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4" name="Google Shape;124;p25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5" name="Google Shape;125;p2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6" name="Google Shape;126;p2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7" name="Google Shape;127;p2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0" name="Google Shape;130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rtl="0">
              <a:spcBef>
                <a:spcPts val="800"/>
              </a:spcBef>
              <a:spcAft>
                <a:spcPts val="0"/>
              </a:spcAft>
              <a:buSzPts val="2100"/>
              <a:buChar char="•"/>
              <a:defRPr/>
            </a:lvl1pPr>
            <a:lvl2pPr indent="-342900" lvl="1" marL="914400" rtl="0"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2pPr>
            <a:lvl3pPr indent="-323850" lvl="2" marL="1371600" rtl="0"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/>
        </p:txBody>
      </p:sp>
      <p:sp>
        <p:nvSpPr>
          <p:cNvPr id="131" name="Google Shape;131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1" Type="http://schemas.openxmlformats.org/officeDocument/2006/relationships/image" Target="../media/image8.png"/><Relationship Id="rId10" Type="http://schemas.openxmlformats.org/officeDocument/2006/relationships/image" Target="../media/image10.png"/><Relationship Id="rId13" Type="http://schemas.openxmlformats.org/officeDocument/2006/relationships/image" Target="../media/image9.png"/><Relationship Id="rId1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hyperlink" Target="https://translate.google.com/?sl=en&amp;tl=es&amp;text=Directions%3A%0ADrag%20the%20coins%20to%20the%20dark%20green%20space%20to%20make%20the%20amount%20shown%20in%20the%20yellow%20banner.%0ATry%20to%20find%204%20different%20ways%20to%20make%20the%20amount.%20%20Use%20a%20new%20dark%20green%20box%20for%20each%20way.%0ARemember%2C%20if%20you%20need%20more%20coins%2C%20click%20the%20coin%20and%20then%20press%20Control%20D.%0A%0A&amp;op=translate" TargetMode="External"/><Relationship Id="rId9" Type="http://schemas.openxmlformats.org/officeDocument/2006/relationships/image" Target="../media/image2.png"/><Relationship Id="rId5" Type="http://schemas.openxmlformats.org/officeDocument/2006/relationships/hyperlink" Target="https://translate.google.com/?sl=en&amp;tl=es&amp;text=Directions%3A%0ADrag%20the%20coins%20to%20the%20dark%20green%20space%20to%20make%20the%20amount%20shown%20in%20the%20yellow%20banner.%0ATry%20to%20find%204%20different%20ways%20to%20make%20the%20amount.%20%20Use%20a%20new%20dark%20green%20box%20for%20each%20way.%0ARemember%2C%20if%20you%20need%20more%20coins%2C%20click%20the%20coin%20and%20then%20press%20Control%20D.%0A%0A&amp;op=translate" TargetMode="External"/><Relationship Id="rId6" Type="http://schemas.openxmlformats.org/officeDocument/2006/relationships/hyperlink" Target="https://translate.google.com/?sl=en&amp;tl=es&amp;text=Directions%3A%0ADrag%20the%20coins%20to%20the%20dark%20green%20space%20to%20make%20the%20amount%20shown%20in%20the%20yellow%20banner.%0ATry%20to%20find%204%20different%20ways%20to%20make%20the%20amount.%20%20Use%20a%20new%20dark%20green%20box%20for%20each%20way.%0ARemember%2C%20if%20you%20need%20more%20coins%2C%20click%20the%20coin%20and%20then%20press%20Control%20D.%0A%0A&amp;op=translate" TargetMode="External"/><Relationship Id="rId7" Type="http://schemas.openxmlformats.org/officeDocument/2006/relationships/hyperlink" Target="https://translate.google.com/?sl=en&amp;tl=es&amp;text=Directions%3A%0ADrag%20the%20coins%20to%20the%20dark%20green%20space%20to%20make%20the%20amount%20shown%20in%20the%20yellow%20banner.%0ATry%20to%20find%204%20different%20ways%20to%20make%20the%20amount.%20%20Use%20a%20new%20dark%20green%20box%20for%20each%20way.%0ARemember%2C%20if%20you%20need%20more%20coins%2C%20click%20the%20coin%20and%20then%20press%20Control%20D.%0A%0A&amp;op=translate" TargetMode="External"/><Relationship Id="rId8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1" Type="http://schemas.openxmlformats.org/officeDocument/2006/relationships/image" Target="../media/image8.png"/><Relationship Id="rId10" Type="http://schemas.openxmlformats.org/officeDocument/2006/relationships/image" Target="../media/image10.png"/><Relationship Id="rId13" Type="http://schemas.openxmlformats.org/officeDocument/2006/relationships/image" Target="../media/image9.png"/><Relationship Id="rId1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hyperlink" Target="https://translate.google.com/?sl=en&amp;tl=es&amp;text=Directions%3A%0ADrag%20the%20coins%20to%20the%20dark%20green%20space%20to%20make%20the%20amount%20shown%20in%20the%20yellow%20banner.%0ATry%20to%20find%204%20different%20ways%20to%20make%20the%20amount.%20%20Use%20a%20new%20dark%20green%20box%20for%20each%20way.%0ARemember%2C%20if%20you%20need%20more%20coins%2C%20click%20the%20coin%20and%20then%20press%20Control%20D.%0A%0A&amp;op=translate" TargetMode="External"/><Relationship Id="rId9" Type="http://schemas.openxmlformats.org/officeDocument/2006/relationships/image" Target="../media/image2.png"/><Relationship Id="rId5" Type="http://schemas.openxmlformats.org/officeDocument/2006/relationships/hyperlink" Target="https://translate.google.com/?sl=en&amp;tl=es&amp;text=Directions%3A%0ADrag%20the%20coins%20to%20the%20dark%20green%20space%20to%20make%20the%20amount%20shown%20in%20the%20yellow%20banner.%0ATry%20to%20find%204%20different%20ways%20to%20make%20the%20amount.%20%20Use%20a%20new%20dark%20green%20box%20for%20each%20way.%0ARemember%2C%20if%20you%20need%20more%20coins%2C%20click%20the%20coin%20and%20then%20press%20Control%20D.%0A%0A&amp;op=translate" TargetMode="External"/><Relationship Id="rId6" Type="http://schemas.openxmlformats.org/officeDocument/2006/relationships/hyperlink" Target="https://translate.google.com/?sl=en&amp;tl=es&amp;text=Directions%3A%0ADrag%20the%20coins%20to%20the%20dark%20green%20space%20to%20make%20the%20amount%20shown%20in%20the%20yellow%20banner.%0ATry%20to%20find%204%20different%20ways%20to%20make%20the%20amount.%20%20Use%20a%20new%20dark%20green%20box%20for%20each%20way.%0ARemember%2C%20if%20you%20need%20more%20coins%2C%20click%20the%20coin%20and%20then%20press%20Control%20D.%0A%0A&amp;op=translate" TargetMode="External"/><Relationship Id="rId7" Type="http://schemas.openxmlformats.org/officeDocument/2006/relationships/hyperlink" Target="https://translate.google.com/?sl=en&amp;tl=es&amp;text=Directions%3A%0ADrag%20the%20coins%20to%20the%20dark%20green%20space%20to%20make%20the%20amount%20shown%20in%20the%20yellow%20banner.%0ATry%20to%20find%204%20different%20ways%20to%20make%20the%20amount.%20%20Use%20a%20new%20dark%20green%20box%20for%20each%20way.%0ARemember%2C%20if%20you%20need%20more%20coins%2C%20click%20the%20coin%20and%20then%20press%20Control%20D.%0A%0A&amp;op=translate" TargetMode="External"/><Relationship Id="rId8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0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Relationship Id="rId4" Type="http://schemas.openxmlformats.org/officeDocument/2006/relationships/image" Target="../media/image16.png"/><Relationship Id="rId9" Type="http://schemas.openxmlformats.org/officeDocument/2006/relationships/image" Target="../media/image6.png"/><Relationship Id="rId5" Type="http://schemas.openxmlformats.org/officeDocument/2006/relationships/image" Target="../media/image12.png"/><Relationship Id="rId6" Type="http://schemas.openxmlformats.org/officeDocument/2006/relationships/image" Target="../media/image15.png"/><Relationship Id="rId7" Type="http://schemas.openxmlformats.org/officeDocument/2006/relationships/image" Target="../media/image11.png"/><Relationship Id="rId8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0" Type="http://schemas.openxmlformats.org/officeDocument/2006/relationships/image" Target="../media/image13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Relationship Id="rId4" Type="http://schemas.openxmlformats.org/officeDocument/2006/relationships/image" Target="../media/image16.png"/><Relationship Id="rId9" Type="http://schemas.openxmlformats.org/officeDocument/2006/relationships/image" Target="../media/image9.png"/><Relationship Id="rId5" Type="http://schemas.openxmlformats.org/officeDocument/2006/relationships/image" Target="../media/image12.png"/><Relationship Id="rId6" Type="http://schemas.openxmlformats.org/officeDocument/2006/relationships/image" Target="../media/image15.png"/><Relationship Id="rId7" Type="http://schemas.openxmlformats.org/officeDocument/2006/relationships/image" Target="../media/image11.png"/><Relationship Id="rId8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5" Type="http://schemas.openxmlformats.org/officeDocument/2006/relationships/image" Target="../media/image10.png"/><Relationship Id="rId6" Type="http://schemas.openxmlformats.org/officeDocument/2006/relationships/image" Target="../media/image8.png"/><Relationship Id="rId7" Type="http://schemas.openxmlformats.org/officeDocument/2006/relationships/image" Target="../media/image6.png"/><Relationship Id="rId8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Relationship Id="rId9" Type="http://schemas.openxmlformats.org/officeDocument/2006/relationships/image" Target="../media/image9.png"/><Relationship Id="rId5" Type="http://schemas.openxmlformats.org/officeDocument/2006/relationships/image" Target="../media/image15.png"/><Relationship Id="rId6" Type="http://schemas.openxmlformats.org/officeDocument/2006/relationships/image" Target="../media/image11.png"/><Relationship Id="rId7" Type="http://schemas.openxmlformats.org/officeDocument/2006/relationships/image" Target="../media/image13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7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Canadian Coins and Bills</a:t>
            </a:r>
            <a:endParaRPr/>
          </a:p>
        </p:txBody>
      </p:sp>
      <p:sp>
        <p:nvSpPr>
          <p:cNvPr id="137" name="Google Shape;137;p27"/>
          <p:cNvSpPr txBox="1"/>
          <p:nvPr>
            <p:ph idx="1" type="subTitle"/>
          </p:nvPr>
        </p:nvSpPr>
        <p:spPr>
          <a:xfrm>
            <a:off x="311700" y="2986525"/>
            <a:ext cx="85206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Adapted by Wanda from Theresa Wills’ American Version.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Please feel welcome to make a copy and use as you see fit.</a:t>
            </a:r>
            <a:endParaRPr/>
          </a:p>
        </p:txBody>
      </p:sp>
      <p:pic>
        <p:nvPicPr>
          <p:cNvPr id="138" name="Google Shape;138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97475" y="-1"/>
            <a:ext cx="3749050" cy="1874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12800" y="4592452"/>
            <a:ext cx="1531199" cy="551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8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28"/>
          <p:cNvSpPr txBox="1"/>
          <p:nvPr>
            <p:ph idx="1" type="subTitle"/>
          </p:nvPr>
        </p:nvSpPr>
        <p:spPr>
          <a:xfrm>
            <a:off x="311700" y="2986525"/>
            <a:ext cx="85206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6" name="Google Shape;14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3325" y="369483"/>
            <a:ext cx="8458975" cy="48487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9"/>
          <p:cNvSpPr txBox="1"/>
          <p:nvPr/>
        </p:nvSpPr>
        <p:spPr>
          <a:xfrm>
            <a:off x="7322425" y="239300"/>
            <a:ext cx="737100" cy="48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29"/>
          <p:cNvSpPr txBox="1"/>
          <p:nvPr/>
        </p:nvSpPr>
        <p:spPr>
          <a:xfrm>
            <a:off x="7322425" y="239300"/>
            <a:ext cx="737100" cy="48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Calibri"/>
                <a:ea typeface="Calibri"/>
                <a:cs typeface="Calibri"/>
                <a:sym typeface="Calibri"/>
              </a:rPr>
              <a:t>40¢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29"/>
          <p:cNvSpPr txBox="1"/>
          <p:nvPr/>
        </p:nvSpPr>
        <p:spPr>
          <a:xfrm>
            <a:off x="4310000" y="4943750"/>
            <a:ext cx="1350600" cy="200100"/>
          </a:xfrm>
          <a:prstGeom prst="rect">
            <a:avLst/>
          </a:prstGeom>
          <a:solidFill>
            <a:srgbClr val="F1C2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GROUP 7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29"/>
          <p:cNvSpPr txBox="1"/>
          <p:nvPr/>
        </p:nvSpPr>
        <p:spPr>
          <a:xfrm>
            <a:off x="-2350850" y="0"/>
            <a:ext cx="2300700" cy="5143500"/>
          </a:xfrm>
          <a:prstGeom prst="rect">
            <a:avLst/>
          </a:prstGeom>
          <a:solidFill>
            <a:srgbClr val="C9DAF8"/>
          </a:solidFill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/>
              </a:rPr>
              <a:t>Directions:</a:t>
            </a:r>
            <a:endParaRPr b="1" sz="16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Times New Roman"/>
              <a:buAutoNum type="arabicParenR"/>
            </a:pPr>
            <a:r>
              <a:rPr b="1" lang="en" sz="16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/>
              </a:rPr>
              <a:t>Drag the coins to the dark green space to make the amount shown in the yellow banner.</a:t>
            </a:r>
            <a:endParaRPr b="1" sz="1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Times New Roman"/>
              <a:buAutoNum type="arabicParenR"/>
            </a:pPr>
            <a:r>
              <a:rPr b="1" lang="en" sz="16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6"/>
              </a:rPr>
              <a:t>Try to find 4 different ways to make the amount.  Use a new dark green box for each way.</a:t>
            </a:r>
            <a:endParaRPr b="1" sz="1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Times New Roman"/>
              <a:buAutoNum type="arabicParenR"/>
            </a:pPr>
            <a:r>
              <a:rPr b="1" lang="en" sz="16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7"/>
              </a:rPr>
              <a:t>Remember, if you need more coins, click the coin and then press Control D.</a:t>
            </a:r>
            <a:endParaRPr b="1" sz="1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5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5" name="Google Shape;155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6955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622423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686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52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9004" y="913625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29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90202" y="15113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59001" y="214976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2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30"/>
          <p:cNvSpPr txBox="1"/>
          <p:nvPr/>
        </p:nvSpPr>
        <p:spPr>
          <a:xfrm>
            <a:off x="7322425" y="239300"/>
            <a:ext cx="737100" cy="48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p30"/>
          <p:cNvSpPr txBox="1"/>
          <p:nvPr/>
        </p:nvSpPr>
        <p:spPr>
          <a:xfrm>
            <a:off x="7322425" y="239300"/>
            <a:ext cx="737100" cy="48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Calibri"/>
                <a:ea typeface="Calibri"/>
                <a:cs typeface="Calibri"/>
                <a:sym typeface="Calibri"/>
              </a:rPr>
              <a:t>62</a:t>
            </a:r>
            <a:r>
              <a:rPr lang="en" sz="2000">
                <a:latin typeface="Calibri"/>
                <a:ea typeface="Calibri"/>
                <a:cs typeface="Calibri"/>
                <a:sym typeface="Calibri"/>
              </a:rPr>
              <a:t>¢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p30"/>
          <p:cNvSpPr txBox="1"/>
          <p:nvPr/>
        </p:nvSpPr>
        <p:spPr>
          <a:xfrm>
            <a:off x="4310000" y="4943750"/>
            <a:ext cx="1350600" cy="200100"/>
          </a:xfrm>
          <a:prstGeom prst="rect">
            <a:avLst/>
          </a:prstGeom>
          <a:solidFill>
            <a:srgbClr val="F1C2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GROUP 8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30"/>
          <p:cNvSpPr txBox="1"/>
          <p:nvPr/>
        </p:nvSpPr>
        <p:spPr>
          <a:xfrm>
            <a:off x="-2350850" y="0"/>
            <a:ext cx="2300700" cy="5143500"/>
          </a:xfrm>
          <a:prstGeom prst="rect">
            <a:avLst/>
          </a:prstGeom>
          <a:solidFill>
            <a:srgbClr val="C9DAF8"/>
          </a:solidFill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/>
              </a:rPr>
              <a:t>Directions:</a:t>
            </a:r>
            <a:endParaRPr b="1" sz="16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Times New Roman"/>
              <a:buAutoNum type="arabicParenR"/>
            </a:pPr>
            <a:r>
              <a:rPr b="1" lang="en" sz="16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/>
              </a:rPr>
              <a:t>Drag the coins to the dark green space to make the amount shown in the yellow banner.</a:t>
            </a:r>
            <a:endParaRPr b="1" sz="1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Times New Roman"/>
              <a:buAutoNum type="arabicParenR"/>
            </a:pPr>
            <a:r>
              <a:rPr b="1" lang="en" sz="16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6"/>
              </a:rPr>
              <a:t>Try to find 4 different ways to make the amount.  Use a new dark green box for each way.</a:t>
            </a:r>
            <a:endParaRPr b="1" sz="1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Times New Roman"/>
              <a:buAutoNum type="arabicParenR"/>
            </a:pPr>
            <a:r>
              <a:rPr b="1" lang="en" sz="16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7"/>
              </a:rPr>
              <a:t>Remember, if you need more coins, click the coin and then press Control D.</a:t>
            </a:r>
            <a:endParaRPr b="1" sz="1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5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6" name="Google Shape;316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6955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622423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686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52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Google Shape;329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0014" y="85475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" name="Google Shape;351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" name="Google Shape;353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Google Shape;354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8992" y="8024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" name="Google Shape;378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" name="Google Shape;380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Google Shape;389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" name="Google Shape;390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" name="Google Shape;391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" name="Google Shape;392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" name="Google Shape;393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" name="Google Shape;394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" name="Google Shape;395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p30"/>
          <p:cNvPicPr preferRelativeResize="0"/>
          <p:nvPr/>
        </p:nvPicPr>
        <p:blipFill rotWithShape="1">
          <a:blip r:embed="rId9">
            <a:alphaModFix/>
          </a:blip>
          <a:srcRect b="0" l="15320" r="16526" t="27551"/>
          <a:stretch/>
        </p:blipFill>
        <p:spPr>
          <a:xfrm>
            <a:off x="220277" y="1597298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" name="Google Shape;397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" name="Google Shape;398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Google Shape;399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" name="Google Shape;401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" name="Google Shape;402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Google Shape;406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" name="Google Shape;407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" name="Google Shape;409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" name="Google Shape;410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" name="Google Shape;411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" name="Google Shape;412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" name="Google Shape;413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" name="Google Shape;414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" name="Google Shape;415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" name="Google Shape;416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" name="Google Shape;417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Google Shape;418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" name="Google Shape;419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Google Shape;420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" name="Google Shape;421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9076" y="2281213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Google Shape;423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" name="Google Shape;425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" name="Google Shape;426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Google Shape;427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Google Shape;428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" name="Google Shape;430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" name="Google Shape;431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Google Shape;432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" name="Google Shape;433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" name="Google Shape;434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" name="Google Shape;435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" name="Google Shape;436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Google Shape;438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" name="Google Shape;439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" name="Google Shape;440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" name="Google Shape;441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" name="Google Shape;442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" name="Google Shape;443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" name="Google Shape;444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8378" y="3210777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" name="Google Shape;446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Google Shape;447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" name="Google Shape;448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" name="Google Shape;454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Google Shape;455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Google Shape;456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Google Shape;468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30" y="4201936"/>
            <a:ext cx="942444" cy="925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31"/>
          <p:cNvSpPr txBox="1"/>
          <p:nvPr/>
        </p:nvSpPr>
        <p:spPr>
          <a:xfrm>
            <a:off x="6940025" y="239300"/>
            <a:ext cx="1119600" cy="48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Calibri"/>
                <a:ea typeface="Calibri"/>
                <a:cs typeface="Calibri"/>
                <a:sym typeface="Calibri"/>
              </a:rPr>
              <a:t>$ 8 576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p31"/>
          <p:cNvSpPr txBox="1"/>
          <p:nvPr/>
        </p:nvSpPr>
        <p:spPr>
          <a:xfrm>
            <a:off x="-2350850" y="0"/>
            <a:ext cx="2300700" cy="4218300"/>
          </a:xfrm>
          <a:prstGeom prst="rect">
            <a:avLst/>
          </a:prstGeom>
          <a:solidFill>
            <a:srgbClr val="C9DAF8"/>
          </a:solidFill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Times New Roman"/>
                <a:ea typeface="Times New Roman"/>
                <a:cs typeface="Times New Roman"/>
                <a:sym typeface="Times New Roman"/>
              </a:rPr>
              <a:t>Directions:</a:t>
            </a:r>
            <a:endParaRPr b="1" sz="1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Times New Roman"/>
              <a:buAutoNum type="arabicParenR"/>
            </a:pPr>
            <a:r>
              <a:rPr b="1" lang="en" sz="1600">
                <a:latin typeface="Times New Roman"/>
                <a:ea typeface="Times New Roman"/>
                <a:cs typeface="Times New Roman"/>
                <a:sym typeface="Times New Roman"/>
              </a:rPr>
              <a:t>Drag the bills &amp; coins to the dark purple space to make the amount shown in the yellow banner.</a:t>
            </a:r>
            <a:endParaRPr b="1" sz="1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Times New Roman"/>
              <a:buAutoNum type="arabicParenR"/>
            </a:pPr>
            <a:r>
              <a:rPr b="1" lang="en" sz="1600">
                <a:latin typeface="Times New Roman"/>
                <a:ea typeface="Times New Roman"/>
                <a:cs typeface="Times New Roman"/>
                <a:sym typeface="Times New Roman"/>
              </a:rPr>
              <a:t>Can you  organize your money so that it is easy to count?</a:t>
            </a:r>
            <a:endParaRPr b="1" sz="1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Times New Roman"/>
              <a:buAutoNum type="arabicParenR"/>
            </a:pPr>
            <a:r>
              <a:rPr b="1" lang="en" sz="1600">
                <a:latin typeface="Times New Roman"/>
                <a:ea typeface="Times New Roman"/>
                <a:cs typeface="Times New Roman"/>
                <a:sym typeface="Times New Roman"/>
              </a:rPr>
              <a:t>Remember, if you need more money, click the bill or coin and then press Control D.</a:t>
            </a:r>
            <a:endParaRPr b="1" sz="1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5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5" name="Google Shape;47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2401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69788" y="1899963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" name="Google Shape;47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7800" y="3757256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528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Google Shape;47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5825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" name="Google Shape;48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" name="Google Shape;48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" name="Google Shape;48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" name="Google Shape;48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" name="Google Shape;48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5" name="Google Shape;48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6" name="Google Shape;48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7" name="Google Shape;48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" name="Google Shape;48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9" name="Google Shape;48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" name="Google Shape;49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" name="Google Shape;49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" name="Google Shape;49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3" name="Google Shape;49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" name="Google Shape;49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" name="Google Shape;49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" name="Google Shape;49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7" name="Google Shape;49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8" name="Google Shape;49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" name="Google Shape;49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" name="Google Shape;50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" name="Google Shape;50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" name="Google Shape;50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" name="Google Shape;50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" name="Google Shape;50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" name="Google Shape;50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" name="Google Shape;50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" name="Google Shape;50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" name="Google Shape;51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" name="Google Shape;51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" name="Google Shape;51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" name="Google Shape;51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Google Shape;51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" name="Google Shape;51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" name="Google Shape;51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" name="Google Shape;51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" name="Google Shape;51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Google Shape;51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" name="Google Shape;52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" name="Google Shape;52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" name="Google Shape;52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" name="Google Shape;52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" name="Google Shape;52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" name="Google Shape;52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" name="Google Shape;52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7" name="Google Shape;52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" name="Google Shape;52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" name="Google Shape;52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" name="Google Shape;53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" name="Google Shape;53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" name="Google Shape;53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33" name="Google Shape;53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34" name="Google Shape;53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35" name="Google Shape;53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" name="Google Shape;53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" name="Google Shape;53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" name="Google Shape;53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" name="Google Shape;54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" name="Google Shape;54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2" name="Google Shape;54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" name="Google Shape;54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" name="Google Shape;54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" name="Google Shape;54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" name="Google Shape;54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" name="Google Shape;54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" name="Google Shape;54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" name="Google Shape;54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" name="Google Shape;55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" name="Google Shape;55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" name="Google Shape;55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" name="Google Shape;55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4" name="Google Shape;55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5" name="Google Shape;55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6" name="Google Shape;55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" name="Google Shape;55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8" name="Google Shape;55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9" name="Google Shape;55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60" name="Google Shape;56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" name="Google Shape;56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" name="Google Shape;56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" name="Google Shape;56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" name="Google Shape;56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" name="Google Shape;56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" name="Google Shape;56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" name="Google Shape;56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" name="Google Shape;56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" name="Google Shape;56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" name="Google Shape;57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" name="Google Shape;57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72" name="Google Shape;57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" name="Google Shape;57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" name="Google Shape;57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" name="Google Shape;57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" name="Google Shape;57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" name="Google Shape;57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" name="Google Shape;57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79" name="Google Shape;57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" name="Google Shape;58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" name="Google Shape;58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" name="Google Shape;58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" name="Google Shape;58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" name="Google Shape;58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" name="Google Shape;58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" name="Google Shape;58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" name="Google Shape;58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" name="Google Shape;58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" name="Google Shape;58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" name="Google Shape;59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" name="Google Shape;59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Google Shape;59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Google Shape;59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" name="Google Shape;59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" name="Google Shape;59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" name="Google Shape;59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" name="Google Shape;59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" name="Google Shape;59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" name="Google Shape;59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" name="Google Shape;60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" name="Google Shape;60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" name="Google Shape;60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" name="Google Shape;60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" name="Google Shape;60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05" name="Google Shape;60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" name="Google Shape;60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" name="Google Shape;60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" name="Google Shape;60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09" name="Google Shape;60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10" name="Google Shape;61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" name="Google Shape;61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" name="Google Shape;61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" name="Google Shape;61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" name="Google Shape;61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15" name="Google Shape;61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16" name="Google Shape;61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" name="Google Shape;61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18" name="Google Shape;61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19" name="Google Shape;61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20" name="Google Shape;62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" name="Google Shape;62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" name="Google Shape;62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" name="Google Shape;62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24" name="Google Shape;62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25" name="Google Shape;62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26" name="Google Shape;62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27" name="Google Shape;62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" name="Google Shape;62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" name="Google Shape;62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" name="Google Shape;63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1" name="Google Shape;63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2" name="Google Shape;63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3" name="Google Shape;63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" name="Google Shape;63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" name="Google Shape;63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6" name="Google Shape;63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7" name="Google Shape;63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8" name="Google Shape;63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9" name="Google Shape;63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" name="Google Shape;64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" name="Google Shape;64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42" name="Google Shape;64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43" name="Google Shape;64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44" name="Google Shape;64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" name="Google Shape;64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46" name="Google Shape;64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47" name="Google Shape;64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" name="Google Shape;64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49" name="Google Shape;64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50" name="Google Shape;65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51" name="Google Shape;65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52" name="Google Shape;65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" name="Google Shape;65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" name="Google Shape;65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55" name="Google Shape;65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56" name="Google Shape;65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57" name="Google Shape;65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58" name="Google Shape;65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59" name="Google Shape;65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60" name="Google Shape;66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" name="Google Shape;66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" name="Google Shape;66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63" name="Google Shape;66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64" name="Google Shape;66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65" name="Google Shape;66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66" name="Google Shape;66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67" name="Google Shape;66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" name="Google Shape;66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" name="Google Shape;66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70" name="Google Shape;67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71" name="Google Shape;67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" name="Google Shape;67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73" name="Google Shape;67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74" name="Google Shape;67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75" name="Google Shape;67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76" name="Google Shape;67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" name="Google Shape;67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78" name="Google Shape;67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79" name="Google Shape;67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80" name="Google Shape;68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81" name="Google Shape;68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" name="Google Shape;68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83" name="Google Shape;68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" name="Google Shape;68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85" name="Google Shape;68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" name="Google Shape;68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87" name="Google Shape;68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88" name="Google Shape;68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89" name="Google Shape;68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90" name="Google Shape;69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91" name="Google Shape;69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92" name="Google Shape;69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93" name="Google Shape;69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94" name="Google Shape;69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95" name="Google Shape;69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96" name="Google Shape;69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97" name="Google Shape;69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98" name="Google Shape;69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99" name="Google Shape;69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00" name="Google Shape;70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01" name="Google Shape;70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02" name="Google Shape;70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03" name="Google Shape;70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04" name="Google Shape;70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05" name="Google Shape;70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06" name="Google Shape;70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07" name="Google Shape;70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08" name="Google Shape;70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09" name="Google Shape;70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0" name="Google Shape;71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1" name="Google Shape;71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2" name="Google Shape;71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3" name="Google Shape;71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4" name="Google Shape;71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5" name="Google Shape;71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6" name="Google Shape;71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" name="Google Shape;71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8" name="Google Shape;71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9" name="Google Shape;71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20" name="Google Shape;72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21" name="Google Shape;72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22" name="Google Shape;72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23" name="Google Shape;72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24" name="Google Shape;72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25" name="Google Shape;72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26" name="Google Shape;72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27" name="Google Shape;72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28" name="Google Shape;72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29" name="Google Shape;72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30" name="Google Shape;73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31" name="Google Shape;73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32" name="Google Shape;73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33" name="Google Shape;73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34" name="Google Shape;73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35" name="Google Shape;73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36" name="Google Shape;73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37" name="Google Shape;73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38" name="Google Shape;73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39" name="Google Shape;73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40" name="Google Shape;74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41" name="Google Shape;74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42" name="Google Shape;74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43" name="Google Shape;74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44" name="Google Shape;74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45" name="Google Shape;74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46" name="Google Shape;74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47" name="Google Shape;74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48" name="Google Shape;74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49" name="Google Shape;74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50" name="Google Shape;75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51" name="Google Shape;75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52" name="Google Shape;75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53" name="Google Shape;75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54" name="Google Shape;75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55" name="Google Shape;75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56" name="Google Shape;75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57" name="Google Shape;75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58" name="Google Shape;758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59" name="Google Shape;75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60" name="Google Shape;76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61" name="Google Shape;76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62" name="Google Shape;762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63" name="Google Shape;76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64" name="Google Shape;76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65" name="Google Shape;765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66" name="Google Shape;76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5943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67" name="Google Shape;76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68" name="Google Shape;76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69" name="Google Shape;76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0" name="Google Shape;77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1" name="Google Shape;77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2" name="Google Shape;77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3" name="Google Shape;77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4" name="Google Shape;77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5" name="Google Shape;77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6" name="Google Shape;77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7" name="Google Shape;77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8" name="Google Shape;77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9" name="Google Shape;77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0" name="Google Shape;78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1" name="Google Shape;78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2" name="Google Shape;78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3" name="Google Shape;78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4" name="Google Shape;78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5" name="Google Shape;78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6" name="Google Shape;78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7" name="Google Shape;78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8" name="Google Shape;78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9" name="Google Shape;78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0" name="Google Shape;79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1" name="Google Shape;79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2" name="Google Shape;79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3" name="Google Shape;79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4" name="Google Shape;79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5" name="Google Shape;79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6" name="Google Shape;79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7" name="Google Shape;79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8" name="Google Shape;79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9" name="Google Shape;79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0" name="Google Shape;80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1" name="Google Shape;80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2" name="Google Shape;80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3" name="Google Shape;80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4" name="Google Shape;80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5" name="Google Shape;80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6" name="Google Shape;80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7" name="Google Shape;80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8" name="Google Shape;80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9" name="Google Shape;80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0" name="Google Shape;81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1" name="Google Shape;81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2" name="Google Shape;81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3" name="Google Shape;81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4" name="Google Shape;81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5" name="Google Shape;81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6" name="Google Shape;81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7" name="Google Shape;81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8" name="Google Shape;81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" name="Google Shape;81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0" name="Google Shape;82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1" name="Google Shape;82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2" name="Google Shape;82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3" name="Google Shape;82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4" name="Google Shape;82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5" name="Google Shape;82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6" name="Google Shape;82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7" name="Google Shape;82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8" name="Google Shape;82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9" name="Google Shape;82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30" name="Google Shape;83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31" name="Google Shape;83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32" name="Google Shape;83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33" name="Google Shape;83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34" name="Google Shape;83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35" name="Google Shape;83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36" name="Google Shape;83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37" name="Google Shape;83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38" name="Google Shape;83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39" name="Google Shape;83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0" name="Google Shape;84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1" name="Google Shape;84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2" name="Google Shape;84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3" name="Google Shape;84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4" name="Google Shape;84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5" name="Google Shape;84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6" name="Google Shape;84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7" name="Google Shape;84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8" name="Google Shape;84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9" name="Google Shape;84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50" name="Google Shape;85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51" name="Google Shape;85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52" name="Google Shape;85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53" name="Google Shape;85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54" name="Google Shape;85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55" name="Google Shape;85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56" name="Google Shape;85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57" name="Google Shape;85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58" name="Google Shape;85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59" name="Google Shape;85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60" name="Google Shape;86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61" name="Google Shape;86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62" name="Google Shape;86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63" name="Google Shape;86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64" name="Google Shape;86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65" name="Google Shape;86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66" name="Google Shape;86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67" name="Google Shape;86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68" name="Google Shape;86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69" name="Google Shape;86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0" name="Google Shape;87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1" name="Google Shape;87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2" name="Google Shape;87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3" name="Google Shape;87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4" name="Google Shape;87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5" name="Google Shape;87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6" name="Google Shape;87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7" name="Google Shape;87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8" name="Google Shape;87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9" name="Google Shape;87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0" name="Google Shape;88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1" name="Google Shape;88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2" name="Google Shape;88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3" name="Google Shape;88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4" name="Google Shape;88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5" name="Google Shape;88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6" name="Google Shape;88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7" name="Google Shape;88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8" name="Google Shape;88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9" name="Google Shape;88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90" name="Google Shape;89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91" name="Google Shape;89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92" name="Google Shape;89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93" name="Google Shape;89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94" name="Google Shape;89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95" name="Google Shape;89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96" name="Google Shape;89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97" name="Google Shape;89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98" name="Google Shape;89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99" name="Google Shape;89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00" name="Google Shape;90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01" name="Google Shape;90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02" name="Google Shape;90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03" name="Google Shape;90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04" name="Google Shape;90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05" name="Google Shape;90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06" name="Google Shape;90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07" name="Google Shape;90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08" name="Google Shape;90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09" name="Google Shape;90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10" name="Google Shape;91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11" name="Google Shape;91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12" name="Google Shape;91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13" name="Google Shape;91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14" name="Google Shape;91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15" name="Google Shape;91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16" name="Google Shape;91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17" name="Google Shape;91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18" name="Google Shape;91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19" name="Google Shape;91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0" name="Google Shape;92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" name="Google Shape;92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2" name="Google Shape;92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3" name="Google Shape;92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4" name="Google Shape;92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5" name="Google Shape;92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6" name="Google Shape;92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7" name="Google Shape;92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8" name="Google Shape;92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9" name="Google Shape;92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30" name="Google Shape;93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31" name="Google Shape;93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32" name="Google Shape;93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33" name="Google Shape;93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34" name="Google Shape;93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35" name="Google Shape;93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36" name="Google Shape;93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37" name="Google Shape;93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38" name="Google Shape;93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39" name="Google Shape;93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40" name="Google Shape;94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41" name="Google Shape;94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42" name="Google Shape;94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43" name="Google Shape;94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44" name="Google Shape;94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45" name="Google Shape;94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46" name="Google Shape;94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47" name="Google Shape;94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48" name="Google Shape;94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49" name="Google Shape;94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0" name="Google Shape;95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1" name="Google Shape;95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2" name="Google Shape;95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3" name="Google Shape;95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4" name="Google Shape;95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5" name="Google Shape;95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6" name="Google Shape;95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7" name="Google Shape;95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8" name="Google Shape;95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9" name="Google Shape;95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0" name="Google Shape;96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1" name="Google Shape;96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2" name="Google Shape;96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3" name="Google Shape;96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4" name="Google Shape;96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5" name="Google Shape;96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6" name="Google Shape;96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7" name="Google Shape;96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8" name="Google Shape;96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9" name="Google Shape;96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0" name="Google Shape;97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1" name="Google Shape;97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2" name="Google Shape;97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3" name="Google Shape;97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4" name="Google Shape;97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5" name="Google Shape;97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6" name="Google Shape;97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7" name="Google Shape;97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8" name="Google Shape;97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9" name="Google Shape;97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0" name="Google Shape;98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1" name="Google Shape;98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2" name="Google Shape;98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3" name="Google Shape;98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4" name="Google Shape;98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5" name="Google Shape;98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6" name="Google Shape;98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7" name="Google Shape;98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8" name="Google Shape;98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9" name="Google Shape;98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90" name="Google Shape;99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91" name="Google Shape;99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92" name="Google Shape;99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93" name="Google Shape;99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94" name="Google Shape;99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95" name="Google Shape;99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96" name="Google Shape;99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97" name="Google Shape;99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98" name="Google Shape;99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99" name="Google Shape;99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0" name="Google Shape;100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1" name="Google Shape;100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2" name="Google Shape;100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3" name="Google Shape;100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4" name="Google Shape;100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5" name="Google Shape;100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6" name="Google Shape;100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7" name="Google Shape;100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8" name="Google Shape;100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9" name="Google Shape;100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0" name="Google Shape;101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1" name="Google Shape;101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2" name="Google Shape;101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3" name="Google Shape;101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4" name="Google Shape;101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5" name="Google Shape;101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6" name="Google Shape;101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7" name="Google Shape;101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8" name="Google Shape;101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9" name="Google Shape;101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0" name="Google Shape;102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1" name="Google Shape;102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2" name="Google Shape;102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3" name="Google Shape;102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4" name="Google Shape;102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5" name="Google Shape;102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Google Shape;102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Google Shape;102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Google Shape;102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Google Shape;102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0" name="Google Shape;103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1" name="Google Shape;103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2" name="Google Shape;103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3" name="Google Shape;103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4" name="Google Shape;103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5" name="Google Shape;103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6" name="Google Shape;103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7" name="Google Shape;103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8" name="Google Shape;103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9" name="Google Shape;103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0" name="Google Shape;104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1" name="Google Shape;104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2" name="Google Shape;104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3" name="Google Shape;104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4" name="Google Shape;104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5" name="Google Shape;104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6" name="Google Shape;104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7" name="Google Shape;104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8" name="Google Shape;104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9" name="Google Shape;104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0" name="Google Shape;105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1" name="Google Shape;105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2" name="Google Shape;105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3" name="Google Shape;105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4" name="Google Shape;105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5" name="Google Shape;105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6" name="Google Shape;105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7" name="Google Shape;105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8" name="Google Shape;105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9" name="Google Shape;105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0" name="Google Shape;106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1" name="Google Shape;106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2" name="Google Shape;106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3" name="Google Shape;106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4" name="Google Shape;106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5" name="Google Shape;106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6" name="Google Shape;106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7" name="Google Shape;106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8" name="Google Shape;106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9" name="Google Shape;106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0" name="Google Shape;107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1" name="Google Shape;107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2" name="Google Shape;107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3" name="Google Shape;107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4" name="Google Shape;107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5" name="Google Shape;107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6" name="Google Shape;107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7" name="Google Shape;107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8" name="Google Shape;107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9" name="Google Shape;107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0" name="Google Shape;108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1" name="Google Shape;108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2" name="Google Shape;108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3" name="Google Shape;108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4" name="Google Shape;108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5" name="Google Shape;108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6" name="Google Shape;108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7" name="Google Shape;108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8" name="Google Shape;108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9" name="Google Shape;108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0" name="Google Shape;109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1" name="Google Shape;109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2" name="Google Shape;109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3" name="Google Shape;109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4" name="Google Shape;109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5" name="Google Shape;109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6" name="Google Shape;109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7" name="Google Shape;109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8" name="Google Shape;109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9" name="Google Shape;109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0" name="Google Shape;110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1" name="Google Shape;110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2" name="Google Shape;110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3" name="Google Shape;110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4" name="Google Shape;110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5" name="Google Shape;110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6" name="Google Shape;110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7" name="Google Shape;110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8" name="Google Shape;110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9" name="Google Shape;110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0" name="Google Shape;111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1" name="Google Shape;111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2" name="Google Shape;111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3" name="Google Shape;111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4" name="Google Shape;111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5" name="Google Shape;111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6" name="Google Shape;111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7" name="Google Shape;111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8" name="Google Shape;111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9" name="Google Shape;111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0" name="Google Shape;112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1" name="Google Shape;112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2" name="Google Shape;112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3" name="Google Shape;112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4" name="Google Shape;112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5" name="Google Shape;112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6" name="Google Shape;112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7" name="Google Shape;112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8" name="Google Shape;112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9" name="Google Shape;112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0" name="Google Shape;113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1" name="Google Shape;113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2" name="Google Shape;113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3" name="Google Shape;113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4" name="Google Shape;113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5" name="Google Shape;113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6" name="Google Shape;113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7" name="Google Shape;113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8" name="Google Shape;113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9" name="Google Shape;113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0" name="Google Shape;114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1" name="Google Shape;114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2" name="Google Shape;114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3" name="Google Shape;114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4" name="Google Shape;114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5" name="Google Shape;114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6" name="Google Shape;114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7" name="Google Shape;114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8" name="Google Shape;114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9" name="Google Shape;114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0" name="Google Shape;115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1" name="Google Shape;115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2" name="Google Shape;115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3" name="Google Shape;115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4" name="Google Shape;115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5" name="Google Shape;115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6" name="Google Shape;115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7" name="Google Shape;115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8" name="Google Shape;115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9" name="Google Shape;115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0" name="Google Shape;116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1" name="Google Shape;116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2" name="Google Shape;116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3" name="Google Shape;116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4" name="Google Shape;116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5" name="Google Shape;116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6" name="Google Shape;116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7" name="Google Shape;116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8" name="Google Shape;116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9" name="Google Shape;116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0" name="Google Shape;117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1" name="Google Shape;117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2" name="Google Shape;117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3" name="Google Shape;117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4" name="Google Shape;117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5" name="Google Shape;117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6" name="Google Shape;117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7" name="Google Shape;1177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8" name="Google Shape;1178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9" name="Google Shape;1179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0" name="Google Shape;1180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1" name="Google Shape;1181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2" name="Google Shape;1182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3" name="Google Shape;1183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4" name="Google Shape;1184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5" name="Google Shape;1185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6" name="Google Shape;1186;p31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540714" y="189688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7" name="Google Shape;118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8" name="Google Shape;118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9" name="Google Shape;118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0" name="Google Shape;119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1" name="Google Shape;119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2" name="Google Shape;119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3" name="Google Shape;119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4" name="Google Shape;119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5" name="Google Shape;119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6" name="Google Shape;119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7" name="Google Shape;119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8" name="Google Shape;119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9" name="Google Shape;119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0" name="Google Shape;120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1" name="Google Shape;120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2" name="Google Shape;120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3" name="Google Shape;120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4" name="Google Shape;120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5" name="Google Shape;120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6" name="Google Shape;120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7" name="Google Shape;120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8" name="Google Shape;120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9" name="Google Shape;120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0" name="Google Shape;121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1" name="Google Shape;121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2" name="Google Shape;121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3" name="Google Shape;121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4" name="Google Shape;121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5" name="Google Shape;121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6" name="Google Shape;121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7" name="Google Shape;121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8" name="Google Shape;121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9" name="Google Shape;121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0" name="Google Shape;122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1" name="Google Shape;122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2" name="Google Shape;122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3" name="Google Shape;122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4" name="Google Shape;122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5" name="Google Shape;122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6" name="Google Shape;122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7" name="Google Shape;122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8" name="Google Shape;122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9" name="Google Shape;122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0" name="Google Shape;123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1" name="Google Shape;123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2" name="Google Shape;123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3" name="Google Shape;123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4" name="Google Shape;123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5" name="Google Shape;123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6" name="Google Shape;123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7" name="Google Shape;123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8" name="Google Shape;123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9" name="Google Shape;123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0" name="Google Shape;124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1" name="Google Shape;124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2" name="Google Shape;124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3" name="Google Shape;124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4" name="Google Shape;124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5" name="Google Shape;124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6" name="Google Shape;124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7" name="Google Shape;124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8" name="Google Shape;124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9" name="Google Shape;124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0" name="Google Shape;125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1" name="Google Shape;125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2" name="Google Shape;125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3" name="Google Shape;125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4" name="Google Shape;125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5" name="Google Shape;125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6" name="Google Shape;125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7" name="Google Shape;125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8" name="Google Shape;125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9" name="Google Shape;125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0" name="Google Shape;126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1" name="Google Shape;126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2" name="Google Shape;126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3" name="Google Shape;126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4" name="Google Shape;126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5" name="Google Shape;126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6" name="Google Shape;126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7" name="Google Shape;126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8" name="Google Shape;126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9" name="Google Shape;126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0" name="Google Shape;127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1" name="Google Shape;127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2" name="Google Shape;127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3" name="Google Shape;127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4" name="Google Shape;127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5" name="Google Shape;127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6" name="Google Shape;127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7" name="Google Shape;127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8" name="Google Shape;127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9" name="Google Shape;127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0" name="Google Shape;128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1" name="Google Shape;128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2" name="Google Shape;128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3" name="Google Shape;128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4" name="Google Shape;128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5" name="Google Shape;128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6" name="Google Shape;128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7" name="Google Shape;128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8" name="Google Shape;128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9" name="Google Shape;128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0" name="Google Shape;129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1" name="Google Shape;129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2" name="Google Shape;129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3" name="Google Shape;129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4" name="Google Shape;129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5" name="Google Shape;129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6" name="Google Shape;129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7" name="Google Shape;129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8" name="Google Shape;129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9" name="Google Shape;129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0" name="Google Shape;130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1" name="Google Shape;130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2" name="Google Shape;130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3" name="Google Shape;130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4" name="Google Shape;130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5" name="Google Shape;130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6" name="Google Shape;130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7" name="Google Shape;130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8" name="Google Shape;130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9" name="Google Shape;130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0" name="Google Shape;131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1" name="Google Shape;131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2" name="Google Shape;131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3" name="Google Shape;131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4" name="Google Shape;131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5" name="Google Shape;131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6" name="Google Shape;131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7" name="Google Shape;131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8" name="Google Shape;131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9" name="Google Shape;131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0" name="Google Shape;132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1" name="Google Shape;132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2" name="Google Shape;132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3" name="Google Shape;132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4" name="Google Shape;132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5" name="Google Shape;132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6" name="Google Shape;132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7" name="Google Shape;132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8" name="Google Shape;132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9" name="Google Shape;132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0" name="Google Shape;133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1" name="Google Shape;133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2" name="Google Shape;133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3" name="Google Shape;133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4" name="Google Shape;133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5" name="Google Shape;133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6" name="Google Shape;133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7" name="Google Shape;133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8" name="Google Shape;133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9" name="Google Shape;133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0" name="Google Shape;134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1" name="Google Shape;134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2" name="Google Shape;134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3" name="Google Shape;134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4" name="Google Shape;134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5" name="Google Shape;134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6" name="Google Shape;134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7" name="Google Shape;134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8" name="Google Shape;134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9" name="Google Shape;134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0" name="Google Shape;135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1" name="Google Shape;135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2" name="Google Shape;135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3" name="Google Shape;135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4" name="Google Shape;135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5" name="Google Shape;135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6" name="Google Shape;135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7" name="Google Shape;135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8" name="Google Shape;135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9" name="Google Shape;135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0" name="Google Shape;136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1" name="Google Shape;136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2" name="Google Shape;136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3" name="Google Shape;136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4" name="Google Shape;136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5" name="Google Shape;136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6" name="Google Shape;136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7" name="Google Shape;136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8" name="Google Shape;136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9" name="Google Shape;136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0" name="Google Shape;137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1" name="Google Shape;137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2" name="Google Shape;137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3" name="Google Shape;137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4" name="Google Shape;137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5" name="Google Shape;137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6" name="Google Shape;137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7" name="Google Shape;137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8" name="Google Shape;137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9" name="Google Shape;137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0" name="Google Shape;138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1" name="Google Shape;138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2" name="Google Shape;138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3" name="Google Shape;138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4" name="Google Shape;138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5" name="Google Shape;138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6" name="Google Shape;138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7" name="Google Shape;138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8" name="Google Shape;138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9" name="Google Shape;138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0" name="Google Shape;139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1" name="Google Shape;139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2" name="Google Shape;139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3" name="Google Shape;139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4" name="Google Shape;139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5" name="Google Shape;139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6" name="Google Shape;139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7" name="Google Shape;139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8" name="Google Shape;139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9" name="Google Shape;139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0" name="Google Shape;140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1" name="Google Shape;140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2" name="Google Shape;140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3" name="Google Shape;140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4" name="Google Shape;140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5" name="Google Shape;140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6" name="Google Shape;140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7" name="Google Shape;140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8" name="Google Shape;140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9" name="Google Shape;140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0" name="Google Shape;141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1" name="Google Shape;141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2" name="Google Shape;141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3" name="Google Shape;141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4" name="Google Shape;141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5" name="Google Shape;141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6" name="Google Shape;141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7" name="Google Shape;141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8" name="Google Shape;141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9" name="Google Shape;141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0" name="Google Shape;142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1" name="Google Shape;142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2" name="Google Shape;142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3" name="Google Shape;142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4" name="Google Shape;142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5" name="Google Shape;142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6" name="Google Shape;142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7" name="Google Shape;142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8" name="Google Shape;142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9" name="Google Shape;142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0" name="Google Shape;143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1" name="Google Shape;143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2" name="Google Shape;143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3" name="Google Shape;143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4" name="Google Shape;143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5" name="Google Shape;143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6" name="Google Shape;143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7" name="Google Shape;143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8" name="Google Shape;143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9" name="Google Shape;143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0" name="Google Shape;144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1" name="Google Shape;144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2" name="Google Shape;144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3" name="Google Shape;144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4" name="Google Shape;144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5" name="Google Shape;144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6" name="Google Shape;144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7" name="Google Shape;144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8" name="Google Shape;144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9" name="Google Shape;144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0" name="Google Shape;145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1" name="Google Shape;145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2" name="Google Shape;145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3" name="Google Shape;145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4" name="Google Shape;145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5" name="Google Shape;145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6" name="Google Shape;145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7" name="Google Shape;145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8" name="Google Shape;145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9" name="Google Shape;145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0" name="Google Shape;146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1" name="Google Shape;146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2" name="Google Shape;146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3" name="Google Shape;146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4" name="Google Shape;146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5" name="Google Shape;146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6" name="Google Shape;146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7" name="Google Shape;146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8" name="Google Shape;146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9" name="Google Shape;146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0" name="Google Shape;147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1" name="Google Shape;147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2" name="Google Shape;147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3" name="Google Shape;147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4" name="Google Shape;147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5" name="Google Shape;147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6" name="Google Shape;147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7" name="Google Shape;147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8" name="Google Shape;147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9" name="Google Shape;147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0" name="Google Shape;148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1" name="Google Shape;148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2" name="Google Shape;148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3" name="Google Shape;148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4" name="Google Shape;148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5" name="Google Shape;148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6" name="Google Shape;148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7" name="Google Shape;148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8" name="Google Shape;148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9" name="Google Shape;148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0" name="Google Shape;149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1" name="Google Shape;149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2" name="Google Shape;149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3" name="Google Shape;149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4" name="Google Shape;149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5" name="Google Shape;149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6" name="Google Shape;149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7" name="Google Shape;149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8" name="Google Shape;149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9" name="Google Shape;149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0" name="Google Shape;150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1" name="Google Shape;150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2" name="Google Shape;150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3" name="Google Shape;150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4" name="Google Shape;150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5" name="Google Shape;150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6" name="Google Shape;150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7" name="Google Shape;150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8" name="Google Shape;150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9" name="Google Shape;150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0" name="Google Shape;151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1" name="Google Shape;151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2" name="Google Shape;151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3" name="Google Shape;151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4" name="Google Shape;151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5" name="Google Shape;151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6" name="Google Shape;151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7" name="Google Shape;151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8" name="Google Shape;151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9" name="Google Shape;151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0" name="Google Shape;152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1" name="Google Shape;152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2" name="Google Shape;152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3" name="Google Shape;152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4" name="Google Shape;152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5" name="Google Shape;152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6" name="Google Shape;152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7" name="Google Shape;152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8" name="Google Shape;152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9" name="Google Shape;152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0" name="Google Shape;153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1" name="Google Shape;153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2" name="Google Shape;153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3" name="Google Shape;153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4" name="Google Shape;153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5" name="Google Shape;153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6" name="Google Shape;1536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7" name="Google Shape;1537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8" name="Google Shape;1538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9" name="Google Shape;1539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0" name="Google Shape;1540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1" name="Google Shape;1541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2" name="Google Shape;1542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3" name="Google Shape;1543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4" name="Google Shape;1544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5" name="Google Shape;1545;p31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152398" y="30207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6" name="Google Shape;154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7" name="Google Shape;154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8" name="Google Shape;154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9" name="Google Shape;154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0" name="Google Shape;155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1" name="Google Shape;155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2" name="Google Shape;155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3" name="Google Shape;155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4" name="Google Shape;155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5" name="Google Shape;155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6" name="Google Shape;155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7" name="Google Shape;155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8" name="Google Shape;155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9" name="Google Shape;155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0" name="Google Shape;156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1" name="Google Shape;156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2" name="Google Shape;156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3" name="Google Shape;156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4" name="Google Shape;156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5" name="Google Shape;156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6" name="Google Shape;156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7" name="Google Shape;156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8" name="Google Shape;156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9" name="Google Shape;156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0" name="Google Shape;157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1" name="Google Shape;157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2" name="Google Shape;157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3" name="Google Shape;157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4" name="Google Shape;157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5" name="Google Shape;157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6" name="Google Shape;157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7" name="Google Shape;157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8" name="Google Shape;157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9" name="Google Shape;157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0" name="Google Shape;158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1" name="Google Shape;158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2" name="Google Shape;158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3" name="Google Shape;158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4" name="Google Shape;158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5" name="Google Shape;158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6" name="Google Shape;158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7" name="Google Shape;158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8" name="Google Shape;158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9" name="Google Shape;158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0" name="Google Shape;159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1" name="Google Shape;159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2" name="Google Shape;159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3" name="Google Shape;159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4" name="Google Shape;159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5" name="Google Shape;159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6" name="Google Shape;159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7" name="Google Shape;159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8" name="Google Shape;159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9" name="Google Shape;159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0" name="Google Shape;160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1" name="Google Shape;160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2" name="Google Shape;160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3" name="Google Shape;160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4" name="Google Shape;160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5" name="Google Shape;160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6" name="Google Shape;160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7" name="Google Shape;160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8" name="Google Shape;160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9" name="Google Shape;160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0" name="Google Shape;161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1" name="Google Shape;161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2" name="Google Shape;161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3" name="Google Shape;161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4" name="Google Shape;161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5" name="Google Shape;161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6" name="Google Shape;161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7" name="Google Shape;161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8" name="Google Shape;161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9" name="Google Shape;161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0" name="Google Shape;162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1" name="Google Shape;162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2" name="Google Shape;162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3" name="Google Shape;162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4" name="Google Shape;162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5" name="Google Shape;162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6" name="Google Shape;162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7" name="Google Shape;162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8" name="Google Shape;162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9" name="Google Shape;162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0" name="Google Shape;163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1" name="Google Shape;163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2" name="Google Shape;163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3" name="Google Shape;163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4" name="Google Shape;163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5" name="Google Shape;163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6" name="Google Shape;163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7" name="Google Shape;163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8" name="Google Shape;163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9" name="Google Shape;163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0" name="Google Shape;164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1" name="Google Shape;164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2" name="Google Shape;164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3" name="Google Shape;164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4" name="Google Shape;164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5" name="Google Shape;164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6" name="Google Shape;164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7" name="Google Shape;164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8" name="Google Shape;164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9" name="Google Shape;164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0" name="Google Shape;165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1" name="Google Shape;165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2" name="Google Shape;165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3" name="Google Shape;165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4" name="Google Shape;165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5" name="Google Shape;165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6" name="Google Shape;165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7" name="Google Shape;165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8" name="Google Shape;165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9" name="Google Shape;165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0" name="Google Shape;166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1" name="Google Shape;166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2" name="Google Shape;166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3" name="Google Shape;166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4" name="Google Shape;166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5" name="Google Shape;166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6" name="Google Shape;166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7" name="Google Shape;166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8" name="Google Shape;166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9" name="Google Shape;166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0" name="Google Shape;167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1" name="Google Shape;167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2" name="Google Shape;167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3" name="Google Shape;167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4" name="Google Shape;167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5" name="Google Shape;167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6" name="Google Shape;167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7" name="Google Shape;167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8" name="Google Shape;167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9" name="Google Shape;167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0" name="Google Shape;168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1" name="Google Shape;168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2" name="Google Shape;168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3" name="Google Shape;168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4" name="Google Shape;168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5" name="Google Shape;168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6" name="Google Shape;168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7" name="Google Shape;168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8" name="Google Shape;168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9" name="Google Shape;168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0" name="Google Shape;169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1" name="Google Shape;169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2" name="Google Shape;169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3" name="Google Shape;169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4" name="Google Shape;169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5" name="Google Shape;169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6" name="Google Shape;169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7" name="Google Shape;169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8" name="Google Shape;169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9" name="Google Shape;169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0" name="Google Shape;170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1" name="Google Shape;170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2" name="Google Shape;170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3" name="Google Shape;170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4" name="Google Shape;170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5" name="Google Shape;170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6" name="Google Shape;170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7" name="Google Shape;170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8" name="Google Shape;170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9" name="Google Shape;170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0" name="Google Shape;171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1" name="Google Shape;171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2" name="Google Shape;171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3" name="Google Shape;171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4" name="Google Shape;171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5" name="Google Shape;171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6" name="Google Shape;171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7" name="Google Shape;171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8" name="Google Shape;171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9" name="Google Shape;171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0" name="Google Shape;172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1" name="Google Shape;172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2" name="Google Shape;172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3" name="Google Shape;172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4" name="Google Shape;172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5" name="Google Shape;172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6" name="Google Shape;172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7" name="Google Shape;172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8" name="Google Shape;172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9" name="Google Shape;172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0" name="Google Shape;173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1" name="Google Shape;173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2" name="Google Shape;173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3" name="Google Shape;173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4" name="Google Shape;173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5" name="Google Shape;173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6" name="Google Shape;173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7" name="Google Shape;173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8" name="Google Shape;173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9" name="Google Shape;173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0" name="Google Shape;174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1" name="Google Shape;174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2" name="Google Shape;174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3" name="Google Shape;174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4" name="Google Shape;174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5" name="Google Shape;174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6" name="Google Shape;174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7" name="Google Shape;174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8" name="Google Shape;174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9" name="Google Shape;174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0" name="Google Shape;175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1" name="Google Shape;175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2" name="Google Shape;175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3" name="Google Shape;175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4" name="Google Shape;175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5" name="Google Shape;175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6" name="Google Shape;175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7" name="Google Shape;175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8" name="Google Shape;175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9" name="Google Shape;175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0" name="Google Shape;176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1" name="Google Shape;176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2" name="Google Shape;176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3" name="Google Shape;176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4" name="Google Shape;176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5" name="Google Shape;176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6" name="Google Shape;176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7" name="Google Shape;176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8" name="Google Shape;176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9" name="Google Shape;176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0" name="Google Shape;177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1" name="Google Shape;177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2" name="Google Shape;177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3" name="Google Shape;177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4" name="Google Shape;177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5" name="Google Shape;177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6" name="Google Shape;177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7" name="Google Shape;177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8" name="Google Shape;177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9" name="Google Shape;177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0" name="Google Shape;178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1" name="Google Shape;178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2" name="Google Shape;178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3" name="Google Shape;178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4" name="Google Shape;178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5" name="Google Shape;178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6" name="Google Shape;178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7" name="Google Shape;178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8" name="Google Shape;178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9" name="Google Shape;178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0" name="Google Shape;179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1" name="Google Shape;179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2" name="Google Shape;179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3" name="Google Shape;179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4" name="Google Shape;179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5" name="Google Shape;179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6" name="Google Shape;179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7" name="Google Shape;179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8" name="Google Shape;179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9" name="Google Shape;179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0" name="Google Shape;180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1" name="Google Shape;180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2" name="Google Shape;180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3" name="Google Shape;180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4" name="Google Shape;180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5" name="Google Shape;180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6" name="Google Shape;180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7" name="Google Shape;180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8" name="Google Shape;180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9" name="Google Shape;180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0" name="Google Shape;181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1" name="Google Shape;181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2" name="Google Shape;181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3" name="Google Shape;181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4" name="Google Shape;181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5" name="Google Shape;181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6" name="Google Shape;181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7" name="Google Shape;181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8" name="Google Shape;181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9" name="Google Shape;181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0" name="Google Shape;182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1" name="Google Shape;182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2" name="Google Shape;182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3" name="Google Shape;182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4" name="Google Shape;182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5" name="Google Shape;182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6" name="Google Shape;182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7" name="Google Shape;182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8" name="Google Shape;182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9" name="Google Shape;182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0" name="Google Shape;183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1" name="Google Shape;183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2" name="Google Shape;183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3" name="Google Shape;183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4" name="Google Shape;183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5" name="Google Shape;183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6" name="Google Shape;183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7" name="Google Shape;183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8" name="Google Shape;183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9" name="Google Shape;183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0" name="Google Shape;184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1" name="Google Shape;184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2" name="Google Shape;184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3" name="Google Shape;184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4" name="Google Shape;184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5" name="Google Shape;184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6" name="Google Shape;184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7" name="Google Shape;184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8" name="Google Shape;184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9" name="Google Shape;184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0" name="Google Shape;185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1" name="Google Shape;185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2" name="Google Shape;185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3" name="Google Shape;185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4" name="Google Shape;185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5" name="Google Shape;185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6" name="Google Shape;185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7" name="Google Shape;185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8" name="Google Shape;185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9" name="Google Shape;185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0" name="Google Shape;186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1" name="Google Shape;186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2" name="Google Shape;186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3" name="Google Shape;186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4" name="Google Shape;186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5" name="Google Shape;186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6" name="Google Shape;186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7" name="Google Shape;186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8" name="Google Shape;186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9" name="Google Shape;186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0" name="Google Shape;187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1" name="Google Shape;187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2" name="Google Shape;187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3" name="Google Shape;187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4" name="Google Shape;187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5" name="Google Shape;187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6" name="Google Shape;187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7" name="Google Shape;187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8" name="Google Shape;187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9" name="Google Shape;187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0" name="Google Shape;188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1" name="Google Shape;188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2" name="Google Shape;188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3" name="Google Shape;188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4" name="Google Shape;188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5" name="Google Shape;188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6" name="Google Shape;188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7" name="Google Shape;188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8" name="Google Shape;188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9" name="Google Shape;188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0" name="Google Shape;189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1" name="Google Shape;189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2" name="Google Shape;189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3" name="Google Shape;189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4" name="Google Shape;189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5" name="Google Shape;189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6" name="Google Shape;189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7" name="Google Shape;189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8" name="Google Shape;189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9" name="Google Shape;189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0" name="Google Shape;190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1" name="Google Shape;190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2" name="Google Shape;190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3" name="Google Shape;190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4" name="Google Shape;190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5" name="Google Shape;190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6" name="Google Shape;190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7" name="Google Shape;190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8" name="Google Shape;190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9" name="Google Shape;190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0" name="Google Shape;191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1" name="Google Shape;191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2" name="Google Shape;191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3" name="Google Shape;191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4" name="Google Shape;191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5" name="Google Shape;191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6" name="Google Shape;191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7" name="Google Shape;191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8" name="Google Shape;191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9" name="Google Shape;191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0" name="Google Shape;192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1" name="Google Shape;192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2" name="Google Shape;192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3" name="Google Shape;192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4" name="Google Shape;192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5" name="Google Shape;192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6" name="Google Shape;192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7" name="Google Shape;192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8" name="Google Shape;192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9" name="Google Shape;192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0" name="Google Shape;193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1" name="Google Shape;193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2" name="Google Shape;193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3" name="Google Shape;193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4" name="Google Shape;193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5" name="Google Shape;193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6" name="Google Shape;193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7" name="Google Shape;193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8" name="Google Shape;193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9" name="Google Shape;193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0" name="Google Shape;194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1" name="Google Shape;194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2" name="Google Shape;194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3" name="Google Shape;194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4" name="Google Shape;194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5" name="Google Shape;194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6" name="Google Shape;194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7" name="Google Shape;194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8" name="Google Shape;194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9" name="Google Shape;194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0" name="Google Shape;195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1" name="Google Shape;195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2" name="Google Shape;195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3" name="Google Shape;195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4" name="Google Shape;1954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5" name="Google Shape;195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6" name="Google Shape;195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7" name="Google Shape;195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8" name="Google Shape;195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9" name="Google Shape;195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0" name="Google Shape;196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1" name="Google Shape;196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2" name="Google Shape;196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9580" y="375652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3" name="Google Shape;196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4" name="Google Shape;196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5" name="Google Shape;196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6" name="Google Shape;196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7" name="Google Shape;196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8" name="Google Shape;196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9" name="Google Shape;196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0" name="Google Shape;197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1" name="Google Shape;197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2" name="Google Shape;197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3" name="Google Shape;197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4" name="Google Shape;197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5" name="Google Shape;197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6" name="Google Shape;197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7" name="Google Shape;197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8" name="Google Shape;197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9" name="Google Shape;197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0" name="Google Shape;198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1" name="Google Shape;198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2" name="Google Shape;198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3" name="Google Shape;198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4" name="Google Shape;198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5" name="Google Shape;198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6" name="Google Shape;198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7" name="Google Shape;198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8" name="Google Shape;198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9" name="Google Shape;198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0" name="Google Shape;199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1" name="Google Shape;199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2" name="Google Shape;199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3" name="Google Shape;199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4" name="Google Shape;199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5" name="Google Shape;199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6" name="Google Shape;199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7" name="Google Shape;199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8" name="Google Shape;199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9" name="Google Shape;199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0" name="Google Shape;200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1" name="Google Shape;200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2" name="Google Shape;200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3" name="Google Shape;200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4" name="Google Shape;200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5" name="Google Shape;200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6" name="Google Shape;200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7" name="Google Shape;200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8" name="Google Shape;200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9" name="Google Shape;200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0" name="Google Shape;201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1" name="Google Shape;201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2" name="Google Shape;201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3" name="Google Shape;201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4" name="Google Shape;201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5" name="Google Shape;201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6" name="Google Shape;201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7" name="Google Shape;201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8" name="Google Shape;201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9" name="Google Shape;201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0" name="Google Shape;202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1" name="Google Shape;202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2" name="Google Shape;202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3" name="Google Shape;202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4" name="Google Shape;202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5" name="Google Shape;202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6" name="Google Shape;202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7" name="Google Shape;202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8" name="Google Shape;202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9" name="Google Shape;202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0" name="Google Shape;203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1" name="Google Shape;203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2" name="Google Shape;203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3" name="Google Shape;203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4" name="Google Shape;203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5" name="Google Shape;203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6" name="Google Shape;203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7" name="Google Shape;203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8" name="Google Shape;203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9" name="Google Shape;203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0" name="Google Shape;204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1" name="Google Shape;204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2" name="Google Shape;204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3" name="Google Shape;204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4" name="Google Shape;204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5" name="Google Shape;204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6" name="Google Shape;204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7" name="Google Shape;204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8" name="Google Shape;204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9" name="Google Shape;204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Google Shape;205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1" name="Google Shape;205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2" name="Google Shape;205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3" name="Google Shape;205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4" name="Google Shape;205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5" name="Google Shape;205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6" name="Google Shape;205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7" name="Google Shape;205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8" name="Google Shape;205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9" name="Google Shape;205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0" name="Google Shape;206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1" name="Google Shape;206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2" name="Google Shape;206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3" name="Google Shape;206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4" name="Google Shape;206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5" name="Google Shape;206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6" name="Google Shape;206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7" name="Google Shape;206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8" name="Google Shape;206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9" name="Google Shape;206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0" name="Google Shape;207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1" name="Google Shape;207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2" name="Google Shape;207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3" name="Google Shape;207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4" name="Google Shape;207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5" name="Google Shape;207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6" name="Google Shape;207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7" name="Google Shape;207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8" name="Google Shape;207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9" name="Google Shape;207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0" name="Google Shape;208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1" name="Google Shape;208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2" name="Google Shape;208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3" name="Google Shape;208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4" name="Google Shape;208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5" name="Google Shape;208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6" name="Google Shape;208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7" name="Google Shape;208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8" name="Google Shape;208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9" name="Google Shape;208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0" name="Google Shape;209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1" name="Google Shape;209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2" name="Google Shape;209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3" name="Google Shape;209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4" name="Google Shape;209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5" name="Google Shape;209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6" name="Google Shape;209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" name="Google Shape;209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8" name="Google Shape;209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9" name="Google Shape;209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0" name="Google Shape;210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1" name="Google Shape;210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2" name="Google Shape;210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3" name="Google Shape;210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4" name="Google Shape;210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5" name="Google Shape;210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6" name="Google Shape;210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7" name="Google Shape;210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8" name="Google Shape;210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9" name="Google Shape;210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0" name="Google Shape;211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1" name="Google Shape;211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2" name="Google Shape;211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3" name="Google Shape;211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4" name="Google Shape;211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5" name="Google Shape;211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6" name="Google Shape;211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7" name="Google Shape;211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8" name="Google Shape;211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9" name="Google Shape;211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0" name="Google Shape;212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1" name="Google Shape;212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2" name="Google Shape;212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3" name="Google Shape;212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4" name="Google Shape;212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5" name="Google Shape;212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6" name="Google Shape;212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7" name="Google Shape;212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8" name="Google Shape;212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9" name="Google Shape;212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0" name="Google Shape;213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1" name="Google Shape;213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2" name="Google Shape;213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3" name="Google Shape;213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4" name="Google Shape;213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5" name="Google Shape;213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6" name="Google Shape;213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7" name="Google Shape;213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8" name="Google Shape;213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9" name="Google Shape;213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0" name="Google Shape;214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1" name="Google Shape;214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2" name="Google Shape;214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3" name="Google Shape;214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4" name="Google Shape;214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5" name="Google Shape;214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6" name="Google Shape;214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7" name="Google Shape;214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8" name="Google Shape;214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9" name="Google Shape;214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0" name="Google Shape;215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1" name="Google Shape;215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2" name="Google Shape;215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3" name="Google Shape;215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4" name="Google Shape;215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5" name="Google Shape;215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6" name="Google Shape;215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7" name="Google Shape;215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8" name="Google Shape;215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9" name="Google Shape;215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0" name="Google Shape;216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1" name="Google Shape;216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2" name="Google Shape;216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3" name="Google Shape;216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4" name="Google Shape;216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5" name="Google Shape;216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6" name="Google Shape;216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7" name="Google Shape;216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8" name="Google Shape;216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9" name="Google Shape;216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0" name="Google Shape;217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1" name="Google Shape;217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2" name="Google Shape;217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3" name="Google Shape;217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4" name="Google Shape;217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5" name="Google Shape;217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6" name="Google Shape;217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7" name="Google Shape;217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8" name="Google Shape;217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9" name="Google Shape;217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0" name="Google Shape;218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1" name="Google Shape;218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2" name="Google Shape;218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3" name="Google Shape;218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4" name="Google Shape;218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5" name="Google Shape;218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6" name="Google Shape;218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7" name="Google Shape;218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8" name="Google Shape;218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9" name="Google Shape;218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0" name="Google Shape;219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1" name="Google Shape;219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2" name="Google Shape;219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3" name="Google Shape;219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4" name="Google Shape;219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5" name="Google Shape;219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6" name="Google Shape;219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7" name="Google Shape;219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8" name="Google Shape;219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9" name="Google Shape;219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0" name="Google Shape;220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1" name="Google Shape;220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2" name="Google Shape;220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3" name="Google Shape;220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4" name="Google Shape;220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5" name="Google Shape;220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6" name="Google Shape;220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7" name="Google Shape;220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8" name="Google Shape;220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9" name="Google Shape;220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0" name="Google Shape;221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1" name="Google Shape;221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2" name="Google Shape;221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3" name="Google Shape;221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4" name="Google Shape;221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5" name="Google Shape;221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6" name="Google Shape;221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7" name="Google Shape;221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8" name="Google Shape;221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9" name="Google Shape;221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0" name="Google Shape;222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1" name="Google Shape;222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2" name="Google Shape;222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3" name="Google Shape;222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4" name="Google Shape;222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5" name="Google Shape;222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6" name="Google Shape;222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7" name="Google Shape;222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8" name="Google Shape;222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9" name="Google Shape;222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0" name="Google Shape;223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1" name="Google Shape;223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2" name="Google Shape;223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3" name="Google Shape;223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4" name="Google Shape;223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5" name="Google Shape;223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6" name="Google Shape;223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7" name="Google Shape;223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8" name="Google Shape;223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9" name="Google Shape;223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0" name="Google Shape;224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1" name="Google Shape;224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2" name="Google Shape;224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3" name="Google Shape;224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4" name="Google Shape;224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5" name="Google Shape;224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6" name="Google Shape;224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7" name="Google Shape;224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8" name="Google Shape;224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9" name="Google Shape;224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0" name="Google Shape;225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1" name="Google Shape;225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2" name="Google Shape;225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3" name="Google Shape;225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4" name="Google Shape;225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5" name="Google Shape;225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6" name="Google Shape;225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7" name="Google Shape;225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8" name="Google Shape;225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9" name="Google Shape;225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0" name="Google Shape;226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1" name="Google Shape;226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2" name="Google Shape;226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3" name="Google Shape;226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4" name="Google Shape;226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5" name="Google Shape;226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6" name="Google Shape;226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7" name="Google Shape;226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8" name="Google Shape;226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9" name="Google Shape;226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0" name="Google Shape;227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1" name="Google Shape;227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2" name="Google Shape;227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3" name="Google Shape;227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4" name="Google Shape;227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5" name="Google Shape;227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6" name="Google Shape;227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7" name="Google Shape;227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8" name="Google Shape;227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9" name="Google Shape;227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0" name="Google Shape;228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1" name="Google Shape;228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2" name="Google Shape;228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3" name="Google Shape;228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4" name="Google Shape;228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5" name="Google Shape;228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6" name="Google Shape;228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7" name="Google Shape;228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8" name="Google Shape;228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9" name="Google Shape;228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0" name="Google Shape;229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1" name="Google Shape;229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2" name="Google Shape;229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3" name="Google Shape;229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4" name="Google Shape;229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5" name="Google Shape;229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6" name="Google Shape;229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7" name="Google Shape;229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8" name="Google Shape;229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9" name="Google Shape;229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0" name="Google Shape;230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1" name="Google Shape;230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2" name="Google Shape;230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3" name="Google Shape;230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4" name="Google Shape;230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5" name="Google Shape;230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6" name="Google Shape;230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7" name="Google Shape;230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8" name="Google Shape;230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9" name="Google Shape;230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0" name="Google Shape;231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1" name="Google Shape;231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2" name="Google Shape;231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3" name="Google Shape;231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4" name="Google Shape;231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5" name="Google Shape;231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6" name="Google Shape;231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7" name="Google Shape;231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8" name="Google Shape;231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9" name="Google Shape;231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0" name="Google Shape;232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1" name="Google Shape;232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2" name="Google Shape;232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3" name="Google Shape;232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4" name="Google Shape;232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5" name="Google Shape;232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6" name="Google Shape;232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7" name="Google Shape;232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8" name="Google Shape;232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9" name="Google Shape;232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0" name="Google Shape;233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1" name="Google Shape;233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2" name="Google Shape;233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3" name="Google Shape;233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4" name="Google Shape;233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5" name="Google Shape;233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6" name="Google Shape;233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7" name="Google Shape;233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8" name="Google Shape;233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9" name="Google Shape;233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0" name="Google Shape;234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1" name="Google Shape;234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2" name="Google Shape;234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3" name="Google Shape;234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4" name="Google Shape;234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5" name="Google Shape;234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6" name="Google Shape;234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7" name="Google Shape;234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8" name="Google Shape;234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9" name="Google Shape;234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0" name="Google Shape;235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1" name="Google Shape;235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2" name="Google Shape;235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3" name="Google Shape;235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4" name="Google Shape;235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5" name="Google Shape;235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6" name="Google Shape;235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7" name="Google Shape;235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8" name="Google Shape;235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9" name="Google Shape;235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0" name="Google Shape;236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1" name="Google Shape;236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2" name="Google Shape;236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3" name="Google Shape;236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4" name="Google Shape;236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5" name="Google Shape;236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6" name="Google Shape;236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7" name="Google Shape;236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8" name="Google Shape;236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9" name="Google Shape;236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0" name="Google Shape;237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1" name="Google Shape;237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2" name="Google Shape;237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3" name="Google Shape;237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4" name="Google Shape;237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5" name="Google Shape;237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6" name="Google Shape;237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7" name="Google Shape;237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8" name="Google Shape;237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9" name="Google Shape;237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0" name="Google Shape;238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1" name="Google Shape;238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2" name="Google Shape;238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3" name="Google Shape;238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4" name="Google Shape;238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5" name="Google Shape;238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6" name="Google Shape;238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7" name="Google Shape;238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8" name="Google Shape;238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9" name="Google Shape;238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0" name="Google Shape;239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1" name="Google Shape;239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2" name="Google Shape;239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3" name="Google Shape;239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4" name="Google Shape;239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5" name="Google Shape;239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6" name="Google Shape;239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7" name="Google Shape;239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8" name="Google Shape;239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9" name="Google Shape;239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0" name="Google Shape;240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1" name="Google Shape;240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2" name="Google Shape;240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3" name="Google Shape;240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4" name="Google Shape;240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5" name="Google Shape;240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6" name="Google Shape;240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7" name="Google Shape;240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8" name="Google Shape;240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9" name="Google Shape;240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0" name="Google Shape;241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1" name="Google Shape;241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2" name="Google Shape;241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3" name="Google Shape;241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4" name="Google Shape;241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5" name="Google Shape;241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6" name="Google Shape;241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7" name="Google Shape;241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8" name="Google Shape;241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9" name="Google Shape;241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0" name="Google Shape;242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1" name="Google Shape;242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2" name="Google Shape;242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3" name="Google Shape;242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4" name="Google Shape;242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5" name="Google Shape;242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6" name="Google Shape;242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7" name="Google Shape;242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8" name="Google Shape;242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9" name="Google Shape;242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0" name="Google Shape;243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1" name="Google Shape;243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2" name="Google Shape;243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3" name="Google Shape;243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4" name="Google Shape;243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5" name="Google Shape;243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6" name="Google Shape;243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7" name="Google Shape;243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8" name="Google Shape;243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9" name="Google Shape;243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0" name="Google Shape;244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1" name="Google Shape;244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2" name="Google Shape;244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3" name="Google Shape;244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4" name="Google Shape;244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5" name="Google Shape;244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6" name="Google Shape;244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7" name="Google Shape;244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8" name="Google Shape;244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9" name="Google Shape;244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0" name="Google Shape;245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1" name="Google Shape;245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2" name="Google Shape;245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3" name="Google Shape;245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4" name="Google Shape;245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5" name="Google Shape;245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6" name="Google Shape;245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7" name="Google Shape;245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8" name="Google Shape;245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9" name="Google Shape;245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0" name="Google Shape;246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1" name="Google Shape;246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2" name="Google Shape;246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3" name="Google Shape;246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4" name="Google Shape;246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5" name="Google Shape;246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6" name="Google Shape;246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7" name="Google Shape;246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8" name="Google Shape;246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9" name="Google Shape;246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0" name="Google Shape;247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1" name="Google Shape;247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2" name="Google Shape;247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3" name="Google Shape;247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4" name="Google Shape;247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5" name="Google Shape;247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6" name="Google Shape;247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7" name="Google Shape;247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8" name="Google Shape;247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9" name="Google Shape;247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0" name="Google Shape;248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1" name="Google Shape;248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2" name="Google Shape;248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3" name="Google Shape;248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4" name="Google Shape;248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5" name="Google Shape;248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6" name="Google Shape;248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7" name="Google Shape;2487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8" name="Google Shape;2488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9" name="Google Shape;2489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0" name="Google Shape;2490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1" name="Google Shape;2491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2" name="Google Shape;2492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3" name="Google Shape;2493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4" name="Google Shape;2494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5" name="Google Shape;2495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707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6" name="Google Shape;2496;p31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187800" y="442225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7" name="Google Shape;2497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8" name="Google Shape;2498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00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9" name="Google Shape;2499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0" name="Google Shape;2500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1" name="Google Shape;2501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2" name="Google Shape;2502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3" name="Google Shape;2503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4" name="Google Shape;2504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5" name="Google Shape;2505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6" name="Google Shape;2506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7" name="Google Shape;2507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8" name="Google Shape;2508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9" name="Google Shape;2509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0" name="Google Shape;2510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1" name="Google Shape;2511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2" name="Google Shape;2512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3" name="Google Shape;2513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4" name="Google Shape;2514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5" name="Google Shape;2515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6" name="Google Shape;2516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7" name="Google Shape;2517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8" name="Google Shape;2518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9" name="Google Shape;2519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0" name="Google Shape;2520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8675" y="8295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1" name="Google Shape;2521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2" name="Google Shape;2522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3" name="Google Shape;2523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4" name="Google Shape;2524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5" name="Google Shape;2525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6" name="Google Shape;2526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7" name="Google Shape;2527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8" name="Google Shape;2528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9" name="Google Shape;2529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0" name="Google Shape;2530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1" name="Google Shape;2531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2" name="Google Shape;2532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3" name="Google Shape;2533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4" name="Google Shape;2534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5" name="Google Shape;2535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6" name="Google Shape;2536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7" name="Google Shape;2537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8" name="Google Shape;2538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9" name="Google Shape;2539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0" name="Google Shape;2540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1" name="Google Shape;2541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2" name="Google Shape;2542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3" name="Google Shape;2543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1896" y="829520"/>
            <a:ext cx="516380" cy="4862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47" name="Shape 2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8" name="Google Shape;2548;p32"/>
          <p:cNvSpPr txBox="1"/>
          <p:nvPr/>
        </p:nvSpPr>
        <p:spPr>
          <a:xfrm>
            <a:off x="6940025" y="239300"/>
            <a:ext cx="1119600" cy="48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Calibri"/>
                <a:ea typeface="Calibri"/>
                <a:cs typeface="Calibri"/>
                <a:sym typeface="Calibri"/>
              </a:rPr>
              <a:t>$ 8 576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49" name="Google Shape;254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9926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0" name="Google Shape;255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417388" y="2067488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1" name="Google Shape;255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400" y="3924781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2" name="Google Shape;255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288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3" name="Google Shape;2553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4" name="Google Shape;2554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00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5" name="Google Shape;2555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6" name="Google Shape;2556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7" name="Google Shape;2557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8" name="Google Shape;2558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9" name="Google Shape;2559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0" name="Google Shape;2560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1" name="Google Shape;2561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2" name="Google Shape;2562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3" name="Google Shape;2563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4" name="Google Shape;2564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5" name="Google Shape;2565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6" name="Google Shape;2566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7" name="Google Shape;2567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8" name="Google Shape;2568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9" name="Google Shape;2569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0" name="Google Shape;2570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1" name="Google Shape;2571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2" name="Google Shape;2572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3" name="Google Shape;2573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4" name="Google Shape;2574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5" name="Google Shape;2575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6" name="Google Shape;2576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275" y="9819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7" name="Google Shape;2577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376775" y="3887701"/>
            <a:ext cx="580850" cy="52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8" name="Google Shape;2578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9" name="Google Shape;2579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0" name="Google Shape;2580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1" name="Google Shape;2581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2" name="Google Shape;2582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3" name="Google Shape;2583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4" name="Google Shape;2584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5" name="Google Shape;2585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6" name="Google Shape;2586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7" name="Google Shape;2587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8" name="Google Shape;2588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9" name="Google Shape;2589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0" name="Google Shape;2590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1" name="Google Shape;2591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2" name="Google Shape;2592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3" name="Google Shape;2593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4" name="Google Shape;2594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5" name="Google Shape;2595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6" name="Google Shape;2596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7" name="Google Shape;2597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8" name="Google Shape;2598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9" name="Google Shape;2599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0" name="Google Shape;2600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496" y="9819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1" name="Google Shape;260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3350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2" name="Google Shape;260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3" name="Google Shape;260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4" name="Google Shape;260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5" name="Google Shape;260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6" name="Google Shape;260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7" name="Google Shape;260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8" name="Google Shape;260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9" name="Google Shape;260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0" name="Google Shape;261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1" name="Google Shape;261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2" name="Google Shape;261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3" name="Google Shape;261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4" name="Google Shape;261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5" name="Google Shape;261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6" name="Google Shape;261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7" name="Google Shape;261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8" name="Google Shape;261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9" name="Google Shape;261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0" name="Google Shape;262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1" name="Google Shape;262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2" name="Google Shape;262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3" name="Google Shape;262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4" name="Google Shape;262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5" name="Google Shape;262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6" name="Google Shape;262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7" name="Google Shape;262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8" name="Google Shape;262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9" name="Google Shape;262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0" name="Google Shape;263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1" name="Google Shape;263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2" name="Google Shape;263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3" name="Google Shape;263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4" name="Google Shape;263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5" name="Google Shape;263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6" name="Google Shape;263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7" name="Google Shape;263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8" name="Google Shape;263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9" name="Google Shape;263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0" name="Google Shape;264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1" name="Google Shape;264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2" name="Google Shape;264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3" name="Google Shape;264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4" name="Google Shape;264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5" name="Google Shape;264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6" name="Google Shape;264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7" name="Google Shape;264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8" name="Google Shape;264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9" name="Google Shape;264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0" name="Google Shape;265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1" name="Google Shape;265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2" name="Google Shape;265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3" name="Google Shape;265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4" name="Google Shape;265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5" name="Google Shape;265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6" name="Google Shape;265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7" name="Google Shape;265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8" name="Google Shape;265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9" name="Google Shape;265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0" name="Google Shape;266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1" name="Google Shape;266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2" name="Google Shape;266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3" name="Google Shape;266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4" name="Google Shape;266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5" name="Google Shape;266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6" name="Google Shape;266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7" name="Google Shape;266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8" name="Google Shape;266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9" name="Google Shape;266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0" name="Google Shape;267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1" name="Google Shape;267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2" name="Google Shape;267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3" name="Google Shape;267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4" name="Google Shape;267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5" name="Google Shape;267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6" name="Google Shape;267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7" name="Google Shape;267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8" name="Google Shape;267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9" name="Google Shape;267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0" name="Google Shape;268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1" name="Google Shape;268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2" name="Google Shape;268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3" name="Google Shape;268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4" name="Google Shape;268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5" name="Google Shape;268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6" name="Google Shape;268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7" name="Google Shape;268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8" name="Google Shape;268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9" name="Google Shape;268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0" name="Google Shape;269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1" name="Google Shape;269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2" name="Google Shape;269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3" name="Google Shape;269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4" name="Google Shape;269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5" name="Google Shape;269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6" name="Google Shape;269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7" name="Google Shape;269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8" name="Google Shape;269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9" name="Google Shape;269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0" name="Google Shape;270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1" name="Google Shape;270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2" name="Google Shape;270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3" name="Google Shape;270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4" name="Google Shape;270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5" name="Google Shape;270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6" name="Google Shape;270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7" name="Google Shape;270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8" name="Google Shape;270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9" name="Google Shape;270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0" name="Google Shape;271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1" name="Google Shape;271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2" name="Google Shape;271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3" name="Google Shape;271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4" name="Google Shape;271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5" name="Google Shape;271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6" name="Google Shape;271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7" name="Google Shape;271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8" name="Google Shape;271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9" name="Google Shape;271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0" name="Google Shape;272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1" name="Google Shape;272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2" name="Google Shape;272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3" name="Google Shape;272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4" name="Google Shape;272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5" name="Google Shape;272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6" name="Google Shape;272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7" name="Google Shape;272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8" name="Google Shape;272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9" name="Google Shape;272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0" name="Google Shape;273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1" name="Google Shape;273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2" name="Google Shape;273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3" name="Google Shape;273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4" name="Google Shape;273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5" name="Google Shape;273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6" name="Google Shape;273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7" name="Google Shape;273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8" name="Google Shape;273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9" name="Google Shape;273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0" name="Google Shape;274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1" name="Google Shape;274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2" name="Google Shape;274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3" name="Google Shape;274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4" name="Google Shape;274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5" name="Google Shape;274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6" name="Google Shape;274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7" name="Google Shape;274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8" name="Google Shape;274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9" name="Google Shape;274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0" name="Google Shape;275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1" name="Google Shape;275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2" name="Google Shape;275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3" name="Google Shape;275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4" name="Google Shape;275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5" name="Google Shape;275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6" name="Google Shape;275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7" name="Google Shape;275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8" name="Google Shape;275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9" name="Google Shape;275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0" name="Google Shape;276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1" name="Google Shape;276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2" name="Google Shape;276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3" name="Google Shape;276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4" name="Google Shape;276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5" name="Google Shape;276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6" name="Google Shape;276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7" name="Google Shape;276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8" name="Google Shape;276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9" name="Google Shape;276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0" name="Google Shape;277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1" name="Google Shape;277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2" name="Google Shape;277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3" name="Google Shape;277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4" name="Google Shape;277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5" name="Google Shape;277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6" name="Google Shape;277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7" name="Google Shape;277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8" name="Google Shape;277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9" name="Google Shape;277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0" name="Google Shape;278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1" name="Google Shape;278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2" name="Google Shape;278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3" name="Google Shape;278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4" name="Google Shape;278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5" name="Google Shape;278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6" name="Google Shape;278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7" name="Google Shape;278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8" name="Google Shape;278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9" name="Google Shape;278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0" name="Google Shape;279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1" name="Google Shape;279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2" name="Google Shape;279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3" name="Google Shape;279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4" name="Google Shape;279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5" name="Google Shape;279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6" name="Google Shape;279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7" name="Google Shape;279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8" name="Google Shape;279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9" name="Google Shape;279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0" name="Google Shape;280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1" name="Google Shape;280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2" name="Google Shape;280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3" name="Google Shape;280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4" name="Google Shape;280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5" name="Google Shape;280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6" name="Google Shape;280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7" name="Google Shape;280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8" name="Google Shape;280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9" name="Google Shape;280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0" name="Google Shape;281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1" name="Google Shape;281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2" name="Google Shape;281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3" name="Google Shape;281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4" name="Google Shape;281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5" name="Google Shape;281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6" name="Google Shape;281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7" name="Google Shape;281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8" name="Google Shape;281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9" name="Google Shape;281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0" name="Google Shape;282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1" name="Google Shape;282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2" name="Google Shape;282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3" name="Google Shape;282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4" name="Google Shape;282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5" name="Google Shape;282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6" name="Google Shape;282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7" name="Google Shape;282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8" name="Google Shape;282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9" name="Google Shape;282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0" name="Google Shape;283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1" name="Google Shape;283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2" name="Google Shape;283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3" name="Google Shape;283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4" name="Google Shape;283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5" name="Google Shape;283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6" name="Google Shape;283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7" name="Google Shape;283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8" name="Google Shape;283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9" name="Google Shape;283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0" name="Google Shape;284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1" name="Google Shape;284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2" name="Google Shape;284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3" name="Google Shape;284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4" name="Google Shape;284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5" name="Google Shape;284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6" name="Google Shape;284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7" name="Google Shape;284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8" name="Google Shape;284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9" name="Google Shape;284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0" name="Google Shape;285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1" name="Google Shape;285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2" name="Google Shape;285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3" name="Google Shape;285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4" name="Google Shape;285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5" name="Google Shape;285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6" name="Google Shape;285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7" name="Google Shape;285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8" name="Google Shape;285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9" name="Google Shape;285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0" name="Google Shape;286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1" name="Google Shape;286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2" name="Google Shape;286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3" name="Google Shape;286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4" name="Google Shape;286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5" name="Google Shape;286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6" name="Google Shape;286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7" name="Google Shape;286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8" name="Google Shape;286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9" name="Google Shape;286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0" name="Google Shape;287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1" name="Google Shape;287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2" name="Google Shape;287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3" name="Google Shape;287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4" name="Google Shape;287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5" name="Google Shape;287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6" name="Google Shape;287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7" name="Google Shape;287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8" name="Google Shape;287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9" name="Google Shape;287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0" name="Google Shape;2880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1" name="Google Shape;2881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2" name="Google Shape;288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3" name="Google Shape;2883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4" name="Google Shape;2884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5" name="Google Shape;2885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6" name="Google Shape;2886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7" name="Google Shape;2887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8" name="Google Shape;2888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1726963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9" name="Google Shape;2889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870850" y="38578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0" name="Google Shape;289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1" name="Google Shape;289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2" name="Google Shape;289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3" name="Google Shape;289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4" name="Google Shape;289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5" name="Google Shape;289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6" name="Google Shape;289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7" name="Google Shape;289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8" name="Google Shape;289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9" name="Google Shape;289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0" name="Google Shape;290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1" name="Google Shape;290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2" name="Google Shape;290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3" name="Google Shape;290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4" name="Google Shape;290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5" name="Google Shape;290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6" name="Google Shape;290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7" name="Google Shape;290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8" name="Google Shape;290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9" name="Google Shape;290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0" name="Google Shape;291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1" name="Google Shape;291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2" name="Google Shape;291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3" name="Google Shape;291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4" name="Google Shape;291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5" name="Google Shape;291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6" name="Google Shape;291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7" name="Google Shape;291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8" name="Google Shape;291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9" name="Google Shape;291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0" name="Google Shape;292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1" name="Google Shape;292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2" name="Google Shape;292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3" name="Google Shape;292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4" name="Google Shape;292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5" name="Google Shape;292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6" name="Google Shape;292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7" name="Google Shape;292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8" name="Google Shape;292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9" name="Google Shape;292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0" name="Google Shape;293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1" name="Google Shape;293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2" name="Google Shape;293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3" name="Google Shape;293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4" name="Google Shape;293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5" name="Google Shape;293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6" name="Google Shape;293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7" name="Google Shape;293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8" name="Google Shape;293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9" name="Google Shape;293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0" name="Google Shape;294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1" name="Google Shape;294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2" name="Google Shape;294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3" name="Google Shape;294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4" name="Google Shape;294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5" name="Google Shape;294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6" name="Google Shape;294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7" name="Google Shape;294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8" name="Google Shape;294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9" name="Google Shape;294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0" name="Google Shape;295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1" name="Google Shape;295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2" name="Google Shape;295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3" name="Google Shape;295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4" name="Google Shape;295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5" name="Google Shape;295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6" name="Google Shape;295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7" name="Google Shape;295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8" name="Google Shape;295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9" name="Google Shape;295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0" name="Google Shape;296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1" name="Google Shape;296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2" name="Google Shape;296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3" name="Google Shape;296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4" name="Google Shape;296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5" name="Google Shape;296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6" name="Google Shape;296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7" name="Google Shape;296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8" name="Google Shape;296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9" name="Google Shape;296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0" name="Google Shape;297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1" name="Google Shape;297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2" name="Google Shape;297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3" name="Google Shape;297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4" name="Google Shape;297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5" name="Google Shape;297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6" name="Google Shape;297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7" name="Google Shape;297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8" name="Google Shape;297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9" name="Google Shape;297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0" name="Google Shape;298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1" name="Google Shape;298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2" name="Google Shape;298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3" name="Google Shape;298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4" name="Google Shape;298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5" name="Google Shape;298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6" name="Google Shape;298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7" name="Google Shape;298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8" name="Google Shape;298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9" name="Google Shape;298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0" name="Google Shape;299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1" name="Google Shape;299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2" name="Google Shape;299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3" name="Google Shape;299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4" name="Google Shape;299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5" name="Google Shape;299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6" name="Google Shape;299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7" name="Google Shape;299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8" name="Google Shape;299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9" name="Google Shape;299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0" name="Google Shape;300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1" name="Google Shape;300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2" name="Google Shape;300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3" name="Google Shape;300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4" name="Google Shape;300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5" name="Google Shape;300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6" name="Google Shape;300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7" name="Google Shape;300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8" name="Google Shape;300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9" name="Google Shape;300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0" name="Google Shape;301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1" name="Google Shape;301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2" name="Google Shape;301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3" name="Google Shape;301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4" name="Google Shape;301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5" name="Google Shape;301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6" name="Google Shape;301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7" name="Google Shape;301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8" name="Google Shape;301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9" name="Google Shape;301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0" name="Google Shape;302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1" name="Google Shape;302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2" name="Google Shape;302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3" name="Google Shape;302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4" name="Google Shape;302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5" name="Google Shape;302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6" name="Google Shape;302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7" name="Google Shape;302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8" name="Google Shape;302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9" name="Google Shape;302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0" name="Google Shape;303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1" name="Google Shape;303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2" name="Google Shape;303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3" name="Google Shape;303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4" name="Google Shape;303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5" name="Google Shape;303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6" name="Google Shape;303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7" name="Google Shape;303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8" name="Google Shape;303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9" name="Google Shape;303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0" name="Google Shape;304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1" name="Google Shape;304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2" name="Google Shape;304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3" name="Google Shape;304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4" name="Google Shape;304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5" name="Google Shape;304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6" name="Google Shape;304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7" name="Google Shape;304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8" name="Google Shape;304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9" name="Google Shape;304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0" name="Google Shape;305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1" name="Google Shape;305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2" name="Google Shape;305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3" name="Google Shape;305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4" name="Google Shape;305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5" name="Google Shape;305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6" name="Google Shape;305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7" name="Google Shape;305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8" name="Google Shape;305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9" name="Google Shape;305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0" name="Google Shape;306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1" name="Google Shape;306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2" name="Google Shape;306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3" name="Google Shape;306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4" name="Google Shape;306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5" name="Google Shape;306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6" name="Google Shape;306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7" name="Google Shape;306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8" name="Google Shape;306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9" name="Google Shape;306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0" name="Google Shape;307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1" name="Google Shape;307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2" name="Google Shape;307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3" name="Google Shape;307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Google Shape;307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5" name="Google Shape;307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6" name="Google Shape;307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7" name="Google Shape;307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8" name="Google Shape;307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9" name="Google Shape;307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0" name="Google Shape;308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1" name="Google Shape;308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2" name="Google Shape;308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3" name="Google Shape;308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4" name="Google Shape;308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5" name="Google Shape;308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6" name="Google Shape;308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7" name="Google Shape;308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8" name="Google Shape;308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9" name="Google Shape;308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0" name="Google Shape;309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1" name="Google Shape;309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2" name="Google Shape;309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3" name="Google Shape;309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4" name="Google Shape;309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5" name="Google Shape;309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6" name="Google Shape;309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7" name="Google Shape;309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8" name="Google Shape;309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9" name="Google Shape;309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0" name="Google Shape;310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1" name="Google Shape;310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2" name="Google Shape;310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3" name="Google Shape;310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4" name="Google Shape;310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5" name="Google Shape;310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6" name="Google Shape;310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7" name="Google Shape;310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8" name="Google Shape;310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9" name="Google Shape;310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0" name="Google Shape;311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1" name="Google Shape;311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2" name="Google Shape;311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3" name="Google Shape;311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4" name="Google Shape;311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5" name="Google Shape;311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6" name="Google Shape;311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7" name="Google Shape;311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8" name="Google Shape;311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9" name="Google Shape;311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0" name="Google Shape;312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1" name="Google Shape;312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2" name="Google Shape;312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3" name="Google Shape;312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4" name="Google Shape;312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5" name="Google Shape;312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6" name="Google Shape;312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7" name="Google Shape;312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8" name="Google Shape;312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9" name="Google Shape;312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0" name="Google Shape;313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1" name="Google Shape;313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2" name="Google Shape;313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3" name="Google Shape;313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4" name="Google Shape;313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5" name="Google Shape;313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6" name="Google Shape;313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7" name="Google Shape;313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8" name="Google Shape;313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9" name="Google Shape;313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0" name="Google Shape;314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1" name="Google Shape;314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2" name="Google Shape;314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3" name="Google Shape;314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4" name="Google Shape;314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5" name="Google Shape;314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6" name="Google Shape;314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7" name="Google Shape;314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8" name="Google Shape;314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9" name="Google Shape;314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0" name="Google Shape;315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1" name="Google Shape;315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2" name="Google Shape;315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3" name="Google Shape;315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4" name="Google Shape;315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5" name="Google Shape;315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6" name="Google Shape;315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7" name="Google Shape;315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8" name="Google Shape;315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9" name="Google Shape;315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0" name="Google Shape;316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1" name="Google Shape;316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2" name="Google Shape;316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3" name="Google Shape;316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4" name="Google Shape;316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5" name="Google Shape;316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6" name="Google Shape;316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7" name="Google Shape;316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8" name="Google Shape;316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9" name="Google Shape;316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0" name="Google Shape;317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1" name="Google Shape;317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2" name="Google Shape;317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3" name="Google Shape;317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4" name="Google Shape;317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5" name="Google Shape;317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6" name="Google Shape;317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7" name="Google Shape;317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8" name="Google Shape;317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9" name="Google Shape;317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0" name="Google Shape;318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1" name="Google Shape;318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2" name="Google Shape;318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3" name="Google Shape;318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4" name="Google Shape;318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5" name="Google Shape;318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6" name="Google Shape;318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7" name="Google Shape;318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8" name="Google Shape;318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9" name="Google Shape;318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0" name="Google Shape;319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1" name="Google Shape;319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2" name="Google Shape;319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3" name="Google Shape;319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4" name="Google Shape;319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5" name="Google Shape;319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6" name="Google Shape;319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7" name="Google Shape;319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8" name="Google Shape;319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9" name="Google Shape;319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0" name="Google Shape;320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1" name="Google Shape;320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2" name="Google Shape;320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3" name="Google Shape;320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4" name="Google Shape;320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5" name="Google Shape;320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6" name="Google Shape;320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7" name="Google Shape;320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8" name="Google Shape;320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9" name="Google Shape;320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0" name="Google Shape;321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1" name="Google Shape;321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2" name="Google Shape;321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3" name="Google Shape;321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4" name="Google Shape;321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5" name="Google Shape;321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6" name="Google Shape;321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7" name="Google Shape;321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8" name="Google Shape;321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9" name="Google Shape;321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0" name="Google Shape;322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1" name="Google Shape;322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2" name="Google Shape;322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3" name="Google Shape;322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4" name="Google Shape;322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5" name="Google Shape;322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6" name="Google Shape;322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7" name="Google Shape;322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8" name="Google Shape;322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9" name="Google Shape;322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0" name="Google Shape;323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1" name="Google Shape;323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2" name="Google Shape;323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3" name="Google Shape;323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4" name="Google Shape;323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5" name="Google Shape;323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6" name="Google Shape;323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7" name="Google Shape;323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8" name="Google Shape;323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9" name="Google Shape;323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0" name="Google Shape;324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1" name="Google Shape;324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2" name="Google Shape;324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3" name="Google Shape;324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4" name="Google Shape;324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5" name="Google Shape;324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6" name="Google Shape;324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7" name="Google Shape;324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8" name="Google Shape;324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9" name="Google Shape;324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0" name="Google Shape;325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1" name="Google Shape;325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2" name="Google Shape;325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3" name="Google Shape;325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4" name="Google Shape;325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5" name="Google Shape;325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6" name="Google Shape;325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7" name="Google Shape;325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8" name="Google Shape;325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9" name="Google Shape;325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0" name="Google Shape;326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1" name="Google Shape;326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2" name="Google Shape;326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3" name="Google Shape;326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4" name="Google Shape;326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5" name="Google Shape;326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6" name="Google Shape;326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7" name="Google Shape;326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8" name="Google Shape;326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9" name="Google Shape;326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0" name="Google Shape;327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1" name="Google Shape;327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2" name="Google Shape;327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3" name="Google Shape;327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4" name="Google Shape;327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5" name="Google Shape;327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6" name="Google Shape;327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7" name="Google Shape;327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8" name="Google Shape;327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9" name="Google Shape;327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0" name="Google Shape;328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1" name="Google Shape;328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2" name="Google Shape;328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3" name="Google Shape;328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4" name="Google Shape;328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5" name="Google Shape;328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6" name="Google Shape;328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7" name="Google Shape;328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8" name="Google Shape;328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9" name="Google Shape;328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0" name="Google Shape;329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1" name="Google Shape;329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2" name="Google Shape;329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3" name="Google Shape;329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4" name="Google Shape;329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5" name="Google Shape;329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6" name="Google Shape;329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7" name="Google Shape;329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8" name="Google Shape;329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9" name="Google Shape;329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0" name="Google Shape;3300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1" name="Google Shape;3301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2" name="Google Shape;3302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3" name="Google Shape;3303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4" name="Google Shape;3304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5" name="Google Shape;3305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6" name="Google Shape;3306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7" name="Google Shape;3307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8" name="Google Shape;3308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9" name="Google Shape;3309;p32"/>
          <p:cNvPicPr preferRelativeResize="0"/>
          <p:nvPr/>
        </p:nvPicPr>
        <p:blipFill rotWithShape="1">
          <a:blip r:embed="rId5">
            <a:alphaModFix/>
          </a:blip>
          <a:srcRect b="0" l="34981" r="37393" t="0"/>
          <a:stretch/>
        </p:blipFill>
        <p:spPr>
          <a:xfrm rot="-5400000">
            <a:off x="388314" y="2064412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0" name="Google Shape;331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1" name="Google Shape;331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2" name="Google Shape;331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3" name="Google Shape;331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4" name="Google Shape;331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5" name="Google Shape;331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6" name="Google Shape;331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7" name="Google Shape;331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8" name="Google Shape;331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9" name="Google Shape;331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0" name="Google Shape;332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1" name="Google Shape;332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2" name="Google Shape;332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3" name="Google Shape;332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4" name="Google Shape;332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5" name="Google Shape;332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6" name="Google Shape;332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7" name="Google Shape;332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8" name="Google Shape;332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9" name="Google Shape;332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0" name="Google Shape;333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1" name="Google Shape;333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2" name="Google Shape;333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3" name="Google Shape;333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4" name="Google Shape;333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5" name="Google Shape;333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6" name="Google Shape;333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7" name="Google Shape;333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8" name="Google Shape;333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9" name="Google Shape;333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0" name="Google Shape;334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1" name="Google Shape;334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2" name="Google Shape;334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3" name="Google Shape;334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4" name="Google Shape;334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5" name="Google Shape;334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6" name="Google Shape;334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7" name="Google Shape;334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8" name="Google Shape;334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9" name="Google Shape;334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0" name="Google Shape;335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1" name="Google Shape;335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2" name="Google Shape;335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3" name="Google Shape;335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4" name="Google Shape;335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5" name="Google Shape;335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6" name="Google Shape;335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7" name="Google Shape;335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8" name="Google Shape;335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9" name="Google Shape;335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0" name="Google Shape;336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1" name="Google Shape;336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2" name="Google Shape;336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3" name="Google Shape;336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4" name="Google Shape;336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5" name="Google Shape;336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6" name="Google Shape;336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7" name="Google Shape;336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8" name="Google Shape;336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9" name="Google Shape;336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0" name="Google Shape;337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1" name="Google Shape;337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2" name="Google Shape;337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3" name="Google Shape;337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4" name="Google Shape;337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5" name="Google Shape;337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6" name="Google Shape;337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7" name="Google Shape;337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8" name="Google Shape;337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9" name="Google Shape;337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0" name="Google Shape;338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1" name="Google Shape;338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2" name="Google Shape;338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3" name="Google Shape;338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4" name="Google Shape;338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5" name="Google Shape;338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6" name="Google Shape;338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7" name="Google Shape;338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8" name="Google Shape;338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9" name="Google Shape;338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0" name="Google Shape;339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1" name="Google Shape;339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2" name="Google Shape;339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3" name="Google Shape;339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4" name="Google Shape;339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5" name="Google Shape;339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6" name="Google Shape;339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7" name="Google Shape;339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8" name="Google Shape;339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9" name="Google Shape;339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0" name="Google Shape;340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1" name="Google Shape;340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2" name="Google Shape;340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3" name="Google Shape;340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4" name="Google Shape;340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5" name="Google Shape;340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6" name="Google Shape;340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7" name="Google Shape;340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8" name="Google Shape;340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9" name="Google Shape;340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0" name="Google Shape;341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1" name="Google Shape;341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2" name="Google Shape;341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3" name="Google Shape;341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4" name="Google Shape;341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5" name="Google Shape;341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6" name="Google Shape;341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7" name="Google Shape;341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8" name="Google Shape;341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9" name="Google Shape;341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0" name="Google Shape;342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1" name="Google Shape;342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2" name="Google Shape;342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3" name="Google Shape;342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4" name="Google Shape;342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5" name="Google Shape;342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6" name="Google Shape;342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7" name="Google Shape;342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8" name="Google Shape;342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9" name="Google Shape;342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0" name="Google Shape;343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1" name="Google Shape;343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2" name="Google Shape;343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3" name="Google Shape;343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4" name="Google Shape;343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5" name="Google Shape;343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6" name="Google Shape;343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7" name="Google Shape;343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8" name="Google Shape;343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9" name="Google Shape;343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0" name="Google Shape;344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1" name="Google Shape;344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2" name="Google Shape;344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3" name="Google Shape;344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4" name="Google Shape;344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5" name="Google Shape;344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6" name="Google Shape;344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7" name="Google Shape;344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8" name="Google Shape;344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9" name="Google Shape;344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0" name="Google Shape;345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1" name="Google Shape;345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2" name="Google Shape;345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3" name="Google Shape;345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4" name="Google Shape;345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5" name="Google Shape;345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6" name="Google Shape;345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7" name="Google Shape;345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8" name="Google Shape;345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9" name="Google Shape;345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0" name="Google Shape;346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1" name="Google Shape;346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2" name="Google Shape;346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3" name="Google Shape;346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4" name="Google Shape;346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5" name="Google Shape;346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6" name="Google Shape;346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7" name="Google Shape;346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8" name="Google Shape;346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9" name="Google Shape;346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0" name="Google Shape;347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1" name="Google Shape;347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2" name="Google Shape;347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3" name="Google Shape;347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4" name="Google Shape;347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5" name="Google Shape;347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6" name="Google Shape;347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7" name="Google Shape;347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8" name="Google Shape;347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9" name="Google Shape;347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0" name="Google Shape;348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1" name="Google Shape;348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2" name="Google Shape;348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3" name="Google Shape;348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4" name="Google Shape;348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5" name="Google Shape;348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6" name="Google Shape;348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7" name="Google Shape;348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8" name="Google Shape;348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9" name="Google Shape;348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0" name="Google Shape;349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1" name="Google Shape;349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2" name="Google Shape;349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3" name="Google Shape;349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4" name="Google Shape;349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5" name="Google Shape;349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6" name="Google Shape;349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7" name="Google Shape;349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8" name="Google Shape;349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9" name="Google Shape;349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0" name="Google Shape;350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1" name="Google Shape;350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2" name="Google Shape;350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3" name="Google Shape;350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4" name="Google Shape;350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5" name="Google Shape;350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6" name="Google Shape;350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7" name="Google Shape;350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8" name="Google Shape;350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9" name="Google Shape;350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0" name="Google Shape;351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1" name="Google Shape;351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2" name="Google Shape;351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3" name="Google Shape;351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4" name="Google Shape;351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5" name="Google Shape;351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6" name="Google Shape;351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7" name="Google Shape;351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8" name="Google Shape;351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9" name="Google Shape;351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0" name="Google Shape;352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1" name="Google Shape;352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2" name="Google Shape;352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3" name="Google Shape;352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4" name="Google Shape;352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5" name="Google Shape;352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6" name="Google Shape;352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7" name="Google Shape;352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8" name="Google Shape;352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9" name="Google Shape;352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0" name="Google Shape;353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1" name="Google Shape;353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2" name="Google Shape;353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3" name="Google Shape;353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4" name="Google Shape;353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5" name="Google Shape;353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6" name="Google Shape;353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7" name="Google Shape;353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8" name="Google Shape;353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9" name="Google Shape;353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0" name="Google Shape;354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1" name="Google Shape;354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2" name="Google Shape;354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3" name="Google Shape;354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4" name="Google Shape;354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5" name="Google Shape;354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6" name="Google Shape;354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7" name="Google Shape;354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8" name="Google Shape;354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9" name="Google Shape;354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0" name="Google Shape;355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1" name="Google Shape;355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2" name="Google Shape;355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3" name="Google Shape;355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4" name="Google Shape;355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5" name="Google Shape;355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6" name="Google Shape;355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7" name="Google Shape;355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8" name="Google Shape;355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9" name="Google Shape;355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0" name="Google Shape;356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1" name="Google Shape;356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2" name="Google Shape;356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3" name="Google Shape;356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4" name="Google Shape;356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5" name="Google Shape;356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6" name="Google Shape;356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7" name="Google Shape;356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8" name="Google Shape;356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9" name="Google Shape;356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0" name="Google Shape;357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1" name="Google Shape;357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2" name="Google Shape;357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3" name="Google Shape;357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4" name="Google Shape;357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5" name="Google Shape;357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6" name="Google Shape;357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7" name="Google Shape;357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8" name="Google Shape;357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9" name="Google Shape;357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0" name="Google Shape;358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1" name="Google Shape;358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2" name="Google Shape;358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3" name="Google Shape;358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4" name="Google Shape;358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5" name="Google Shape;358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6" name="Google Shape;358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7" name="Google Shape;358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8" name="Google Shape;358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9" name="Google Shape;358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0" name="Google Shape;359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1" name="Google Shape;359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2" name="Google Shape;359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3" name="Google Shape;359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4" name="Google Shape;359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5" name="Google Shape;359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6" name="Google Shape;359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7" name="Google Shape;359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8" name="Google Shape;359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9" name="Google Shape;359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0" name="Google Shape;360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1" name="Google Shape;360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2" name="Google Shape;360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3" name="Google Shape;360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4" name="Google Shape;360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5" name="Google Shape;360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6" name="Google Shape;360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7" name="Google Shape;360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8" name="Google Shape;360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9" name="Google Shape;360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0" name="Google Shape;361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1" name="Google Shape;361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2" name="Google Shape;361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3" name="Google Shape;361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4" name="Google Shape;361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5" name="Google Shape;361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6" name="Google Shape;361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7" name="Google Shape;361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8" name="Google Shape;361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9" name="Google Shape;361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0" name="Google Shape;362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1" name="Google Shape;362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2" name="Google Shape;362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3" name="Google Shape;362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4" name="Google Shape;362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5" name="Google Shape;362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6" name="Google Shape;362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7" name="Google Shape;362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8" name="Google Shape;362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9" name="Google Shape;362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0" name="Google Shape;363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1" name="Google Shape;363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2" name="Google Shape;363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3" name="Google Shape;363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4" name="Google Shape;363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5" name="Google Shape;363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6" name="Google Shape;363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7" name="Google Shape;363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8" name="Google Shape;363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9" name="Google Shape;363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0" name="Google Shape;364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1" name="Google Shape;364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2" name="Google Shape;364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3" name="Google Shape;364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4" name="Google Shape;364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5" name="Google Shape;364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6" name="Google Shape;364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7" name="Google Shape;364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8" name="Google Shape;364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9" name="Google Shape;364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0" name="Google Shape;365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1" name="Google Shape;365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2" name="Google Shape;365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3" name="Google Shape;365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4" name="Google Shape;365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5" name="Google Shape;365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6" name="Google Shape;365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7" name="Google Shape;365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8" name="Google Shape;365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9" name="Google Shape;365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0" name="Google Shape;3660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1" name="Google Shape;3661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2" name="Google Shape;3662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3" name="Google Shape;3663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4" name="Google Shape;3664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5" name="Google Shape;3665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6" name="Google Shape;3666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7" name="Google Shape;3667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8" name="Google Shape;3668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-2" y="3188250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9" name="Google Shape;3669;p32"/>
          <p:cNvPicPr preferRelativeResize="0"/>
          <p:nvPr/>
        </p:nvPicPr>
        <p:blipFill rotWithShape="1">
          <a:blip r:embed="rId4">
            <a:alphaModFix/>
          </a:blip>
          <a:srcRect b="10812" l="19799" r="19090" t="8071"/>
          <a:stretch/>
        </p:blipFill>
        <p:spPr>
          <a:xfrm>
            <a:off x="5291148" y="388062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0" name="Google Shape;367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1" name="Google Shape;367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2" name="Google Shape;367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3" name="Google Shape;367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4" name="Google Shape;367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5" name="Google Shape;367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6" name="Google Shape;367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7" name="Google Shape;367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8" name="Google Shape;367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9" name="Google Shape;367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0" name="Google Shape;368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1" name="Google Shape;368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2" name="Google Shape;368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3" name="Google Shape;368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4" name="Google Shape;368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5" name="Google Shape;368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6" name="Google Shape;368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7" name="Google Shape;368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8" name="Google Shape;368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9" name="Google Shape;368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0" name="Google Shape;369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1" name="Google Shape;369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2" name="Google Shape;369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3" name="Google Shape;369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4" name="Google Shape;369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5" name="Google Shape;369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6" name="Google Shape;369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7" name="Google Shape;369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8" name="Google Shape;369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9" name="Google Shape;369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0" name="Google Shape;370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1" name="Google Shape;370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2" name="Google Shape;370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3" name="Google Shape;370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4" name="Google Shape;370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5" name="Google Shape;370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6" name="Google Shape;370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7" name="Google Shape;370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8" name="Google Shape;370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9" name="Google Shape;370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0" name="Google Shape;371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1" name="Google Shape;371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2" name="Google Shape;371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3" name="Google Shape;371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4" name="Google Shape;371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5" name="Google Shape;371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6" name="Google Shape;371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7" name="Google Shape;371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8" name="Google Shape;371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9" name="Google Shape;371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0" name="Google Shape;372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1" name="Google Shape;372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2" name="Google Shape;372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3" name="Google Shape;372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4" name="Google Shape;372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5" name="Google Shape;372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6" name="Google Shape;372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7" name="Google Shape;372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8" name="Google Shape;372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9" name="Google Shape;372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0" name="Google Shape;373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1" name="Google Shape;373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2" name="Google Shape;373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3" name="Google Shape;373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4" name="Google Shape;373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5" name="Google Shape;373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6" name="Google Shape;373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7" name="Google Shape;373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8" name="Google Shape;373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9" name="Google Shape;373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0" name="Google Shape;374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1" name="Google Shape;374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2" name="Google Shape;374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3" name="Google Shape;374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4" name="Google Shape;374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5" name="Google Shape;374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6" name="Google Shape;374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7" name="Google Shape;374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8" name="Google Shape;374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9" name="Google Shape;374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0" name="Google Shape;375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1" name="Google Shape;375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2" name="Google Shape;375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3" name="Google Shape;375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4" name="Google Shape;375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5" name="Google Shape;375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6" name="Google Shape;375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7" name="Google Shape;375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8" name="Google Shape;375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9" name="Google Shape;375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0" name="Google Shape;376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1" name="Google Shape;376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2" name="Google Shape;376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3" name="Google Shape;376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4" name="Google Shape;376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5" name="Google Shape;376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6" name="Google Shape;376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7" name="Google Shape;376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8" name="Google Shape;376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9" name="Google Shape;376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0" name="Google Shape;377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1" name="Google Shape;377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2" name="Google Shape;377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3" name="Google Shape;377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4" name="Google Shape;377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5" name="Google Shape;377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6" name="Google Shape;377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7" name="Google Shape;377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8" name="Google Shape;377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9" name="Google Shape;377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0" name="Google Shape;378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1" name="Google Shape;378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2" name="Google Shape;378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3" name="Google Shape;378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4" name="Google Shape;378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5" name="Google Shape;378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6" name="Google Shape;378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7" name="Google Shape;378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8" name="Google Shape;378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9" name="Google Shape;378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0" name="Google Shape;379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1" name="Google Shape;379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2" name="Google Shape;379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3" name="Google Shape;379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4" name="Google Shape;379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5" name="Google Shape;379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6" name="Google Shape;379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7" name="Google Shape;379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8" name="Google Shape;379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9" name="Google Shape;379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0" name="Google Shape;380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1" name="Google Shape;380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2" name="Google Shape;380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3" name="Google Shape;380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4" name="Google Shape;380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5" name="Google Shape;380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6" name="Google Shape;380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7" name="Google Shape;380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8" name="Google Shape;380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9" name="Google Shape;380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0" name="Google Shape;381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1" name="Google Shape;381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2" name="Google Shape;381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3" name="Google Shape;381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4" name="Google Shape;381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5" name="Google Shape;381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6" name="Google Shape;381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7" name="Google Shape;381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8" name="Google Shape;381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9" name="Google Shape;381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0" name="Google Shape;382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1" name="Google Shape;382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2" name="Google Shape;382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3" name="Google Shape;382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4" name="Google Shape;382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5" name="Google Shape;382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6" name="Google Shape;382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7" name="Google Shape;382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8" name="Google Shape;382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9" name="Google Shape;382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0" name="Google Shape;383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1" name="Google Shape;383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2" name="Google Shape;383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3" name="Google Shape;383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4" name="Google Shape;383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5" name="Google Shape;383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6" name="Google Shape;383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7" name="Google Shape;383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8" name="Google Shape;383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9" name="Google Shape;383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0" name="Google Shape;384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1" name="Google Shape;384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2" name="Google Shape;384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3" name="Google Shape;384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4" name="Google Shape;384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5" name="Google Shape;384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6" name="Google Shape;384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7" name="Google Shape;384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8" name="Google Shape;384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9" name="Google Shape;384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0" name="Google Shape;385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1" name="Google Shape;385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2" name="Google Shape;385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3" name="Google Shape;385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4" name="Google Shape;385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5" name="Google Shape;385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6" name="Google Shape;385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7" name="Google Shape;385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8" name="Google Shape;385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9" name="Google Shape;385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0" name="Google Shape;386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1" name="Google Shape;386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2" name="Google Shape;386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3" name="Google Shape;386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4" name="Google Shape;386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5" name="Google Shape;386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6" name="Google Shape;386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7" name="Google Shape;386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8" name="Google Shape;386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9" name="Google Shape;386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0" name="Google Shape;387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1" name="Google Shape;387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2" name="Google Shape;387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3" name="Google Shape;387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4" name="Google Shape;387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5" name="Google Shape;387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6" name="Google Shape;387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7" name="Google Shape;387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8" name="Google Shape;387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9" name="Google Shape;387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0" name="Google Shape;388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1" name="Google Shape;388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2" name="Google Shape;388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3" name="Google Shape;388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4" name="Google Shape;388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5" name="Google Shape;388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6" name="Google Shape;388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7" name="Google Shape;388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8" name="Google Shape;388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9" name="Google Shape;388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0" name="Google Shape;389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1" name="Google Shape;389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2" name="Google Shape;389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3" name="Google Shape;389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4" name="Google Shape;389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5" name="Google Shape;389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6" name="Google Shape;389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7" name="Google Shape;389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8" name="Google Shape;389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9" name="Google Shape;389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0" name="Google Shape;390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1" name="Google Shape;390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2" name="Google Shape;390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3" name="Google Shape;390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4" name="Google Shape;390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5" name="Google Shape;390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6" name="Google Shape;390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7" name="Google Shape;390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8" name="Google Shape;390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9" name="Google Shape;390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0" name="Google Shape;391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1" name="Google Shape;391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2" name="Google Shape;391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3" name="Google Shape;391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4" name="Google Shape;391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5" name="Google Shape;391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6" name="Google Shape;391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7" name="Google Shape;391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8" name="Google Shape;391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9" name="Google Shape;391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0" name="Google Shape;392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1" name="Google Shape;392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2" name="Google Shape;392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3" name="Google Shape;392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4" name="Google Shape;392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5" name="Google Shape;392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6" name="Google Shape;392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7" name="Google Shape;392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8" name="Google Shape;392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9" name="Google Shape;392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0" name="Google Shape;393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1" name="Google Shape;393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2" name="Google Shape;393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3" name="Google Shape;393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4" name="Google Shape;393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5" name="Google Shape;393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6" name="Google Shape;393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7" name="Google Shape;393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8" name="Google Shape;393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9" name="Google Shape;393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0" name="Google Shape;394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1" name="Google Shape;394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2" name="Google Shape;394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3" name="Google Shape;394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4" name="Google Shape;394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5" name="Google Shape;394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6" name="Google Shape;394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7" name="Google Shape;394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8" name="Google Shape;394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9" name="Google Shape;394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0" name="Google Shape;395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1" name="Google Shape;395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2" name="Google Shape;395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3" name="Google Shape;395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4" name="Google Shape;395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5" name="Google Shape;395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6" name="Google Shape;395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7" name="Google Shape;395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8" name="Google Shape;395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9" name="Google Shape;395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0" name="Google Shape;396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1" name="Google Shape;396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2" name="Google Shape;396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3" name="Google Shape;396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4" name="Google Shape;396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5" name="Google Shape;396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6" name="Google Shape;396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7" name="Google Shape;396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8" name="Google Shape;396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9" name="Google Shape;396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0" name="Google Shape;397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1" name="Google Shape;397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2" name="Google Shape;397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3" name="Google Shape;397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4" name="Google Shape;397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5" name="Google Shape;397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6" name="Google Shape;397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7" name="Google Shape;397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8" name="Google Shape;397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9" name="Google Shape;397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0" name="Google Shape;398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1" name="Google Shape;398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2" name="Google Shape;398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3" name="Google Shape;398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4" name="Google Shape;398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5" name="Google Shape;398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6" name="Google Shape;398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7" name="Google Shape;398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8" name="Google Shape;398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9" name="Google Shape;398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0" name="Google Shape;399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1" name="Google Shape;399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2" name="Google Shape;399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3" name="Google Shape;399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4" name="Google Shape;399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5" name="Google Shape;399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6" name="Google Shape;399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7" name="Google Shape;399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8" name="Google Shape;399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9" name="Google Shape;399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0" name="Google Shape;400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1" name="Google Shape;400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2" name="Google Shape;400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3" name="Google Shape;400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4" name="Google Shape;400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5" name="Google Shape;400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6" name="Google Shape;400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7" name="Google Shape;400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8" name="Google Shape;400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9" name="Google Shape;400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0" name="Google Shape;401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1" name="Google Shape;401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2" name="Google Shape;401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3" name="Google Shape;401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4" name="Google Shape;401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5" name="Google Shape;401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6" name="Google Shape;401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7" name="Google Shape;401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8" name="Google Shape;401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9" name="Google Shape;401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0" name="Google Shape;402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1" name="Google Shape;402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2" name="Google Shape;402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3" name="Google Shape;402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4" name="Google Shape;402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5" name="Google Shape;402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6" name="Google Shape;402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7" name="Google Shape;402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8" name="Google Shape;402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9" name="Google Shape;402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0" name="Google Shape;403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1" name="Google Shape;403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2" name="Google Shape;403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3" name="Google Shape;403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4" name="Google Shape;403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5" name="Google Shape;403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6" name="Google Shape;403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7" name="Google Shape;403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8" name="Google Shape;403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9" name="Google Shape;403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0" name="Google Shape;404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1" name="Google Shape;404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2" name="Google Shape;404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3" name="Google Shape;404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4" name="Google Shape;404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5" name="Google Shape;404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6" name="Google Shape;404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7" name="Google Shape;404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8" name="Google Shape;404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9" name="Google Shape;404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0" name="Google Shape;405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1" name="Google Shape;405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2" name="Google Shape;405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3" name="Google Shape;405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4" name="Google Shape;405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5" name="Google Shape;405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6" name="Google Shape;405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7" name="Google Shape;405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8" name="Google Shape;405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9" name="Google Shape;405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0" name="Google Shape;406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1" name="Google Shape;406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2" name="Google Shape;406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3" name="Google Shape;406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4" name="Google Shape;406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5" name="Google Shape;406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6" name="Google Shape;406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7" name="Google Shape;406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8" name="Google Shape;406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9" name="Google Shape;406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0" name="Google Shape;407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1" name="Google Shape;407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2" name="Google Shape;407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3" name="Google Shape;407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4" name="Google Shape;407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5" name="Google Shape;407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6" name="Google Shape;407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7" name="Google Shape;407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8" name="Google Shape;407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9" name="Google Shape;4079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0" name="Google Shape;4080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1" name="Google Shape;4081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2" name="Google Shape;408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3" name="Google Shape;408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4" name="Google Shape;408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5" name="Google Shape;408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6" name="Google Shape;408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80" y="39240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7" name="Google Shape;408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77905" y="3910350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8" name="Google Shape;408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9" name="Google Shape;408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0" name="Google Shape;409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1" name="Google Shape;409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2" name="Google Shape;409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3" name="Google Shape;409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4" name="Google Shape;409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5" name="Google Shape;409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6" name="Google Shape;409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7" name="Google Shape;409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Google Shape;409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9" name="Google Shape;409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0" name="Google Shape;410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1" name="Google Shape;410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2" name="Google Shape;410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3" name="Google Shape;410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4" name="Google Shape;410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5" name="Google Shape;410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6" name="Google Shape;410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7" name="Google Shape;410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8" name="Google Shape;410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9" name="Google Shape;410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0" name="Google Shape;411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1" name="Google Shape;411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2" name="Google Shape;411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3" name="Google Shape;411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4" name="Google Shape;411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5" name="Google Shape;411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6" name="Google Shape;411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7" name="Google Shape;411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8" name="Google Shape;411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9" name="Google Shape;411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0" name="Google Shape;412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1" name="Google Shape;412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2" name="Google Shape;412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3" name="Google Shape;412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4" name="Google Shape;412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5" name="Google Shape;412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6" name="Google Shape;412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7" name="Google Shape;412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8" name="Google Shape;412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9" name="Google Shape;412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0" name="Google Shape;413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1" name="Google Shape;413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2" name="Google Shape;413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3" name="Google Shape;413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4" name="Google Shape;413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5" name="Google Shape;413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6" name="Google Shape;413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7" name="Google Shape;413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8" name="Google Shape;413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9" name="Google Shape;413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0" name="Google Shape;414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1" name="Google Shape;414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2" name="Google Shape;414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3" name="Google Shape;414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4" name="Google Shape;414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5" name="Google Shape;414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6" name="Google Shape;414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7" name="Google Shape;414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8" name="Google Shape;414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9" name="Google Shape;414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0" name="Google Shape;415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1" name="Google Shape;415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2" name="Google Shape;415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3" name="Google Shape;415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4" name="Google Shape;415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5" name="Google Shape;415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6" name="Google Shape;415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7" name="Google Shape;415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8" name="Google Shape;415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9" name="Google Shape;415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0" name="Google Shape;416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1" name="Google Shape;416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2" name="Google Shape;416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3" name="Google Shape;416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4" name="Google Shape;416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5" name="Google Shape;416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6" name="Google Shape;416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7" name="Google Shape;416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8" name="Google Shape;416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9" name="Google Shape;416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0" name="Google Shape;417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1" name="Google Shape;417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2" name="Google Shape;417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3" name="Google Shape;417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4" name="Google Shape;417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5" name="Google Shape;417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6" name="Google Shape;417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7" name="Google Shape;417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8" name="Google Shape;417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9" name="Google Shape;417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0" name="Google Shape;418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1" name="Google Shape;418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2" name="Google Shape;418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3" name="Google Shape;418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4" name="Google Shape;418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5" name="Google Shape;418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6" name="Google Shape;418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7" name="Google Shape;418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8" name="Google Shape;418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9" name="Google Shape;418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0" name="Google Shape;419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1" name="Google Shape;419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2" name="Google Shape;419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3" name="Google Shape;419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4" name="Google Shape;419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5" name="Google Shape;419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6" name="Google Shape;419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7" name="Google Shape;419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8" name="Google Shape;419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9" name="Google Shape;419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0" name="Google Shape;420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1" name="Google Shape;420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2" name="Google Shape;420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3" name="Google Shape;420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4" name="Google Shape;420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5" name="Google Shape;420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6" name="Google Shape;420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7" name="Google Shape;420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8" name="Google Shape;420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9" name="Google Shape;420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0" name="Google Shape;421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1" name="Google Shape;421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2" name="Google Shape;421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3" name="Google Shape;421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4" name="Google Shape;421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5" name="Google Shape;421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6" name="Google Shape;421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7" name="Google Shape;421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8" name="Google Shape;421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9" name="Google Shape;421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0" name="Google Shape;422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1" name="Google Shape;422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2" name="Google Shape;422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3" name="Google Shape;422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4" name="Google Shape;422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5" name="Google Shape;422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6" name="Google Shape;422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7" name="Google Shape;422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8" name="Google Shape;422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9" name="Google Shape;422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0" name="Google Shape;423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1" name="Google Shape;423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2" name="Google Shape;423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3" name="Google Shape;423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4" name="Google Shape;423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5" name="Google Shape;423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6" name="Google Shape;423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7" name="Google Shape;423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8" name="Google Shape;423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9" name="Google Shape;423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0" name="Google Shape;424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1" name="Google Shape;424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2" name="Google Shape;424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3" name="Google Shape;424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4" name="Google Shape;424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5" name="Google Shape;424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6" name="Google Shape;424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7" name="Google Shape;424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8" name="Google Shape;424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9" name="Google Shape;424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0" name="Google Shape;425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1" name="Google Shape;425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2" name="Google Shape;425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3" name="Google Shape;425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4" name="Google Shape;425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5" name="Google Shape;425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6" name="Google Shape;425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7" name="Google Shape;425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8" name="Google Shape;425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9" name="Google Shape;425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0" name="Google Shape;426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1" name="Google Shape;426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2" name="Google Shape;426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3" name="Google Shape;426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4" name="Google Shape;426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5" name="Google Shape;426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6" name="Google Shape;426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7" name="Google Shape;426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8" name="Google Shape;426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9" name="Google Shape;426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0" name="Google Shape;427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1" name="Google Shape;427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2" name="Google Shape;427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3" name="Google Shape;427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4" name="Google Shape;427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5" name="Google Shape;427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6" name="Google Shape;427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7" name="Google Shape;427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8" name="Google Shape;427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9" name="Google Shape;427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0" name="Google Shape;428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1" name="Google Shape;428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2" name="Google Shape;428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3" name="Google Shape;428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4" name="Google Shape;428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5" name="Google Shape;428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6" name="Google Shape;428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7" name="Google Shape;428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8" name="Google Shape;428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9" name="Google Shape;428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0" name="Google Shape;429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1" name="Google Shape;429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2" name="Google Shape;429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3" name="Google Shape;429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4" name="Google Shape;429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5" name="Google Shape;429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6" name="Google Shape;429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7" name="Google Shape;429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8" name="Google Shape;429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9" name="Google Shape;429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0" name="Google Shape;430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1" name="Google Shape;430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2" name="Google Shape;430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3" name="Google Shape;430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4" name="Google Shape;430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5" name="Google Shape;430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6" name="Google Shape;430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7" name="Google Shape;430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8" name="Google Shape;430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9" name="Google Shape;430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0" name="Google Shape;431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1" name="Google Shape;431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2" name="Google Shape;431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3" name="Google Shape;431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4" name="Google Shape;431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5" name="Google Shape;431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6" name="Google Shape;431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7" name="Google Shape;431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8" name="Google Shape;431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9" name="Google Shape;431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0" name="Google Shape;432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1" name="Google Shape;432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2" name="Google Shape;432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3" name="Google Shape;432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4" name="Google Shape;432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5" name="Google Shape;432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6" name="Google Shape;432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7" name="Google Shape;432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8" name="Google Shape;432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9" name="Google Shape;432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0" name="Google Shape;433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1" name="Google Shape;433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2" name="Google Shape;433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3" name="Google Shape;433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4" name="Google Shape;433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5" name="Google Shape;433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6" name="Google Shape;433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7" name="Google Shape;433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8" name="Google Shape;433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9" name="Google Shape;433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0" name="Google Shape;434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1" name="Google Shape;434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2" name="Google Shape;434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3" name="Google Shape;434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4" name="Google Shape;434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5" name="Google Shape;434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6" name="Google Shape;434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7" name="Google Shape;434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8" name="Google Shape;434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9" name="Google Shape;434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0" name="Google Shape;435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1" name="Google Shape;435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2" name="Google Shape;435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3" name="Google Shape;435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4" name="Google Shape;435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5" name="Google Shape;435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6" name="Google Shape;435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7" name="Google Shape;435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8" name="Google Shape;435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9" name="Google Shape;435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0" name="Google Shape;436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1" name="Google Shape;436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2" name="Google Shape;436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3" name="Google Shape;436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4" name="Google Shape;436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5" name="Google Shape;436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6" name="Google Shape;436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7" name="Google Shape;436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8" name="Google Shape;436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9" name="Google Shape;436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0" name="Google Shape;437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1" name="Google Shape;437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2" name="Google Shape;437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3" name="Google Shape;437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4" name="Google Shape;437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5" name="Google Shape;437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6" name="Google Shape;437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7" name="Google Shape;437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8" name="Google Shape;437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9" name="Google Shape;437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0" name="Google Shape;438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1" name="Google Shape;438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2" name="Google Shape;438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3" name="Google Shape;438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4" name="Google Shape;438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5" name="Google Shape;438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6" name="Google Shape;438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7" name="Google Shape;438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8" name="Google Shape;438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9" name="Google Shape;438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0" name="Google Shape;439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1" name="Google Shape;439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2" name="Google Shape;439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3" name="Google Shape;439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4" name="Google Shape;439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5" name="Google Shape;439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6" name="Google Shape;439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7" name="Google Shape;439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8" name="Google Shape;439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9" name="Google Shape;439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0" name="Google Shape;440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1" name="Google Shape;440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2" name="Google Shape;440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3" name="Google Shape;440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4" name="Google Shape;440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5" name="Google Shape;440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6" name="Google Shape;440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7" name="Google Shape;440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8" name="Google Shape;440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9" name="Google Shape;440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0" name="Google Shape;441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1" name="Google Shape;441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2" name="Google Shape;441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3" name="Google Shape;441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4" name="Google Shape;441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5" name="Google Shape;441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6" name="Google Shape;441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7" name="Google Shape;441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8" name="Google Shape;441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9" name="Google Shape;441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0" name="Google Shape;442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1" name="Google Shape;442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2" name="Google Shape;442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3" name="Google Shape;442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4" name="Google Shape;442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5" name="Google Shape;442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6" name="Google Shape;442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7" name="Google Shape;442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8" name="Google Shape;442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9" name="Google Shape;442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0" name="Google Shape;443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1" name="Google Shape;443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2" name="Google Shape;443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3" name="Google Shape;443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4" name="Google Shape;443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5" name="Google Shape;443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6" name="Google Shape;443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7" name="Google Shape;443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8" name="Google Shape;443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9" name="Google Shape;443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0" name="Google Shape;444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1" name="Google Shape;444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2" name="Google Shape;444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3" name="Google Shape;444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4" name="Google Shape;444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5" name="Google Shape;444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6" name="Google Shape;444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7" name="Google Shape;444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8" name="Google Shape;444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9" name="Google Shape;444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0" name="Google Shape;445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1" name="Google Shape;445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2" name="Google Shape;445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3" name="Google Shape;445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4" name="Google Shape;445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5" name="Google Shape;445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6" name="Google Shape;445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7" name="Google Shape;445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8" name="Google Shape;445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9" name="Google Shape;445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0" name="Google Shape;446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1" name="Google Shape;446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2" name="Google Shape;446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3" name="Google Shape;446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4" name="Google Shape;446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5" name="Google Shape;446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6" name="Google Shape;446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7" name="Google Shape;446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8" name="Google Shape;446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9" name="Google Shape;446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0" name="Google Shape;447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1" name="Google Shape;447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2" name="Google Shape;447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3" name="Google Shape;447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4" name="Google Shape;447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5" name="Google Shape;447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6" name="Google Shape;447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7" name="Google Shape;447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8" name="Google Shape;447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9" name="Google Shape;447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0" name="Google Shape;448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1" name="Google Shape;448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2" name="Google Shape;448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3" name="Google Shape;448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4" name="Google Shape;448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5" name="Google Shape;448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6" name="Google Shape;448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7" name="Google Shape;448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8" name="Google Shape;448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9" name="Google Shape;448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0" name="Google Shape;449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1" name="Google Shape;449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2" name="Google Shape;449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3" name="Google Shape;449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4" name="Google Shape;449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5" name="Google Shape;449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6" name="Google Shape;449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7" name="Google Shape;449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8" name="Google Shape;449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9" name="Google Shape;449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0" name="Google Shape;450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1" name="Google Shape;450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2" name="Google Shape;450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3" name="Google Shape;450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4" name="Google Shape;450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5" name="Google Shape;450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6" name="Google Shape;450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7" name="Google Shape;450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8" name="Google Shape;450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9" name="Google Shape;450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0" name="Google Shape;451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1" name="Google Shape;451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2" name="Google Shape;451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3" name="Google Shape;451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4" name="Google Shape;451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5" name="Google Shape;451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6" name="Google Shape;451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7" name="Google Shape;451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8" name="Google Shape;451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9" name="Google Shape;451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0" name="Google Shape;452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1" name="Google Shape;452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2" name="Google Shape;452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3" name="Google Shape;452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4" name="Google Shape;452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5" name="Google Shape;452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6" name="Google Shape;452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7" name="Google Shape;452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8" name="Google Shape;452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9" name="Google Shape;452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0" name="Google Shape;453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1" name="Google Shape;453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2" name="Google Shape;453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3" name="Google Shape;453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4" name="Google Shape;453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5" name="Google Shape;453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6" name="Google Shape;453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7" name="Google Shape;453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8" name="Google Shape;453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9" name="Google Shape;453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0" name="Google Shape;454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1" name="Google Shape;454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2" name="Google Shape;454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3" name="Google Shape;454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4" name="Google Shape;454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5" name="Google Shape;454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6" name="Google Shape;454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7" name="Google Shape;454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8" name="Google Shape;454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9" name="Google Shape;454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0" name="Google Shape;455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1" name="Google Shape;455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2" name="Google Shape;455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3" name="Google Shape;455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4" name="Google Shape;455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5" name="Google Shape;455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6" name="Google Shape;455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7" name="Google Shape;455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8" name="Google Shape;455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9" name="Google Shape;455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0" name="Google Shape;456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1" name="Google Shape;456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2" name="Google Shape;456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3" name="Google Shape;456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4" name="Google Shape;456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5" name="Google Shape;456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6" name="Google Shape;456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7" name="Google Shape;456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8" name="Google Shape;456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9" name="Google Shape;456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0" name="Google Shape;457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1" name="Google Shape;457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2" name="Google Shape;457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3" name="Google Shape;457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4" name="Google Shape;457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5" name="Google Shape;457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6" name="Google Shape;457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7" name="Google Shape;457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8" name="Google Shape;457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9" name="Google Shape;457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0" name="Google Shape;458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1" name="Google Shape;458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2" name="Google Shape;458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3" name="Google Shape;458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4" name="Google Shape;458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5" name="Google Shape;458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6" name="Google Shape;458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7" name="Google Shape;458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8" name="Google Shape;458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9" name="Google Shape;458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0" name="Google Shape;459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1" name="Google Shape;459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2" name="Google Shape;459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3" name="Google Shape;459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4" name="Google Shape;459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5" name="Google Shape;459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6" name="Google Shape;459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7" name="Google Shape;459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8" name="Google Shape;459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9" name="Google Shape;459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0" name="Google Shape;460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1" name="Google Shape;460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2" name="Google Shape;460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3" name="Google Shape;460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4" name="Google Shape;460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5" name="Google Shape;460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6" name="Google Shape;460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7" name="Google Shape;460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8" name="Google Shape;460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9" name="Google Shape;460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0" name="Google Shape;461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1" name="Google Shape;461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2" name="Google Shape;461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3" name="Google Shape;461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4" name="Google Shape;461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5" name="Google Shape;461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6" name="Google Shape;461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7" name="Google Shape;461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8" name="Google Shape;461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9" name="Google Shape;461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0" name="Google Shape;462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467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1" name="Google Shape;462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35400" y="4589775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2" name="Google Shape;462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16450" y="1722092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3" name="Google Shape;462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16450" y="1529218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4" name="Google Shape;462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16450" y="1292226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5" name="Google Shape;462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16450" y="1087574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6" name="Google Shape;462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16450" y="907725"/>
            <a:ext cx="1328935" cy="529733"/>
          </a:xfrm>
          <a:prstGeom prst="rect">
            <a:avLst/>
          </a:prstGeom>
          <a:noFill/>
          <a:ln>
            <a:noFill/>
          </a:ln>
        </p:spPr>
      </p:pic>
      <p:sp>
        <p:nvSpPr>
          <p:cNvPr id="4627" name="Google Shape;4627;p32"/>
          <p:cNvSpPr txBox="1"/>
          <p:nvPr/>
        </p:nvSpPr>
        <p:spPr>
          <a:xfrm>
            <a:off x="-2350850" y="0"/>
            <a:ext cx="2300700" cy="4218300"/>
          </a:xfrm>
          <a:prstGeom prst="rect">
            <a:avLst/>
          </a:prstGeom>
          <a:solidFill>
            <a:srgbClr val="C9DAF8"/>
          </a:solidFill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Times New Roman"/>
                <a:ea typeface="Times New Roman"/>
                <a:cs typeface="Times New Roman"/>
                <a:sym typeface="Times New Roman"/>
              </a:rPr>
              <a:t>Directions:</a:t>
            </a:r>
            <a:endParaRPr b="1" sz="1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Times New Roman"/>
              <a:buAutoNum type="arabicParenR"/>
            </a:pPr>
            <a:r>
              <a:rPr b="1" lang="en" sz="1600">
                <a:latin typeface="Times New Roman"/>
                <a:ea typeface="Times New Roman"/>
                <a:cs typeface="Times New Roman"/>
                <a:sym typeface="Times New Roman"/>
              </a:rPr>
              <a:t>Drag the bills &amp; coins to the dark purple space to make the amount shown in the yellow banner.</a:t>
            </a:r>
            <a:endParaRPr b="1" sz="1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Times New Roman"/>
              <a:buAutoNum type="arabicParenR"/>
            </a:pPr>
            <a:r>
              <a:rPr b="1" lang="en" sz="1600">
                <a:latin typeface="Times New Roman"/>
                <a:ea typeface="Times New Roman"/>
                <a:cs typeface="Times New Roman"/>
                <a:sym typeface="Times New Roman"/>
              </a:rPr>
              <a:t>Can you  organize your money so that it is easy to count?</a:t>
            </a:r>
            <a:endParaRPr b="1" sz="1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Times New Roman"/>
              <a:buAutoNum type="arabicParenR"/>
            </a:pPr>
            <a:r>
              <a:rPr b="1" lang="en" sz="1600">
                <a:latin typeface="Times New Roman"/>
                <a:ea typeface="Times New Roman"/>
                <a:cs typeface="Times New Roman"/>
                <a:sym typeface="Times New Roman"/>
              </a:rPr>
              <a:t>Remember, if you need more money, click the bill or coin and then press Control D.</a:t>
            </a:r>
            <a:endParaRPr b="1" sz="1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5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28" name="Google Shape;462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682515" y="1722092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9" name="Google Shape;462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682515" y="1529218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0" name="Google Shape;463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682515" y="1292226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1" name="Google Shape;463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682515" y="1087574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2" name="Google Shape;463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682515" y="907725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3" name="Google Shape;463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4134450" y="1722092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4" name="Google Shape;463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4134450" y="1529218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5" name="Google Shape;463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4134450" y="1292226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6" name="Google Shape;463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4134450" y="1087574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7" name="Google Shape;463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4134450" y="907725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8" name="Google Shape;463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4700515" y="1722092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9" name="Google Shape;463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4700515" y="1529218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0" name="Google Shape;464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4700515" y="1292226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1" name="Google Shape;464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4700515" y="1087574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2" name="Google Shape;464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4700515" y="907725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3" name="Google Shape;464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152450" y="1699404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4" name="Google Shape;464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152450" y="1506531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5" name="Google Shape;464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152450" y="1269539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6" name="Google Shape;464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152450" y="1064887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7" name="Google Shape;464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152450" y="885038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8" name="Google Shape;464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718515" y="1699404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9" name="Google Shape;464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718515" y="1506531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0" name="Google Shape;465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718515" y="1269539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1" name="Google Shape;465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718515" y="1064887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2" name="Google Shape;465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718515" y="885038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3" name="Google Shape;465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8170450" y="1699404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4" name="Google Shape;465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8170450" y="1506531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5" name="Google Shape;465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8170450" y="1269539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6" name="Google Shape;465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8170450" y="1064887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7" name="Google Shape;465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8170450" y="885038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8" name="Google Shape;465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8736515" y="1699404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9" name="Google Shape;465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8736515" y="1506531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0" name="Google Shape;466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8736515" y="1269539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1" name="Google Shape;466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8736515" y="1064887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2" name="Google Shape;466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8736515" y="885038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3" name="Google Shape;466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92650" y="3246092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4" name="Google Shape;466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92650" y="3053218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5" name="Google Shape;466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92650" y="2816226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6" name="Google Shape;466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92650" y="2611574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7" name="Google Shape;466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92650" y="2431725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8" name="Google Shape;466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758715" y="3246092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9" name="Google Shape;466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758715" y="3053218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0" name="Google Shape;467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758715" y="2816226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1" name="Google Shape;467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758715" y="2611574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2" name="Google Shape;467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758715" y="2431725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3" name="Google Shape;467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4210650" y="3246092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4" name="Google Shape;467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4210650" y="3053218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5" name="Google Shape;467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4210650" y="2816226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6" name="Google Shape;467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4210650" y="2611574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7" name="Google Shape;467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4210650" y="2431725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8" name="Google Shape;467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4776715" y="3246092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9" name="Google Shape;467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4776715" y="3053218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0" name="Google Shape;468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4776715" y="2816226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1" name="Google Shape;468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4776715" y="2611574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2" name="Google Shape;468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4776715" y="2431725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3" name="Google Shape;468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228650" y="3223404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4" name="Google Shape;468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228650" y="3030531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5" name="Google Shape;468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228650" y="2793539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6" name="Google Shape;468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228650" y="2588887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7" name="Google Shape;468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228650" y="2409038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8" name="Google Shape;468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794715" y="3223404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9" name="Google Shape;468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794715" y="3030531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0" name="Google Shape;469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794715" y="2793539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1" name="Google Shape;469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794715" y="2588887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2" name="Google Shape;469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6794715" y="2409038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3" name="Google Shape;469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8246650" y="3223404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4" name="Google Shape;469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8246650" y="3030531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5" name="Google Shape;469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8246650" y="2793539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6" name="Google Shape;469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8246650" y="2588887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7" name="Google Shape;469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8246650" y="2409038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8" name="Google Shape;4698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8812715" y="3223404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9" name="Google Shape;4699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8812715" y="3030531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0" name="Google Shape;4700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8812715" y="2793539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1" name="Google Shape;4701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8812715" y="2588887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2" name="Google Shape;4702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8812715" y="2409038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3" name="Google Shape;4703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92650" y="4693892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4" name="Google Shape;4704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92650" y="4501018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5" name="Google Shape;4705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92650" y="4264026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6" name="Google Shape;4706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92650" y="4059374"/>
            <a:ext cx="1328935" cy="52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7" name="Google Shape;4707;p32"/>
          <p:cNvPicPr preferRelativeResize="0"/>
          <p:nvPr/>
        </p:nvPicPr>
        <p:blipFill rotWithShape="1">
          <a:blip r:embed="rId7">
            <a:alphaModFix/>
          </a:blip>
          <a:srcRect b="4104" l="2963" r="1743" t="5878"/>
          <a:stretch/>
        </p:blipFill>
        <p:spPr>
          <a:xfrm>
            <a:off x="2192650" y="3879525"/>
            <a:ext cx="1328935" cy="5297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11" name="Shape 4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2" name="Google Shape;4712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" y="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3" name="Google Shape;4713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4" name="Google Shape;4714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5" name="Google Shape;4715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6" name="Google Shape;4716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7" name="Google Shape;4717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8" name="Google Shape;471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" y="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9" name="Google Shape;4719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" y="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0" name="Google Shape;4720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" y="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1" name="Google Shape;4721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" y="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2" name="Google Shape;4722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" y="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3" name="Google Shape;4723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" y="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4" name="Google Shape;4724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" y="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5" name="Google Shape;4725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" y="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6" name="Google Shape;472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" y="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7" name="Google Shape;4727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" y="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8" name="Google Shape;472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" y="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9" name="Google Shape;4729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" y="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0" name="Google Shape;4730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" y="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1" name="Google Shape;4731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" y="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2" name="Google Shape;4732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" y="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3" name="Google Shape;4733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" y="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4" name="Google Shape;4734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" y="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5" name="Google Shape;4735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" y="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6" name="Google Shape;473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" y="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7" name="Google Shape;4737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" y="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8" name="Google Shape;473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" y="0"/>
            <a:ext cx="682075" cy="6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9" name="Google Shape;4739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0" name="Google Shape;4740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1" name="Google Shape;4741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2" name="Google Shape;4742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3" name="Google Shape;4743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4" name="Google Shape;4744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5" name="Google Shape;4745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6" name="Google Shape;4746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7" name="Google Shape;4747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8" name="Google Shape;4748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9" name="Google Shape;4749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0" name="Google Shape;4750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1" name="Google Shape;4751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2" name="Google Shape;4752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3" name="Google Shape;4753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4" name="Google Shape;4754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5" name="Google Shape;4755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6" name="Google Shape;4756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7" name="Google Shape;4757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8" name="Google Shape;4758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9" name="Google Shape;4759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0" name="Google Shape;4760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1" name="Google Shape;4761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2" name="Google Shape;4762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3" name="Google Shape;4763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4" name="Google Shape;4764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163" y="753987"/>
            <a:ext cx="704120" cy="70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5" name="Google Shape;4765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6" name="Google Shape;4766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7" name="Google Shape;4767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8" name="Google Shape;4768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9" name="Google Shape;4769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0" name="Google Shape;4770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1" name="Google Shape;4771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2" name="Google Shape;4772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3" name="Google Shape;4773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4" name="Google Shape;4774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5" name="Google Shape;4775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6" name="Google Shape;4776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7" name="Google Shape;4777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8" name="Google Shape;4778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9" name="Google Shape;4779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0" name="Google Shape;4780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1" name="Google Shape;4781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2" name="Google Shape;4782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3" name="Google Shape;4783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4" name="Google Shape;4784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5" name="Google Shape;4785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6" name="Google Shape;4786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7" name="Google Shape;4787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8" name="Google Shape;4788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9" name="Google Shape;4789;p33"/>
          <p:cNvPicPr preferRelativeResize="0"/>
          <p:nvPr/>
        </p:nvPicPr>
        <p:blipFill rotWithShape="1">
          <a:blip r:embed="rId4">
            <a:alphaModFix/>
          </a:blip>
          <a:srcRect b="0" l="15320" r="16526" t="27551"/>
          <a:stretch/>
        </p:blipFill>
        <p:spPr>
          <a:xfrm>
            <a:off x="151662" y="1594711"/>
            <a:ext cx="581550" cy="6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0" name="Google Shape;4790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1" name="Google Shape;4791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2" name="Google Shape;4792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3" name="Google Shape;4793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4" name="Google Shape;4794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5" name="Google Shape;4795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6" name="Google Shape;4796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7" name="Google Shape;4797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8" name="Google Shape;4798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9" name="Google Shape;4799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0" name="Google Shape;4800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1" name="Google Shape;4801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2" name="Google Shape;4802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3" name="Google Shape;4803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4" name="Google Shape;4804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5" name="Google Shape;4805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6" name="Google Shape;4806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7" name="Google Shape;4807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8" name="Google Shape;4808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9" name="Google Shape;4809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0" name="Google Shape;4810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1" name="Google Shape;4811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2" name="Google Shape;4812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3" name="Google Shape;4813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4355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4" name="Google Shape;4814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8" y="2310900"/>
            <a:ext cx="843951" cy="84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5" name="Google Shape;4815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6" name="Google Shape;4816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7" name="Google Shape;4817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8" name="Google Shape;4818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9" name="Google Shape;4819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0" name="Google Shape;4820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1" name="Google Shape;4821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2" name="Google Shape;4822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3" name="Google Shape;4823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4" name="Google Shape;4824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5" name="Google Shape;4825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6" name="Google Shape;4826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7" name="Google Shape;4827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8" name="Google Shape;4828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9" name="Google Shape;4829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0" name="Google Shape;4830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1" name="Google Shape;4831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2" name="Google Shape;4832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3" name="Google Shape;4833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4" name="Google Shape;4834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5" name="Google Shape;4835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6" name="Google Shape;4836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50" y="3252813"/>
            <a:ext cx="925348" cy="92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7" name="Google Shape;4837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8" name="Google Shape;4838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9" name="Google Shape;4839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0" name="Google Shape;4840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1" name="Google Shape;4841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2" name="Google Shape;4842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3" name="Google Shape;4843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4" name="Google Shape;4844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5" name="Google Shape;4845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6" name="Google Shape;4846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7" name="Google Shape;4847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8" name="Google Shape;4848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9" name="Google Shape;4849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50" name="Google Shape;4850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51" name="Google Shape;4851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52" name="Google Shape;4852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53" name="Google Shape;4853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54" name="Google Shape;4854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55" name="Google Shape;4855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56" name="Google Shape;4856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57" name="Google Shape;4857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58" name="Google Shape;4858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49250" y="4243525"/>
            <a:ext cx="942444" cy="925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62" name="Shape 4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63" name="Google Shape;486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30251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864" name="Google Shape;486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88388" y="1707813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65" name="Google Shape;486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400" y="3565106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66" name="Google Shape;486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388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67" name="Google Shape;486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3675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68" name="Google Shape;486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69" name="Google Shape;486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70" name="Google Shape;487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71" name="Google Shape;487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72" name="Google Shape;487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73" name="Google Shape;487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74" name="Google Shape;487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75" name="Google Shape;487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76" name="Google Shape;487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77" name="Google Shape;487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78" name="Google Shape;487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79" name="Google Shape;487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0" name="Google Shape;488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1" name="Google Shape;488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2" name="Google Shape;488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3" name="Google Shape;488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4" name="Google Shape;488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5" name="Google Shape;488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6" name="Google Shape;488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7" name="Google Shape;488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8" name="Google Shape;488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9" name="Google Shape;488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90" name="Google Shape;489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91" name="Google Shape;489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92" name="Google Shape;489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93" name="Google Shape;489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94" name="Google Shape;489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95" name="Google Shape;489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96" name="Google Shape;489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97" name="Google Shape;489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98" name="Google Shape;489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99" name="Google Shape;489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0" name="Google Shape;490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1" name="Google Shape;490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2" name="Google Shape;490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3" name="Google Shape;490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4" name="Google Shape;490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5" name="Google Shape;490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6" name="Google Shape;490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7" name="Google Shape;490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8" name="Google Shape;490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9" name="Google Shape;490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0" name="Google Shape;491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1" name="Google Shape;491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2" name="Google Shape;491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3" name="Google Shape;491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4" name="Google Shape;491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5" name="Google Shape;491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6" name="Google Shape;491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7" name="Google Shape;491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8" name="Google Shape;491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9" name="Google Shape;491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0" name="Google Shape;492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1" name="Google Shape;492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2" name="Google Shape;492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3" name="Google Shape;492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4" name="Google Shape;492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5" name="Google Shape;492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6" name="Google Shape;492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7" name="Google Shape;492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8" name="Google Shape;492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9" name="Google Shape;492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30" name="Google Shape;493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31" name="Google Shape;493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32" name="Google Shape;493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33" name="Google Shape;493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34" name="Google Shape;493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35" name="Google Shape;493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36" name="Google Shape;493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37" name="Google Shape;493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38" name="Google Shape;493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39" name="Google Shape;493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0" name="Google Shape;494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1" name="Google Shape;494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2" name="Google Shape;494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3" name="Google Shape;494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4" name="Google Shape;494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5" name="Google Shape;494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6" name="Google Shape;494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7" name="Google Shape;494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8" name="Google Shape;494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9" name="Google Shape;494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0" name="Google Shape;495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1" name="Google Shape;495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2" name="Google Shape;495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3" name="Google Shape;495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4" name="Google Shape;495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5" name="Google Shape;495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6" name="Google Shape;495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7" name="Google Shape;495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8" name="Google Shape;495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9" name="Google Shape;495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0" name="Google Shape;496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1" name="Google Shape;496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2" name="Google Shape;496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3" name="Google Shape;496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4" name="Google Shape;496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5" name="Google Shape;496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6" name="Google Shape;496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7" name="Google Shape;496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8" name="Google Shape;496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9" name="Google Shape;496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70" name="Google Shape;497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71" name="Google Shape;497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72" name="Google Shape;497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73" name="Google Shape;497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74" name="Google Shape;497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75" name="Google Shape;497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76" name="Google Shape;497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77" name="Google Shape;497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78" name="Google Shape;497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79" name="Google Shape;497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80" name="Google Shape;498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81" name="Google Shape;498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82" name="Google Shape;498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83" name="Google Shape;498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84" name="Google Shape;498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85" name="Google Shape;498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86" name="Google Shape;498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87" name="Google Shape;498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88" name="Google Shape;498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89" name="Google Shape;498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0" name="Google Shape;499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1" name="Google Shape;499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2" name="Google Shape;499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3" name="Google Shape;499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4" name="Google Shape;499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5" name="Google Shape;499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6" name="Google Shape;499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7" name="Google Shape;499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8" name="Google Shape;499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9" name="Google Shape;499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0" name="Google Shape;500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1" name="Google Shape;500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2" name="Google Shape;500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3" name="Google Shape;500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4" name="Google Shape;500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5" name="Google Shape;500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6" name="Google Shape;500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7" name="Google Shape;500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8" name="Google Shape;500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9" name="Google Shape;500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0" name="Google Shape;501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1" name="Google Shape;501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2" name="Google Shape;501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3" name="Google Shape;501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4" name="Google Shape;501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5" name="Google Shape;501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6" name="Google Shape;501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7" name="Google Shape;501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8" name="Google Shape;501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9" name="Google Shape;501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0" name="Google Shape;502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1" name="Google Shape;502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2" name="Google Shape;502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3" name="Google Shape;502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4" name="Google Shape;502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5" name="Google Shape;502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6" name="Google Shape;502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7" name="Google Shape;502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8" name="Google Shape;502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9" name="Google Shape;502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0" name="Google Shape;503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1" name="Google Shape;503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2" name="Google Shape;503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3" name="Google Shape;503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4" name="Google Shape;503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5" name="Google Shape;503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6" name="Google Shape;503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7" name="Google Shape;503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8" name="Google Shape;503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9" name="Google Shape;503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0" name="Google Shape;504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1" name="Google Shape;504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2" name="Google Shape;504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3" name="Google Shape;504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4" name="Google Shape;504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5" name="Google Shape;504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6" name="Google Shape;504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7" name="Google Shape;504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8" name="Google Shape;504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9" name="Google Shape;504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0" name="Google Shape;505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1" name="Google Shape;505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2" name="Google Shape;505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3" name="Google Shape;505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4" name="Google Shape;505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5" name="Google Shape;505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6" name="Google Shape;505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7" name="Google Shape;505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8" name="Google Shape;505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9" name="Google Shape;505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0" name="Google Shape;506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1" name="Google Shape;506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2" name="Google Shape;506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3" name="Google Shape;506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4" name="Google Shape;506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5" name="Google Shape;506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6" name="Google Shape;506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7" name="Google Shape;506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8" name="Google Shape;506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9" name="Google Shape;506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0" name="Google Shape;507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1" name="Google Shape;507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2" name="Google Shape;507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3" name="Google Shape;507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4" name="Google Shape;507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5" name="Google Shape;507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6" name="Google Shape;507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7" name="Google Shape;507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8" name="Google Shape;507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9" name="Google Shape;507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0" name="Google Shape;508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1" name="Google Shape;508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2" name="Google Shape;508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3" name="Google Shape;508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4" name="Google Shape;508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5" name="Google Shape;508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6" name="Google Shape;508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7" name="Google Shape;508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8" name="Google Shape;508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9" name="Google Shape;508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0" name="Google Shape;509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1" name="Google Shape;509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2" name="Google Shape;509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3" name="Google Shape;509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4" name="Google Shape;509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5" name="Google Shape;509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6" name="Google Shape;509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7" name="Google Shape;509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8" name="Google Shape;509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9" name="Google Shape;509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0" name="Google Shape;510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1" name="Google Shape;510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2" name="Google Shape;510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3" name="Google Shape;510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4" name="Google Shape;510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5" name="Google Shape;510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6" name="Google Shape;510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7" name="Google Shape;510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8" name="Google Shape;510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9" name="Google Shape;510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0" name="Google Shape;511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1" name="Google Shape;511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2" name="Google Shape;511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3" name="Google Shape;511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4" name="Google Shape;511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5" name="Google Shape;511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6" name="Google Shape;511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7" name="Google Shape;511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8" name="Google Shape;511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9" name="Google Shape;511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0" name="Google Shape;512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1" name="Google Shape;512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Google Shape;512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3" name="Google Shape;512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4" name="Google Shape;512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5" name="Google Shape;512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6" name="Google Shape;512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7" name="Google Shape;512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8" name="Google Shape;512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9" name="Google Shape;512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0" name="Google Shape;513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1" name="Google Shape;513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2" name="Google Shape;513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3" name="Google Shape;513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4" name="Google Shape;513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5" name="Google Shape;513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6" name="Google Shape;513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7" name="Google Shape;513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8" name="Google Shape;513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9" name="Google Shape;513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0" name="Google Shape;514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1" name="Google Shape;514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2" name="Google Shape;514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3" name="Google Shape;514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4" name="Google Shape;514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5" name="Google Shape;514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6" name="Google Shape;5146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7" name="Google Shape;514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8" name="Google Shape;5148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9" name="Google Shape;514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0" name="Google Shape;5150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1" name="Google Shape;515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2" name="Google Shape;515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3" name="Google Shape;515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4" name="Google Shape;515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00" y="1367288"/>
            <a:ext cx="1427375" cy="61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5" name="Google Shape;515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6" name="Google Shape;515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7" name="Google Shape;515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8" name="Google Shape;515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9" name="Google Shape;515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0" name="Google Shape;516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1" name="Google Shape;516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2" name="Google Shape;516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3" name="Google Shape;516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4" name="Google Shape;516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5" name="Google Shape;516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6" name="Google Shape;516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7" name="Google Shape;516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8" name="Google Shape;516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9" name="Google Shape;516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0" name="Google Shape;517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1" name="Google Shape;517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2" name="Google Shape;517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3" name="Google Shape;517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4" name="Google Shape;517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5" name="Google Shape;517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6" name="Google Shape;517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7" name="Google Shape;517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8" name="Google Shape;517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9" name="Google Shape;517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0" name="Google Shape;518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1" name="Google Shape;518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2" name="Google Shape;518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3" name="Google Shape;518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4" name="Google Shape;518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5" name="Google Shape;518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6" name="Google Shape;518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7" name="Google Shape;518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8" name="Google Shape;518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9" name="Google Shape;518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0" name="Google Shape;519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1" name="Google Shape;519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2" name="Google Shape;519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3" name="Google Shape;519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4" name="Google Shape;519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5" name="Google Shape;519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6" name="Google Shape;519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7" name="Google Shape;519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8" name="Google Shape;519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9" name="Google Shape;519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0" name="Google Shape;520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1" name="Google Shape;520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2" name="Google Shape;520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3" name="Google Shape;520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4" name="Google Shape;520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5" name="Google Shape;520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6" name="Google Shape;520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7" name="Google Shape;520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8" name="Google Shape;520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9" name="Google Shape;520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0" name="Google Shape;521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1" name="Google Shape;521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2" name="Google Shape;521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3" name="Google Shape;521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4" name="Google Shape;521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5" name="Google Shape;521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6" name="Google Shape;521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7" name="Google Shape;521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8" name="Google Shape;521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9" name="Google Shape;521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0" name="Google Shape;522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1" name="Google Shape;522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2" name="Google Shape;522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3" name="Google Shape;522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4" name="Google Shape;522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5" name="Google Shape;522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6" name="Google Shape;522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7" name="Google Shape;522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8" name="Google Shape;522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9" name="Google Shape;522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0" name="Google Shape;523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1" name="Google Shape;523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2" name="Google Shape;523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3" name="Google Shape;523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4" name="Google Shape;523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5" name="Google Shape;523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6" name="Google Shape;523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7" name="Google Shape;523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8" name="Google Shape;523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9" name="Google Shape;523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0" name="Google Shape;524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1" name="Google Shape;524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2" name="Google Shape;524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3" name="Google Shape;524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4" name="Google Shape;524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5" name="Google Shape;524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6" name="Google Shape;524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7" name="Google Shape;524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8" name="Google Shape;524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9" name="Google Shape;524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0" name="Google Shape;525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1" name="Google Shape;525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2" name="Google Shape;525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3" name="Google Shape;525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4" name="Google Shape;525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5" name="Google Shape;525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6" name="Google Shape;525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7" name="Google Shape;525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8" name="Google Shape;525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9" name="Google Shape;525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0" name="Google Shape;526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1" name="Google Shape;526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2" name="Google Shape;526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3" name="Google Shape;526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4" name="Google Shape;526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5" name="Google Shape;526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6" name="Google Shape;526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7" name="Google Shape;526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8" name="Google Shape;526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9" name="Google Shape;526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70" name="Google Shape;527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71" name="Google Shape;527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72" name="Google Shape;527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73" name="Google Shape;527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74" name="Google Shape;527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75" name="Google Shape;527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76" name="Google Shape;527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77" name="Google Shape;527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78" name="Google Shape;527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79" name="Google Shape;527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0" name="Google Shape;528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1" name="Google Shape;528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2" name="Google Shape;528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3" name="Google Shape;528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4" name="Google Shape;528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5" name="Google Shape;528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6" name="Google Shape;528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7" name="Google Shape;528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8" name="Google Shape;528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9" name="Google Shape;528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0" name="Google Shape;529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1" name="Google Shape;529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2" name="Google Shape;529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3" name="Google Shape;529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4" name="Google Shape;529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5" name="Google Shape;529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6" name="Google Shape;529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7" name="Google Shape;529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8" name="Google Shape;529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9" name="Google Shape;529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0" name="Google Shape;530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1" name="Google Shape;530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2" name="Google Shape;530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3" name="Google Shape;530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4" name="Google Shape;530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5" name="Google Shape;530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6" name="Google Shape;530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7" name="Google Shape;530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8" name="Google Shape;530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9" name="Google Shape;530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0" name="Google Shape;531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1" name="Google Shape;531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2" name="Google Shape;531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3" name="Google Shape;531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4" name="Google Shape;531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5" name="Google Shape;531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6" name="Google Shape;531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7" name="Google Shape;531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8" name="Google Shape;531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9" name="Google Shape;531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0" name="Google Shape;532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1" name="Google Shape;532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2" name="Google Shape;532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3" name="Google Shape;532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4" name="Google Shape;532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5" name="Google Shape;532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6" name="Google Shape;532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7" name="Google Shape;532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8" name="Google Shape;532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9" name="Google Shape;532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30" name="Google Shape;533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31" name="Google Shape;533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32" name="Google Shape;533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33" name="Google Shape;533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34" name="Google Shape;533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35" name="Google Shape;533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36" name="Google Shape;533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37" name="Google Shape;533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38" name="Google Shape;533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39" name="Google Shape;533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40" name="Google Shape;534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41" name="Google Shape;534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42" name="Google Shape;534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43" name="Google Shape;534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44" name="Google Shape;534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45" name="Google Shape;534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46" name="Google Shape;534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47" name="Google Shape;534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48" name="Google Shape;534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49" name="Google Shape;534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50" name="Google Shape;535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51" name="Google Shape;535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52" name="Google Shape;535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53" name="Google Shape;535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54" name="Google Shape;535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55" name="Google Shape;535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56" name="Google Shape;535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57" name="Google Shape;535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58" name="Google Shape;535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59" name="Google Shape;535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0" name="Google Shape;536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1" name="Google Shape;536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2" name="Google Shape;536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3" name="Google Shape;536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4" name="Google Shape;536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5" name="Google Shape;536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6" name="Google Shape;536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7" name="Google Shape;536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8" name="Google Shape;536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9" name="Google Shape;536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0" name="Google Shape;537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1" name="Google Shape;537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2" name="Google Shape;537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3" name="Google Shape;537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4" name="Google Shape;537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5" name="Google Shape;537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6" name="Google Shape;537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7" name="Google Shape;537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8" name="Google Shape;537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9" name="Google Shape;537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0" name="Google Shape;538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1" name="Google Shape;538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2" name="Google Shape;538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3" name="Google Shape;538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4" name="Google Shape;538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5" name="Google Shape;538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6" name="Google Shape;538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7" name="Google Shape;538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8" name="Google Shape;538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9" name="Google Shape;538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0" name="Google Shape;539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1" name="Google Shape;539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2" name="Google Shape;539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3" name="Google Shape;539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4" name="Google Shape;539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5" name="Google Shape;539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6" name="Google Shape;539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7" name="Google Shape;539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8" name="Google Shape;539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9" name="Google Shape;539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0" name="Google Shape;540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1" name="Google Shape;540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2" name="Google Shape;540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3" name="Google Shape;540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4" name="Google Shape;540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5" name="Google Shape;540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6" name="Google Shape;540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7" name="Google Shape;540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8" name="Google Shape;540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9" name="Google Shape;540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0" name="Google Shape;541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1" name="Google Shape;541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2" name="Google Shape;541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3" name="Google Shape;541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4" name="Google Shape;541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5" name="Google Shape;541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6" name="Google Shape;541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7" name="Google Shape;541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8" name="Google Shape;541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9" name="Google Shape;541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20" name="Google Shape;542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21" name="Google Shape;542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22" name="Google Shape;542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23" name="Google Shape;542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24" name="Google Shape;542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25" name="Google Shape;542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26" name="Google Shape;542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27" name="Google Shape;542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28" name="Google Shape;542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29" name="Google Shape;542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0" name="Google Shape;543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1" name="Google Shape;543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2" name="Google Shape;543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3" name="Google Shape;543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4" name="Google Shape;543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5" name="Google Shape;543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6" name="Google Shape;543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7" name="Google Shape;543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8" name="Google Shape;543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9" name="Google Shape;543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0" name="Google Shape;544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1" name="Google Shape;544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2" name="Google Shape;544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3" name="Google Shape;544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4" name="Google Shape;544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5" name="Google Shape;544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6" name="Google Shape;544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7" name="Google Shape;544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8" name="Google Shape;544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9" name="Google Shape;544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0" name="Google Shape;545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1" name="Google Shape;545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2" name="Google Shape;545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3" name="Google Shape;545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4" name="Google Shape;545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5" name="Google Shape;545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6" name="Google Shape;545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7" name="Google Shape;545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8" name="Google Shape;545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9" name="Google Shape;545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0" name="Google Shape;546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1" name="Google Shape;546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2" name="Google Shape;546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3" name="Google Shape;546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4" name="Google Shape;546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5" name="Google Shape;546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6" name="Google Shape;546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7" name="Google Shape;546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8" name="Google Shape;546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9" name="Google Shape;546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0" name="Google Shape;547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1" name="Google Shape;547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2" name="Google Shape;547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3" name="Google Shape;547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4" name="Google Shape;547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5" name="Google Shape;547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6" name="Google Shape;547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7" name="Google Shape;547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8" name="Google Shape;547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9" name="Google Shape;547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0" name="Google Shape;548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1" name="Google Shape;548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2" name="Google Shape;548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3" name="Google Shape;548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4" name="Google Shape;548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5" name="Google Shape;548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6" name="Google Shape;548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7" name="Google Shape;548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8" name="Google Shape;548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9" name="Google Shape;548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0" name="Google Shape;549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1" name="Google Shape;549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2" name="Google Shape;549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3" name="Google Shape;549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4" name="Google Shape;549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5" name="Google Shape;549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6" name="Google Shape;549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7" name="Google Shape;549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8" name="Google Shape;549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9" name="Google Shape;549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0" name="Google Shape;550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1" name="Google Shape;550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2" name="Google Shape;550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3" name="Google Shape;550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4" name="Google Shape;550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5" name="Google Shape;550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6" name="Google Shape;550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7" name="Google Shape;550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8" name="Google Shape;550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9" name="Google Shape;550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0" name="Google Shape;551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1" name="Google Shape;551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2" name="Google Shape;551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3" name="Google Shape;551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4" name="Google Shape;551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5" name="Google Shape;551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6" name="Google Shape;551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7" name="Google Shape;551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8" name="Google Shape;551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9" name="Google Shape;551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0" name="Google Shape;552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1" name="Google Shape;552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2" name="Google Shape;552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3" name="Google Shape;552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4" name="Google Shape;552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5" name="Google Shape;552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6" name="Google Shape;552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7" name="Google Shape;552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8" name="Google Shape;552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9" name="Google Shape;552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0" name="Google Shape;553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1" name="Google Shape;553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2" name="Google Shape;553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3" name="Google Shape;553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4" name="Google Shape;553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5" name="Google Shape;553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6" name="Google Shape;553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7" name="Google Shape;553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8" name="Google Shape;553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9" name="Google Shape;553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40" name="Google Shape;554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41" name="Google Shape;554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42" name="Google Shape;554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43" name="Google Shape;554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44" name="Google Shape;554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45" name="Google Shape;554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46" name="Google Shape;554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47" name="Google Shape;554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48" name="Google Shape;554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49" name="Google Shape;554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50" name="Google Shape;555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51" name="Google Shape;555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52" name="Google Shape;555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53" name="Google Shape;555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54" name="Google Shape;555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55" name="Google Shape;555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56" name="Google Shape;555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57" name="Google Shape;555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58" name="Google Shape;555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59" name="Google Shape;555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60" name="Google Shape;556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61" name="Google Shape;556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62" name="Google Shape;556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63" name="Google Shape;556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64" name="Google Shape;556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65" name="Google Shape;5565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66" name="Google Shape;5566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67" name="Google Shape;5567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68" name="Google Shape;5568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69" name="Google Shape;5569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0" name="Google Shape;5570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1" name="Google Shape;5571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2" name="Google Shape;5572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3" name="Google Shape;5573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4" name="Google Shape;5574;p34"/>
          <p:cNvPicPr preferRelativeResize="0"/>
          <p:nvPr/>
        </p:nvPicPr>
        <p:blipFill rotWithShape="1">
          <a:blip r:embed="rId4">
            <a:alphaModFix/>
          </a:blip>
          <a:srcRect b="0" l="34981" r="37393" t="0"/>
          <a:stretch/>
        </p:blipFill>
        <p:spPr>
          <a:xfrm rot="-5400000">
            <a:off x="459314" y="1704737"/>
            <a:ext cx="621674" cy="13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5" name="Google Shape;557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6" name="Google Shape;557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7" name="Google Shape;557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8" name="Google Shape;557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9" name="Google Shape;557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80" name="Google Shape;558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81" name="Google Shape;558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82" name="Google Shape;558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83" name="Google Shape;558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84" name="Google Shape;558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85" name="Google Shape;558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86" name="Google Shape;558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87" name="Google Shape;558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88" name="Google Shape;558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89" name="Google Shape;558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90" name="Google Shape;559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91" name="Google Shape;559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92" name="Google Shape;559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93" name="Google Shape;559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94" name="Google Shape;559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95" name="Google Shape;559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96" name="Google Shape;559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97" name="Google Shape;559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98" name="Google Shape;559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99" name="Google Shape;559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00" name="Google Shape;560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01" name="Google Shape;560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02" name="Google Shape;560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03" name="Google Shape;560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04" name="Google Shape;560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05" name="Google Shape;560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06" name="Google Shape;560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07" name="Google Shape;560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08" name="Google Shape;560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09" name="Google Shape;560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0" name="Google Shape;561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1" name="Google Shape;561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2" name="Google Shape;561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3" name="Google Shape;561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4" name="Google Shape;561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5" name="Google Shape;561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6" name="Google Shape;561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7" name="Google Shape;561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8" name="Google Shape;561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9" name="Google Shape;561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0" name="Google Shape;562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1" name="Google Shape;562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2" name="Google Shape;562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3" name="Google Shape;562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4" name="Google Shape;562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5" name="Google Shape;562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6" name="Google Shape;562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7" name="Google Shape;562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8" name="Google Shape;562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9" name="Google Shape;562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0" name="Google Shape;563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1" name="Google Shape;563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2" name="Google Shape;563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3" name="Google Shape;563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4" name="Google Shape;563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5" name="Google Shape;563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6" name="Google Shape;563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7" name="Google Shape;563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8" name="Google Shape;563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9" name="Google Shape;563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0" name="Google Shape;564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1" name="Google Shape;564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2" name="Google Shape;564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3" name="Google Shape;564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4" name="Google Shape;564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5" name="Google Shape;564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6" name="Google Shape;564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7" name="Google Shape;564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8" name="Google Shape;564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9" name="Google Shape;564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0" name="Google Shape;565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1" name="Google Shape;565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2" name="Google Shape;565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3" name="Google Shape;565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4" name="Google Shape;565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5" name="Google Shape;565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6" name="Google Shape;565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7" name="Google Shape;565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8" name="Google Shape;565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9" name="Google Shape;565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0" name="Google Shape;566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1" name="Google Shape;566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2" name="Google Shape;566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3" name="Google Shape;566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4" name="Google Shape;566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5" name="Google Shape;566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6" name="Google Shape;566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7" name="Google Shape;566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8" name="Google Shape;566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9" name="Google Shape;566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0" name="Google Shape;567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1" name="Google Shape;567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2" name="Google Shape;567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3" name="Google Shape;567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4" name="Google Shape;567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5" name="Google Shape;567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6" name="Google Shape;567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7" name="Google Shape;567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8" name="Google Shape;567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9" name="Google Shape;567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0" name="Google Shape;568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1" name="Google Shape;568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2" name="Google Shape;568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3" name="Google Shape;568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4" name="Google Shape;568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5" name="Google Shape;568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6" name="Google Shape;568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7" name="Google Shape;568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8" name="Google Shape;568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9" name="Google Shape;568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0" name="Google Shape;569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1" name="Google Shape;569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2" name="Google Shape;569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3" name="Google Shape;569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4" name="Google Shape;569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5" name="Google Shape;569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6" name="Google Shape;569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7" name="Google Shape;569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8" name="Google Shape;569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9" name="Google Shape;569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0" name="Google Shape;570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1" name="Google Shape;570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2" name="Google Shape;570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3" name="Google Shape;570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4" name="Google Shape;570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5" name="Google Shape;570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6" name="Google Shape;570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7" name="Google Shape;570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8" name="Google Shape;570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9" name="Google Shape;570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0" name="Google Shape;571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1" name="Google Shape;571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2" name="Google Shape;571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3" name="Google Shape;571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4" name="Google Shape;571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5" name="Google Shape;571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6" name="Google Shape;571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7" name="Google Shape;571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8" name="Google Shape;571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9" name="Google Shape;571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20" name="Google Shape;572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21" name="Google Shape;572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22" name="Google Shape;572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23" name="Google Shape;572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24" name="Google Shape;572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25" name="Google Shape;572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26" name="Google Shape;572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27" name="Google Shape;572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28" name="Google Shape;572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29" name="Google Shape;572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0" name="Google Shape;573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1" name="Google Shape;573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2" name="Google Shape;573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3" name="Google Shape;573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4" name="Google Shape;573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5" name="Google Shape;573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6" name="Google Shape;573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7" name="Google Shape;573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8" name="Google Shape;573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9" name="Google Shape;573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0" name="Google Shape;574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1" name="Google Shape;574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2" name="Google Shape;574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3" name="Google Shape;574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4" name="Google Shape;574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5" name="Google Shape;574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6" name="Google Shape;574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7" name="Google Shape;574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8" name="Google Shape;574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9" name="Google Shape;574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0" name="Google Shape;575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1" name="Google Shape;575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2" name="Google Shape;575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3" name="Google Shape;575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4" name="Google Shape;575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5" name="Google Shape;575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6" name="Google Shape;575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7" name="Google Shape;575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8" name="Google Shape;575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9" name="Google Shape;575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0" name="Google Shape;576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1" name="Google Shape;576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2" name="Google Shape;576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3" name="Google Shape;576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4" name="Google Shape;576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5" name="Google Shape;576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6" name="Google Shape;576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7" name="Google Shape;576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8" name="Google Shape;576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9" name="Google Shape;576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0" name="Google Shape;577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1" name="Google Shape;577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2" name="Google Shape;577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3" name="Google Shape;577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4" name="Google Shape;577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5" name="Google Shape;577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6" name="Google Shape;577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7" name="Google Shape;577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8" name="Google Shape;577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9" name="Google Shape;577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0" name="Google Shape;578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1" name="Google Shape;578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2" name="Google Shape;578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3" name="Google Shape;578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4" name="Google Shape;578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5" name="Google Shape;578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6" name="Google Shape;578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7" name="Google Shape;578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8" name="Google Shape;578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9" name="Google Shape;578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90" name="Google Shape;579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91" name="Google Shape;579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92" name="Google Shape;579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93" name="Google Shape;579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94" name="Google Shape;579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95" name="Google Shape;579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96" name="Google Shape;579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97" name="Google Shape;579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98" name="Google Shape;579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99" name="Google Shape;579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0" name="Google Shape;580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1" name="Google Shape;580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2" name="Google Shape;580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3" name="Google Shape;580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4" name="Google Shape;580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5" name="Google Shape;580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6" name="Google Shape;580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7" name="Google Shape;580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8" name="Google Shape;580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9" name="Google Shape;580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0" name="Google Shape;581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1" name="Google Shape;581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2" name="Google Shape;581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3" name="Google Shape;581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4" name="Google Shape;581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5" name="Google Shape;581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6" name="Google Shape;581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7" name="Google Shape;581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8" name="Google Shape;581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9" name="Google Shape;581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0" name="Google Shape;582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1" name="Google Shape;582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2" name="Google Shape;582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3" name="Google Shape;582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4" name="Google Shape;582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5" name="Google Shape;582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6" name="Google Shape;582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7" name="Google Shape;582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8" name="Google Shape;582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9" name="Google Shape;582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0" name="Google Shape;583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1" name="Google Shape;583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2" name="Google Shape;583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3" name="Google Shape;583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4" name="Google Shape;583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5" name="Google Shape;583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6" name="Google Shape;583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7" name="Google Shape;583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8" name="Google Shape;583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9" name="Google Shape;583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0" name="Google Shape;584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1" name="Google Shape;584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2" name="Google Shape;584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3" name="Google Shape;584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4" name="Google Shape;584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5" name="Google Shape;584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6" name="Google Shape;584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7" name="Google Shape;584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8" name="Google Shape;584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9" name="Google Shape;584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0" name="Google Shape;585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1" name="Google Shape;585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2" name="Google Shape;585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3" name="Google Shape;585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4" name="Google Shape;585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5" name="Google Shape;585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6" name="Google Shape;585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7" name="Google Shape;585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8" name="Google Shape;585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9" name="Google Shape;585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0" name="Google Shape;586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1" name="Google Shape;586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2" name="Google Shape;586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3" name="Google Shape;586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4" name="Google Shape;586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5" name="Google Shape;586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6" name="Google Shape;586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7" name="Google Shape;586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8" name="Google Shape;586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9" name="Google Shape;586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0" name="Google Shape;587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1" name="Google Shape;587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2" name="Google Shape;587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3" name="Google Shape;587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4" name="Google Shape;587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5" name="Google Shape;587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6" name="Google Shape;587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7" name="Google Shape;587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8" name="Google Shape;587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9" name="Google Shape;587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0" name="Google Shape;588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1" name="Google Shape;588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2" name="Google Shape;588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3" name="Google Shape;588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4" name="Google Shape;588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5" name="Google Shape;588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6" name="Google Shape;588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7" name="Google Shape;588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8" name="Google Shape;588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9" name="Google Shape;588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0" name="Google Shape;589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1" name="Google Shape;589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2" name="Google Shape;589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3" name="Google Shape;589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4" name="Google Shape;589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5" name="Google Shape;589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6" name="Google Shape;589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7" name="Google Shape;589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8" name="Google Shape;589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9" name="Google Shape;589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0" name="Google Shape;590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1" name="Google Shape;590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2" name="Google Shape;590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3" name="Google Shape;590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4" name="Google Shape;590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5" name="Google Shape;590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6" name="Google Shape;590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7" name="Google Shape;590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8" name="Google Shape;590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9" name="Google Shape;590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0" name="Google Shape;591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1" name="Google Shape;591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2" name="Google Shape;591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3" name="Google Shape;591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4" name="Google Shape;591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5" name="Google Shape;591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6" name="Google Shape;591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7" name="Google Shape;591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8" name="Google Shape;591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9" name="Google Shape;591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0" name="Google Shape;592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1" name="Google Shape;592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2" name="Google Shape;592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3" name="Google Shape;592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4" name="Google Shape;5924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5" name="Google Shape;5925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6" name="Google Shape;5926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7" name="Google Shape;5927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8" name="Google Shape;5928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9" name="Google Shape;5929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0" name="Google Shape;5930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1" name="Google Shape;5931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2" name="Google Shape;5932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3" name="Google Shape;5933;p34"/>
          <p:cNvPicPr preferRelativeResize="0"/>
          <p:nvPr/>
        </p:nvPicPr>
        <p:blipFill rotWithShape="1">
          <a:blip r:embed="rId3">
            <a:alphaModFix/>
          </a:blip>
          <a:srcRect b="10812" l="19799" r="19090" t="8071"/>
          <a:stretch/>
        </p:blipFill>
        <p:spPr>
          <a:xfrm>
            <a:off x="70998" y="2828575"/>
            <a:ext cx="1427375" cy="624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4" name="Google Shape;593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5" name="Google Shape;593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6" name="Google Shape;593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7" name="Google Shape;593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8" name="Google Shape;593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9" name="Google Shape;593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0" name="Google Shape;594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1" name="Google Shape;594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2" name="Google Shape;594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3" name="Google Shape;594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4" name="Google Shape;594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5" name="Google Shape;594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6" name="Google Shape;594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7" name="Google Shape;594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8" name="Google Shape;594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9" name="Google Shape;594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0" name="Google Shape;595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1" name="Google Shape;595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2" name="Google Shape;595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3" name="Google Shape;595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4" name="Google Shape;595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5" name="Google Shape;595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6" name="Google Shape;595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7" name="Google Shape;595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8" name="Google Shape;595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9" name="Google Shape;595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0" name="Google Shape;596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1" name="Google Shape;596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2" name="Google Shape;596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3" name="Google Shape;596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4" name="Google Shape;596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5" name="Google Shape;596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6" name="Google Shape;596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7" name="Google Shape;596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8" name="Google Shape;596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9" name="Google Shape;596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0" name="Google Shape;597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1" name="Google Shape;597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2" name="Google Shape;597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3" name="Google Shape;597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4" name="Google Shape;597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5" name="Google Shape;597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6" name="Google Shape;597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7" name="Google Shape;597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8" name="Google Shape;597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9" name="Google Shape;597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0" name="Google Shape;598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1" name="Google Shape;598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2" name="Google Shape;598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3" name="Google Shape;598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4" name="Google Shape;598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5" name="Google Shape;598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6" name="Google Shape;598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7" name="Google Shape;598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8" name="Google Shape;598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9" name="Google Shape;598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0" name="Google Shape;599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1" name="Google Shape;599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2" name="Google Shape;599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3" name="Google Shape;599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4" name="Google Shape;599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5" name="Google Shape;599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6" name="Google Shape;599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7" name="Google Shape;599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8" name="Google Shape;599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9" name="Google Shape;599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0" name="Google Shape;600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1" name="Google Shape;600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2" name="Google Shape;600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3" name="Google Shape;600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4" name="Google Shape;600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5" name="Google Shape;600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6" name="Google Shape;600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7" name="Google Shape;600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8" name="Google Shape;600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9" name="Google Shape;600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0" name="Google Shape;601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1" name="Google Shape;601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2" name="Google Shape;601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3" name="Google Shape;601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4" name="Google Shape;601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5" name="Google Shape;601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6" name="Google Shape;601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7" name="Google Shape;601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8" name="Google Shape;601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9" name="Google Shape;601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0" name="Google Shape;602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1" name="Google Shape;602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2" name="Google Shape;602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3" name="Google Shape;602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4" name="Google Shape;602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5" name="Google Shape;602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6" name="Google Shape;602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7" name="Google Shape;602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8" name="Google Shape;602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9" name="Google Shape;602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0" name="Google Shape;603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1" name="Google Shape;603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2" name="Google Shape;603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3" name="Google Shape;603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4" name="Google Shape;603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5" name="Google Shape;603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6" name="Google Shape;603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7" name="Google Shape;603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8" name="Google Shape;603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9" name="Google Shape;603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0" name="Google Shape;604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1" name="Google Shape;604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2" name="Google Shape;604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3" name="Google Shape;604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4" name="Google Shape;604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5" name="Google Shape;604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6" name="Google Shape;604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7" name="Google Shape;604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8" name="Google Shape;604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9" name="Google Shape;604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50" name="Google Shape;605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51" name="Google Shape;605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52" name="Google Shape;605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53" name="Google Shape;605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54" name="Google Shape;605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55" name="Google Shape;605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56" name="Google Shape;605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57" name="Google Shape;605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58" name="Google Shape;605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59" name="Google Shape;605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0" name="Google Shape;606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1" name="Google Shape;606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2" name="Google Shape;606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3" name="Google Shape;606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4" name="Google Shape;606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5" name="Google Shape;606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6" name="Google Shape;606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7" name="Google Shape;606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8" name="Google Shape;606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9" name="Google Shape;606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0" name="Google Shape;607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1" name="Google Shape;607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2" name="Google Shape;607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3" name="Google Shape;607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4" name="Google Shape;607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5" name="Google Shape;607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6" name="Google Shape;607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7" name="Google Shape;607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8" name="Google Shape;607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9" name="Google Shape;607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0" name="Google Shape;608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1" name="Google Shape;608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2" name="Google Shape;608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3" name="Google Shape;608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4" name="Google Shape;608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5" name="Google Shape;608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6" name="Google Shape;608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7" name="Google Shape;608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8" name="Google Shape;608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9" name="Google Shape;608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90" name="Google Shape;609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91" name="Google Shape;609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92" name="Google Shape;609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93" name="Google Shape;609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94" name="Google Shape;609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95" name="Google Shape;609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96" name="Google Shape;609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97" name="Google Shape;609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98" name="Google Shape;609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99" name="Google Shape;609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00" name="Google Shape;610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01" name="Google Shape;610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02" name="Google Shape;610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03" name="Google Shape;610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04" name="Google Shape;610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05" name="Google Shape;610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06" name="Google Shape;610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07" name="Google Shape;610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08" name="Google Shape;610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09" name="Google Shape;610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0" name="Google Shape;611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1" name="Google Shape;611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2" name="Google Shape;611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3" name="Google Shape;611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4" name="Google Shape;611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5" name="Google Shape;611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6" name="Google Shape;611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7" name="Google Shape;611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8" name="Google Shape;611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9" name="Google Shape;611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0" name="Google Shape;612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1" name="Google Shape;612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2" name="Google Shape;612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3" name="Google Shape;612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4" name="Google Shape;612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5" name="Google Shape;612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6" name="Google Shape;612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7" name="Google Shape;612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8" name="Google Shape;612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9" name="Google Shape;612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0" name="Google Shape;613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1" name="Google Shape;613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2" name="Google Shape;613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3" name="Google Shape;613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4" name="Google Shape;613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5" name="Google Shape;613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6" name="Google Shape;613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7" name="Google Shape;613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8" name="Google Shape;613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9" name="Google Shape;613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0" name="Google Shape;614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1" name="Google Shape;614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2" name="Google Shape;614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3" name="Google Shape;614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4" name="Google Shape;614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5" name="Google Shape;614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Google Shape;614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7" name="Google Shape;614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8" name="Google Shape;614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9" name="Google Shape;614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50" name="Google Shape;615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51" name="Google Shape;615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52" name="Google Shape;615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53" name="Google Shape;615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54" name="Google Shape;615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55" name="Google Shape;615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56" name="Google Shape;615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57" name="Google Shape;615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58" name="Google Shape;615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59" name="Google Shape;615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60" name="Google Shape;616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61" name="Google Shape;616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62" name="Google Shape;616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63" name="Google Shape;616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64" name="Google Shape;616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65" name="Google Shape;616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66" name="Google Shape;616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67" name="Google Shape;616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68" name="Google Shape;616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69" name="Google Shape;616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0" name="Google Shape;617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1" name="Google Shape;617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2" name="Google Shape;617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3" name="Google Shape;617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4" name="Google Shape;617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5" name="Google Shape;617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6" name="Google Shape;617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7" name="Google Shape;617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8" name="Google Shape;617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9" name="Google Shape;617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80" name="Google Shape;618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81" name="Google Shape;618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82" name="Google Shape;618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83" name="Google Shape;618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84" name="Google Shape;618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85" name="Google Shape;618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86" name="Google Shape;618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87" name="Google Shape;618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88" name="Google Shape;618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89" name="Google Shape;618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90" name="Google Shape;619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91" name="Google Shape;619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92" name="Google Shape;619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93" name="Google Shape;619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94" name="Google Shape;619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95" name="Google Shape;619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96" name="Google Shape;619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97" name="Google Shape;619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98" name="Google Shape;619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99" name="Google Shape;619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00" name="Google Shape;620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01" name="Google Shape;620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02" name="Google Shape;620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03" name="Google Shape;620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04" name="Google Shape;620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05" name="Google Shape;620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06" name="Google Shape;620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07" name="Google Shape;620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08" name="Google Shape;620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09" name="Google Shape;620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0" name="Google Shape;621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1" name="Google Shape;621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2" name="Google Shape;621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3" name="Google Shape;621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4" name="Google Shape;621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5" name="Google Shape;621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6" name="Google Shape;621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7" name="Google Shape;621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8" name="Google Shape;621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9" name="Google Shape;621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0" name="Google Shape;622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1" name="Google Shape;622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2" name="Google Shape;622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3" name="Google Shape;622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4" name="Google Shape;622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5" name="Google Shape;622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6" name="Google Shape;622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7" name="Google Shape;622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8" name="Google Shape;622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9" name="Google Shape;622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0" name="Google Shape;623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1" name="Google Shape;623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2" name="Google Shape;623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3" name="Google Shape;623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4" name="Google Shape;623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5" name="Google Shape;623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6" name="Google Shape;623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7" name="Google Shape;623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8" name="Google Shape;623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9" name="Google Shape;623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40" name="Google Shape;624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41" name="Google Shape;624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42" name="Google Shape;624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43" name="Google Shape;624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44" name="Google Shape;624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45" name="Google Shape;624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46" name="Google Shape;624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47" name="Google Shape;624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48" name="Google Shape;624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49" name="Google Shape;624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50" name="Google Shape;625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51" name="Google Shape;625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52" name="Google Shape;625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53" name="Google Shape;625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54" name="Google Shape;625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55" name="Google Shape;625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56" name="Google Shape;625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57" name="Google Shape;625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58" name="Google Shape;625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59" name="Google Shape;625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60" name="Google Shape;626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61" name="Google Shape;626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62" name="Google Shape;626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63" name="Google Shape;626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64" name="Google Shape;626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65" name="Google Shape;626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66" name="Google Shape;626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67" name="Google Shape;626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68" name="Google Shape;626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69" name="Google Shape;626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70" name="Google Shape;627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71" name="Google Shape;627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72" name="Google Shape;627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73" name="Google Shape;627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74" name="Google Shape;627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75" name="Google Shape;627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76" name="Google Shape;627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77" name="Google Shape;627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78" name="Google Shape;627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79" name="Google Shape;627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0" name="Google Shape;628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1" name="Google Shape;628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2" name="Google Shape;628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3" name="Google Shape;628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4" name="Google Shape;628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5" name="Google Shape;628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6" name="Google Shape;628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7" name="Google Shape;628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8" name="Google Shape;628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9" name="Google Shape;628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0" name="Google Shape;629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1" name="Google Shape;629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2" name="Google Shape;629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3" name="Google Shape;629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4" name="Google Shape;629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5" name="Google Shape;629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6" name="Google Shape;629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7" name="Google Shape;629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8" name="Google Shape;629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9" name="Google Shape;629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0" name="Google Shape;630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1" name="Google Shape;630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2" name="Google Shape;630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3" name="Google Shape;630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4" name="Google Shape;630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5" name="Google Shape;630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6" name="Google Shape;630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7" name="Google Shape;630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8" name="Google Shape;630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9" name="Google Shape;630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10" name="Google Shape;631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11" name="Google Shape;631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12" name="Google Shape;631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13" name="Google Shape;631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14" name="Google Shape;631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15" name="Google Shape;631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16" name="Google Shape;631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17" name="Google Shape;631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18" name="Google Shape;631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19" name="Google Shape;631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20" name="Google Shape;632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21" name="Google Shape;632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22" name="Google Shape;632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23" name="Google Shape;632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24" name="Google Shape;632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25" name="Google Shape;632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26" name="Google Shape;632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27" name="Google Shape;632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28" name="Google Shape;632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29" name="Google Shape;632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30" name="Google Shape;633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31" name="Google Shape;633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32" name="Google Shape;633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33" name="Google Shape;633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34" name="Google Shape;633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35" name="Google Shape;633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36" name="Google Shape;633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37" name="Google Shape;633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38" name="Google Shape;633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39" name="Google Shape;633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0" name="Google Shape;634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1" name="Google Shape;634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2" name="Google Shape;634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3" name="Google Shape;634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4" name="Google Shape;634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5" name="Google Shape;634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6" name="Google Shape;634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7" name="Google Shape;634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8" name="Google Shape;634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9" name="Google Shape;634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0" name="Google Shape;635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80" y="3564375"/>
            <a:ext cx="1360920" cy="5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1" name="Google Shape;635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2" name="Google Shape;635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3" name="Google Shape;635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4" name="Google Shape;635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5" name="Google Shape;635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6" name="Google Shape;635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7" name="Google Shape;635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8" name="Google Shape;635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9" name="Google Shape;635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60" name="Google Shape;636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61" name="Google Shape;636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62" name="Google Shape;636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63" name="Google Shape;636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64" name="Google Shape;636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65" name="Google Shape;636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66" name="Google Shape;636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67" name="Google Shape;636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68" name="Google Shape;636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69" name="Google Shape;636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70" name="Google Shape;637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71" name="Google Shape;637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72" name="Google Shape;637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73" name="Google Shape;637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74" name="Google Shape;637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75" name="Google Shape;637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76" name="Google Shape;637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77" name="Google Shape;637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78" name="Google Shape;637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79" name="Google Shape;637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80" name="Google Shape;638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81" name="Google Shape;638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82" name="Google Shape;638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83" name="Google Shape;638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84" name="Google Shape;638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85" name="Google Shape;638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86" name="Google Shape;638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87" name="Google Shape;638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88" name="Google Shape;638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89" name="Google Shape;638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90" name="Google Shape;639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91" name="Google Shape;639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92" name="Google Shape;639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93" name="Google Shape;639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94" name="Google Shape;639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95" name="Google Shape;639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96" name="Google Shape;639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97" name="Google Shape;639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98" name="Google Shape;639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99" name="Google Shape;639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0" name="Google Shape;640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1" name="Google Shape;640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2" name="Google Shape;640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3" name="Google Shape;640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4" name="Google Shape;640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5" name="Google Shape;640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6" name="Google Shape;640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7" name="Google Shape;640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8" name="Google Shape;640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9" name="Google Shape;640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0" name="Google Shape;641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1" name="Google Shape;641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2" name="Google Shape;641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3" name="Google Shape;641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4" name="Google Shape;641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5" name="Google Shape;641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6" name="Google Shape;641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7" name="Google Shape;641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8" name="Google Shape;641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9" name="Google Shape;641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20" name="Google Shape;642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21" name="Google Shape;642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22" name="Google Shape;642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23" name="Google Shape;642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24" name="Google Shape;642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25" name="Google Shape;642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26" name="Google Shape;642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27" name="Google Shape;642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28" name="Google Shape;642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29" name="Google Shape;642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30" name="Google Shape;643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31" name="Google Shape;643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32" name="Google Shape;643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33" name="Google Shape;643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34" name="Google Shape;643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35" name="Google Shape;643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36" name="Google Shape;643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37" name="Google Shape;643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38" name="Google Shape;643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39" name="Google Shape;643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40" name="Google Shape;644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41" name="Google Shape;644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42" name="Google Shape;644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43" name="Google Shape;644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44" name="Google Shape;644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45" name="Google Shape;644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46" name="Google Shape;644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47" name="Google Shape;644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48" name="Google Shape;644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49" name="Google Shape;644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0" name="Google Shape;645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1" name="Google Shape;645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2" name="Google Shape;645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3" name="Google Shape;645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4" name="Google Shape;645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5" name="Google Shape;645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6" name="Google Shape;645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7" name="Google Shape;645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8" name="Google Shape;645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9" name="Google Shape;645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60" name="Google Shape;646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61" name="Google Shape;646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62" name="Google Shape;646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63" name="Google Shape;646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64" name="Google Shape;646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65" name="Google Shape;646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66" name="Google Shape;646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67" name="Google Shape;646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68" name="Google Shape;646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69" name="Google Shape;646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70" name="Google Shape;647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71" name="Google Shape;647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72" name="Google Shape;647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73" name="Google Shape;647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74" name="Google Shape;647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75" name="Google Shape;647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76" name="Google Shape;647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77" name="Google Shape;647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78" name="Google Shape;647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79" name="Google Shape;647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0" name="Google Shape;648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1" name="Google Shape;648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2" name="Google Shape;648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3" name="Google Shape;648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4" name="Google Shape;648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5" name="Google Shape;648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6" name="Google Shape;648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7" name="Google Shape;648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8" name="Google Shape;648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9" name="Google Shape;648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90" name="Google Shape;649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91" name="Google Shape;649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92" name="Google Shape;649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93" name="Google Shape;649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94" name="Google Shape;649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95" name="Google Shape;649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96" name="Google Shape;649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97" name="Google Shape;649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98" name="Google Shape;649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99" name="Google Shape;649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00" name="Google Shape;650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01" name="Google Shape;650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02" name="Google Shape;650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03" name="Google Shape;650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04" name="Google Shape;650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05" name="Google Shape;650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06" name="Google Shape;650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07" name="Google Shape;650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08" name="Google Shape;650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09" name="Google Shape;650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10" name="Google Shape;651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11" name="Google Shape;651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12" name="Google Shape;651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13" name="Google Shape;651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14" name="Google Shape;651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15" name="Google Shape;651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16" name="Google Shape;651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17" name="Google Shape;651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18" name="Google Shape;651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19" name="Google Shape;651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20" name="Google Shape;652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21" name="Google Shape;652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22" name="Google Shape;652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23" name="Google Shape;652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24" name="Google Shape;652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25" name="Google Shape;652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26" name="Google Shape;652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27" name="Google Shape;652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28" name="Google Shape;652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29" name="Google Shape;652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0" name="Google Shape;653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1" name="Google Shape;653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2" name="Google Shape;653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3" name="Google Shape;653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4" name="Google Shape;653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5" name="Google Shape;653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6" name="Google Shape;653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7" name="Google Shape;653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8" name="Google Shape;653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9" name="Google Shape;653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0" name="Google Shape;654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1" name="Google Shape;654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2" name="Google Shape;654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3" name="Google Shape;654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4" name="Google Shape;654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5" name="Google Shape;654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6" name="Google Shape;654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7" name="Google Shape;654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8" name="Google Shape;654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9" name="Google Shape;654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50" name="Google Shape;655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51" name="Google Shape;655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52" name="Google Shape;655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53" name="Google Shape;655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54" name="Google Shape;655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55" name="Google Shape;655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56" name="Google Shape;655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57" name="Google Shape;655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58" name="Google Shape;655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59" name="Google Shape;655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60" name="Google Shape;656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61" name="Google Shape;656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62" name="Google Shape;656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63" name="Google Shape;656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64" name="Google Shape;656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65" name="Google Shape;656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66" name="Google Shape;656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67" name="Google Shape;656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68" name="Google Shape;656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69" name="Google Shape;656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70" name="Google Shape;657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71" name="Google Shape;657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72" name="Google Shape;657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73" name="Google Shape;657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74" name="Google Shape;657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75" name="Google Shape;657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76" name="Google Shape;657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77" name="Google Shape;657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78" name="Google Shape;657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79" name="Google Shape;657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80" name="Google Shape;658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81" name="Google Shape;658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82" name="Google Shape;658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83" name="Google Shape;658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84" name="Google Shape;658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85" name="Google Shape;658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86" name="Google Shape;658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87" name="Google Shape;658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88" name="Google Shape;658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89" name="Google Shape;658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90" name="Google Shape;659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91" name="Google Shape;659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92" name="Google Shape;659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93" name="Google Shape;659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94" name="Google Shape;659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95" name="Google Shape;659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96" name="Google Shape;659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97" name="Google Shape;659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98" name="Google Shape;659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99" name="Google Shape;659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00" name="Google Shape;660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01" name="Google Shape;660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02" name="Google Shape;660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03" name="Google Shape;660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04" name="Google Shape;660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05" name="Google Shape;660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06" name="Google Shape;660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07" name="Google Shape;660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08" name="Google Shape;660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09" name="Google Shape;660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0" name="Google Shape;661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1" name="Google Shape;661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2" name="Google Shape;661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3" name="Google Shape;661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4" name="Google Shape;661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5" name="Google Shape;661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6" name="Google Shape;661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7" name="Google Shape;661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8" name="Google Shape;661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9" name="Google Shape;661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0" name="Google Shape;662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1" name="Google Shape;662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2" name="Google Shape;662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3" name="Google Shape;662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4" name="Google Shape;662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5" name="Google Shape;662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6" name="Google Shape;662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7" name="Google Shape;662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8" name="Google Shape;662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9" name="Google Shape;662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30" name="Google Shape;663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31" name="Google Shape;663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32" name="Google Shape;663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33" name="Google Shape;663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34" name="Google Shape;663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35" name="Google Shape;663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36" name="Google Shape;663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37" name="Google Shape;663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38" name="Google Shape;663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39" name="Google Shape;663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40" name="Google Shape;664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41" name="Google Shape;664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42" name="Google Shape;664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43" name="Google Shape;664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44" name="Google Shape;664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45" name="Google Shape;664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46" name="Google Shape;664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47" name="Google Shape;664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48" name="Google Shape;664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49" name="Google Shape;664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50" name="Google Shape;665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51" name="Google Shape;665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52" name="Google Shape;665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53" name="Google Shape;665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54" name="Google Shape;665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55" name="Google Shape;665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56" name="Google Shape;665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57" name="Google Shape;665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58" name="Google Shape;665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59" name="Google Shape;665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60" name="Google Shape;666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61" name="Google Shape;666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62" name="Google Shape;666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63" name="Google Shape;666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64" name="Google Shape;666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65" name="Google Shape;666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66" name="Google Shape;666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67" name="Google Shape;666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68" name="Google Shape;666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69" name="Google Shape;666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70" name="Google Shape;667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71" name="Google Shape;667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72" name="Google Shape;667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73" name="Google Shape;667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74" name="Google Shape;667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75" name="Google Shape;667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76" name="Google Shape;667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77" name="Google Shape;667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78" name="Google Shape;667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79" name="Google Shape;667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0" name="Google Shape;668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1" name="Google Shape;668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2" name="Google Shape;668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3" name="Google Shape;668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4" name="Google Shape;668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5" name="Google Shape;668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6" name="Google Shape;668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7" name="Google Shape;668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8" name="Google Shape;668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9" name="Google Shape;668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0" name="Google Shape;669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1" name="Google Shape;669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2" name="Google Shape;669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3" name="Google Shape;669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4" name="Google Shape;669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5" name="Google Shape;669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6" name="Google Shape;669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7" name="Google Shape;669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8" name="Google Shape;669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9" name="Google Shape;669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00" name="Google Shape;670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01" name="Google Shape;670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02" name="Google Shape;670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03" name="Google Shape;670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04" name="Google Shape;670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05" name="Google Shape;670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06" name="Google Shape;670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07" name="Google Shape;670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08" name="Google Shape;670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09" name="Google Shape;670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10" name="Google Shape;671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11" name="Google Shape;671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12" name="Google Shape;671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13" name="Google Shape;671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14" name="Google Shape;671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15" name="Google Shape;671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16" name="Google Shape;671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17" name="Google Shape;671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18" name="Google Shape;671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19" name="Google Shape;671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0" name="Google Shape;672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1" name="Google Shape;672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2" name="Google Shape;672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3" name="Google Shape;672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4" name="Google Shape;672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5" name="Google Shape;672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6" name="Google Shape;672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7" name="Google Shape;672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8" name="Google Shape;672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9" name="Google Shape;672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30" name="Google Shape;673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31" name="Google Shape;673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32" name="Google Shape;673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33" name="Google Shape;673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34" name="Google Shape;673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35" name="Google Shape;673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36" name="Google Shape;673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37" name="Google Shape;673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38" name="Google Shape;673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39" name="Google Shape;673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40" name="Google Shape;674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41" name="Google Shape;674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42" name="Google Shape;674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43" name="Google Shape;674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44" name="Google Shape;674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45" name="Google Shape;674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46" name="Google Shape;674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47" name="Google Shape;674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48" name="Google Shape;674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49" name="Google Shape;674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50" name="Google Shape;675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51" name="Google Shape;675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52" name="Google Shape;675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53" name="Google Shape;675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54" name="Google Shape;675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55" name="Google Shape;675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56" name="Google Shape;675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57" name="Google Shape;675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58" name="Google Shape;675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59" name="Google Shape;675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60" name="Google Shape;676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61" name="Google Shape;676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62" name="Google Shape;676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63" name="Google Shape;676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64" name="Google Shape;676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65" name="Google Shape;676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66" name="Google Shape;676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67" name="Google Shape;676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68" name="Google Shape;676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69" name="Google Shape;676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0" name="Google Shape;677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1" name="Google Shape;677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2" name="Google Shape;677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3" name="Google Shape;677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4" name="Google Shape;677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5" name="Google Shape;677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6" name="Google Shape;677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7" name="Google Shape;677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8" name="Google Shape;677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9" name="Google Shape;677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80" name="Google Shape;678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81" name="Google Shape;678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82" name="Google Shape;678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83" name="Google Shape;678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84" name="Google Shape;678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85" name="Google Shape;678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86" name="Google Shape;678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87" name="Google Shape;678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88" name="Google Shape;678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89" name="Google Shape;678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90" name="Google Shape;679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91" name="Google Shape;679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92" name="Google Shape;679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93" name="Google Shape;679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94" name="Google Shape;679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95" name="Google Shape;679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96" name="Google Shape;679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97" name="Google Shape;679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98" name="Google Shape;679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99" name="Google Shape;679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00" name="Google Shape;680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01" name="Google Shape;680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02" name="Google Shape;680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03" name="Google Shape;680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04" name="Google Shape;680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05" name="Google Shape;680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06" name="Google Shape;680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07" name="Google Shape;680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08" name="Google Shape;680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09" name="Google Shape;680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10" name="Google Shape;681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11" name="Google Shape;681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12" name="Google Shape;681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13" name="Google Shape;681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14" name="Google Shape;681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15" name="Google Shape;681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16" name="Google Shape;681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17" name="Google Shape;681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18" name="Google Shape;681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19" name="Google Shape;681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0" name="Google Shape;682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1" name="Google Shape;682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2" name="Google Shape;682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3" name="Google Shape;682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4" name="Google Shape;682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5" name="Google Shape;682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6" name="Google Shape;682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7" name="Google Shape;682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8" name="Google Shape;682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9" name="Google Shape;682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30" name="Google Shape;683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31" name="Google Shape;683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32" name="Google Shape;683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33" name="Google Shape;683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34" name="Google Shape;683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35" name="Google Shape;683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36" name="Google Shape;683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37" name="Google Shape;683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38" name="Google Shape;683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39" name="Google Shape;683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0" name="Google Shape;684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1" name="Google Shape;684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2" name="Google Shape;684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3" name="Google Shape;684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4" name="Google Shape;684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5" name="Google Shape;684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6" name="Google Shape;684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7" name="Google Shape;684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8" name="Google Shape;684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9" name="Google Shape;684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50" name="Google Shape;685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51" name="Google Shape;685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52" name="Google Shape;685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53" name="Google Shape;685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54" name="Google Shape;685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55" name="Google Shape;685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56" name="Google Shape;685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57" name="Google Shape;685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58" name="Google Shape;685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59" name="Google Shape;685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0" name="Google Shape;686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1" name="Google Shape;686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2" name="Google Shape;686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3" name="Google Shape;686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4" name="Google Shape;686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5" name="Google Shape;686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6" name="Google Shape;686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7" name="Google Shape;686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8" name="Google Shape;686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9" name="Google Shape;686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70" name="Google Shape;687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71" name="Google Shape;687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72" name="Google Shape;687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73" name="Google Shape;687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74" name="Google Shape;687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75" name="Google Shape;6875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76" name="Google Shape;6876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77" name="Google Shape;6877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78" name="Google Shape;6878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79" name="Google Shape;6879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80" name="Google Shape;6880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81" name="Google Shape;6881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82" name="Google Shape;6882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83" name="Google Shape;6883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3567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84" name="Google Shape;6884;p34"/>
          <p:cNvPicPr preferRelativeResize="0"/>
          <p:nvPr/>
        </p:nvPicPr>
        <p:blipFill rotWithShape="1">
          <a:blip r:embed="rId6">
            <a:alphaModFix/>
          </a:blip>
          <a:srcRect b="4104" l="2963" r="1743" t="5878"/>
          <a:stretch/>
        </p:blipFill>
        <p:spPr>
          <a:xfrm>
            <a:off x="106400" y="4230100"/>
            <a:ext cx="1362705" cy="5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85" name="Google Shape;6885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886" name="Google Shape;6886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00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87" name="Google Shape;6887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88" name="Google Shape;6888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89" name="Google Shape;6889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90" name="Google Shape;6890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91" name="Google Shape;6891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92" name="Google Shape;6892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93" name="Google Shape;6893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94" name="Google Shape;6894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95" name="Google Shape;6895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96" name="Google Shape;6896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97" name="Google Shape;6897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98" name="Google Shape;6898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99" name="Google Shape;6899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900" name="Google Shape;6900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901" name="Google Shape;6901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902" name="Google Shape;6902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903" name="Google Shape;6903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904" name="Google Shape;6904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905" name="Google Shape;6905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906" name="Google Shape;6906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907" name="Google Shape;6907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908" name="Google Shape;6908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475" y="753313"/>
            <a:ext cx="507014" cy="48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909" name="Google Shape;6909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10" name="Google Shape;6910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11" name="Google Shape;6911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12" name="Google Shape;6912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13" name="Google Shape;6913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14" name="Google Shape;6914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15" name="Google Shape;6915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16" name="Google Shape;6916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17" name="Google Shape;6917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18" name="Google Shape;6918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19" name="Google Shape;6919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20" name="Google Shape;6920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21" name="Google Shape;6921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22" name="Google Shape;6922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23" name="Google Shape;6923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24" name="Google Shape;6924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25" name="Google Shape;6925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26" name="Google Shape;6926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27" name="Google Shape;6927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28" name="Google Shape;6928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29" name="Google Shape;6929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30" name="Google Shape;6930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31" name="Google Shape;6931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5696" y="753320"/>
            <a:ext cx="516380" cy="4862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