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53"/>
  </p:notesMasterIdLst>
  <p:sldIdLst>
    <p:sldId id="256" r:id="rId3"/>
    <p:sldId id="257"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8" r:id="rId52"/>
  </p:sldIdLst>
  <p:sldSz cx="9144000" cy="5143500" type="screen16x9"/>
  <p:notesSz cx="6858000" cy="9144000"/>
  <p:embeddedFontLst>
    <p:embeddedFont>
      <p:font typeface="Calibri" panose="020F0502020204030204" pitchFamily="34" charset="0"/>
      <p:regular r:id="rId54"/>
      <p:bold r:id="rId55"/>
      <p:italic r:id="rId56"/>
      <p:boldItalic r:id="rId57"/>
    </p:embeddedFont>
    <p:embeddedFont>
      <p:font typeface="Coming Soon" panose="02000000000000000000" pitchFamily="2" charset="0"/>
      <p:regular r:id="rId58"/>
    </p:embeddedFont>
    <p:embeddedFont>
      <p:font typeface="Georgia" panose="02040502050405020303" pitchFamily="18" charset="0"/>
      <p:regular r:id="rId59"/>
      <p:bold r:id="rId60"/>
      <p:italic r:id="rId61"/>
      <p:boldItalic r:id="rId62"/>
    </p:embeddedFont>
    <p:embeddedFont>
      <p:font typeface="Inria Sans" pitchFamily="2" charset="77"/>
      <p:regular r:id="rId63"/>
      <p:bold r:id="rId64"/>
      <p:italic r:id="rId65"/>
      <p:boldItalic r:id="rId66"/>
    </p:embeddedFont>
    <p:embeddedFont>
      <p:font typeface="Karla" pitchFamily="2" charset="77"/>
      <p:regular r:id="rId67"/>
      <p:bold r:id="rId68"/>
      <p:italic r:id="rId69"/>
      <p:boldItalic r:id="rId70"/>
    </p:embeddedFont>
    <p:embeddedFont>
      <p:font typeface="Lato" panose="020F0502020204030203" pitchFamily="34" charset="0"/>
      <p:regular r:id="rId71"/>
      <p:bold r:id="rId72"/>
      <p:italic r:id="rId73"/>
      <p:boldItalic r:id="rId74"/>
    </p:embeddedFont>
    <p:embeddedFont>
      <p:font typeface="Lora" pitchFamily="2" charset="77"/>
      <p:regular r:id="rId75"/>
      <p:bold r:id="rId76"/>
      <p:italic r:id="rId77"/>
      <p:boldItalic r:id="rId78"/>
    </p:embeddedFont>
    <p:embeddedFont>
      <p:font typeface="Montserrat" pitchFamily="2" charset="77"/>
      <p:regular r:id="rId79"/>
      <p:bold r:id="rId80"/>
      <p:italic r:id="rId81"/>
      <p:boldItalic r:id="rId82"/>
    </p:embeddedFont>
    <p:embeddedFont>
      <p:font typeface="Pontano Sans" pitchFamily="2" charset="77"/>
      <p:regular r:id="rId83"/>
      <p:bold r:id="rId84"/>
    </p:embeddedFont>
    <p:embeddedFont>
      <p:font typeface="Quattrocento Sans" panose="020B0502050000020003" pitchFamily="34" charset="0"/>
      <p:regular r:id="rId85"/>
      <p:bold r:id="rId86"/>
      <p:italic r:id="rId87"/>
      <p:boldItalic r:id="rId88"/>
    </p:embeddedFont>
    <p:embeddedFont>
      <p:font typeface="Raleway" pitchFamily="2" charset="77"/>
      <p:regular r:id="rId89"/>
      <p:bold r:id="rId90"/>
      <p:italic r:id="rId91"/>
      <p:boldItalic r:id="rId92"/>
    </p:embeddedFont>
    <p:embeddedFont>
      <p:font typeface="Titillium Web Light" panose="020F0302020204030204" pitchFamily="34" charset="0"/>
      <p:regular r:id="rId93"/>
      <p:bold r:id="rId94"/>
      <p:italic r:id="rId95"/>
      <p:boldItalic r:id="rId96"/>
    </p:embeddedFont>
    <p:embeddedFont>
      <p:font typeface="Trebuchet MS" panose="020B0703020202090204" pitchFamily="34" charset="0"/>
      <p:regular r:id="rId97"/>
      <p:bold r:id="rId98"/>
      <p:italic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1" roundtripDataSignature="AMtx7mhz96V1ZZ5SfjRClTRMQ7BmVnIa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62"/>
  </p:normalViewPr>
  <p:slideViewPr>
    <p:cSldViewPr snapToGrid="0">
      <p:cViewPr varScale="1">
        <p:scale>
          <a:sx n="139" d="100"/>
          <a:sy n="139" d="100"/>
        </p:scale>
        <p:origin x="1384" y="1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0.fntdata"/><Relationship Id="rId68" Type="http://schemas.openxmlformats.org/officeDocument/2006/relationships/font" Target="fonts/font15.fntdata"/><Relationship Id="rId84" Type="http://schemas.openxmlformats.org/officeDocument/2006/relationships/font" Target="fonts/font31.fntdata"/><Relationship Id="rId89" Type="http://schemas.openxmlformats.org/officeDocument/2006/relationships/font" Target="fonts/font36.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font" Target="fonts/font5.fntdata"/><Relationship Id="rId74" Type="http://schemas.openxmlformats.org/officeDocument/2006/relationships/font" Target="fonts/font21.fntdata"/><Relationship Id="rId79" Type="http://schemas.openxmlformats.org/officeDocument/2006/relationships/font" Target="fonts/font26.fntdata"/><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font" Target="fonts/font37.fntdata"/><Relationship Id="rId95" Type="http://schemas.openxmlformats.org/officeDocument/2006/relationships/font" Target="fonts/font42.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font" Target="fonts/font11.fntdata"/><Relationship Id="rId69" Type="http://schemas.openxmlformats.org/officeDocument/2006/relationships/font" Target="fonts/font16.fntdata"/><Relationship Id="rId80" Type="http://schemas.openxmlformats.org/officeDocument/2006/relationships/font" Target="fonts/font27.fntdata"/><Relationship Id="rId85" Type="http://schemas.openxmlformats.org/officeDocument/2006/relationships/font" Target="fonts/font32.fntdata"/><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67" Type="http://schemas.openxmlformats.org/officeDocument/2006/relationships/font" Target="fonts/font14.fntdata"/><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83" Type="http://schemas.openxmlformats.org/officeDocument/2006/relationships/font" Target="fonts/font30.fntdata"/><Relationship Id="rId88" Type="http://schemas.openxmlformats.org/officeDocument/2006/relationships/font" Target="fonts/font35.fntdata"/><Relationship Id="rId91" Type="http://schemas.openxmlformats.org/officeDocument/2006/relationships/font" Target="fonts/font38.fntdata"/><Relationship Id="rId96" Type="http://schemas.openxmlformats.org/officeDocument/2006/relationships/font" Target="fonts/font4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font" Target="fonts/font25.fntdata"/><Relationship Id="rId81" Type="http://schemas.openxmlformats.org/officeDocument/2006/relationships/font" Target="fonts/font28.fntdata"/><Relationship Id="rId86" Type="http://schemas.openxmlformats.org/officeDocument/2006/relationships/font" Target="fonts/font33.fntdata"/><Relationship Id="rId94" Type="http://schemas.openxmlformats.org/officeDocument/2006/relationships/font" Target="fonts/font41.fntdata"/><Relationship Id="rId99" Type="http://schemas.openxmlformats.org/officeDocument/2006/relationships/font" Target="fonts/font46.fntdata"/><Relationship Id="rId10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2.fntdata"/><Relationship Id="rId76" Type="http://schemas.openxmlformats.org/officeDocument/2006/relationships/font" Target="fonts/font23.fntdata"/><Relationship Id="rId97" Type="http://schemas.openxmlformats.org/officeDocument/2006/relationships/font" Target="fonts/font44.fntdata"/><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18.fntdata"/><Relationship Id="rId92" Type="http://schemas.openxmlformats.org/officeDocument/2006/relationships/font" Target="fonts/font39.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3.fntdata"/><Relationship Id="rId87" Type="http://schemas.openxmlformats.org/officeDocument/2006/relationships/font" Target="fonts/font34.fntdata"/><Relationship Id="rId61" Type="http://schemas.openxmlformats.org/officeDocument/2006/relationships/font" Target="fonts/font8.fntdata"/><Relationship Id="rId82" Type="http://schemas.openxmlformats.org/officeDocument/2006/relationships/font" Target="fonts/font29.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font" Target="fonts/font3.fntdata"/><Relationship Id="rId77" Type="http://schemas.openxmlformats.org/officeDocument/2006/relationships/font" Target="fonts/font24.fntdata"/><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9.fntdata"/><Relationship Id="rId93" Type="http://schemas.openxmlformats.org/officeDocument/2006/relationships/font" Target="fonts/font40.fntdata"/><Relationship Id="rId98" Type="http://schemas.openxmlformats.org/officeDocument/2006/relationships/font" Target="fonts/font45.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Kelly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Kelly - 2 versions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printable version - and digital</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QR code for access as well</a:t>
            </a:r>
            <a:endParaRPr/>
          </a:p>
          <a:p>
            <a:pPr marL="0" lvl="0" indent="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b="1">
                <a:solidFill>
                  <a:srgbClr val="292929"/>
                </a:solidFill>
              </a:rPr>
              <a:t>Tammy</a:t>
            </a:r>
            <a:endParaRPr sz="1200" b="1">
              <a:solidFill>
                <a:srgbClr val="292929"/>
              </a:solidFill>
            </a:endParaRPr>
          </a:p>
          <a:p>
            <a:pPr marL="0" lvl="0" indent="0" algn="l" rtl="0">
              <a:lnSpc>
                <a:spcPct val="100000"/>
              </a:lnSpc>
              <a:spcBef>
                <a:spcPts val="0"/>
              </a:spcBef>
              <a:spcAft>
                <a:spcPts val="0"/>
              </a:spcAft>
              <a:buSzPts val="1100"/>
              <a:buNone/>
            </a:pPr>
            <a:endParaRPr sz="1200" b="1">
              <a:solidFill>
                <a:srgbClr val="292929"/>
              </a:solidFill>
            </a:endParaRPr>
          </a:p>
          <a:p>
            <a:pPr marL="235115" lvl="0" indent="-197015" algn="l" rtl="0">
              <a:lnSpc>
                <a:spcPct val="100000"/>
              </a:lnSpc>
              <a:spcBef>
                <a:spcPts val="0"/>
              </a:spcBef>
              <a:spcAft>
                <a:spcPts val="0"/>
              </a:spcAft>
              <a:buClr>
                <a:srgbClr val="292929"/>
              </a:buClr>
              <a:buSzPts val="1200"/>
              <a:buFont typeface="Calibri"/>
              <a:buAutoNum type="arabicPeriod"/>
            </a:pPr>
            <a:r>
              <a:rPr lang="en" sz="1200" b="1">
                <a:solidFill>
                  <a:srgbClr val="292929"/>
                </a:solidFill>
              </a:rPr>
              <a:t>Architecture and design</a:t>
            </a:r>
            <a:r>
              <a:rPr lang="en" sz="1200">
                <a:solidFill>
                  <a:srgbClr val="292929"/>
                </a:solidFill>
              </a:rPr>
              <a:t>: The architecture and design provides a systematic and logical arrangement that is consistent for all core subjects of the provincial curriculum.</a:t>
            </a:r>
            <a:endParaRPr sz="1200">
              <a:solidFill>
                <a:srgbClr val="292929"/>
              </a:solidFill>
            </a:endParaRPr>
          </a:p>
          <a:p>
            <a:pPr marL="235115" lvl="0" indent="-120815" algn="l" rtl="0">
              <a:lnSpc>
                <a:spcPct val="100000"/>
              </a:lnSpc>
              <a:spcBef>
                <a:spcPts val="360"/>
              </a:spcBef>
              <a:spcAft>
                <a:spcPts val="0"/>
              </a:spcAft>
              <a:buClr>
                <a:srgbClr val="677480"/>
              </a:buClr>
              <a:buSzPts val="1800"/>
              <a:buFont typeface="Calibri"/>
              <a:buNone/>
            </a:pPr>
            <a:endParaRPr sz="1200">
              <a:solidFill>
                <a:srgbClr val="292929"/>
              </a:solidFill>
            </a:endParaRPr>
          </a:p>
          <a:p>
            <a:pPr marL="235115" lvl="0" indent="-197015" algn="l" rtl="0">
              <a:lnSpc>
                <a:spcPct val="100000"/>
              </a:lnSpc>
              <a:spcBef>
                <a:spcPts val="360"/>
              </a:spcBef>
              <a:spcAft>
                <a:spcPts val="0"/>
              </a:spcAft>
              <a:buClr>
                <a:srgbClr val="292929"/>
              </a:buClr>
              <a:buSzPts val="1200"/>
              <a:buFont typeface="Calibri"/>
              <a:buAutoNum type="arabicPeriod"/>
            </a:pPr>
            <a:r>
              <a:rPr lang="en" sz="1200" b="1">
                <a:solidFill>
                  <a:srgbClr val="292929"/>
                </a:solidFill>
              </a:rPr>
              <a:t>Structure of learning outcomes</a:t>
            </a:r>
            <a:r>
              <a:rPr lang="en" sz="1200">
                <a:solidFill>
                  <a:srgbClr val="292929"/>
                </a:solidFill>
              </a:rPr>
              <a:t>: Each learning outcome includes one or more concepts that are the focus for students’ learning and assessment experiences.</a:t>
            </a:r>
            <a:endParaRPr sz="1200">
              <a:solidFill>
                <a:srgbClr val="292929"/>
              </a:solidFill>
            </a:endParaRPr>
          </a:p>
          <a:p>
            <a:pPr marL="235115" lvl="0" indent="-120815" algn="l" rtl="0">
              <a:lnSpc>
                <a:spcPct val="100000"/>
              </a:lnSpc>
              <a:spcBef>
                <a:spcPts val="360"/>
              </a:spcBef>
              <a:spcAft>
                <a:spcPts val="0"/>
              </a:spcAft>
              <a:buClr>
                <a:srgbClr val="677480"/>
              </a:buClr>
              <a:buSzPts val="1800"/>
              <a:buFont typeface="Calibri"/>
              <a:buNone/>
            </a:pPr>
            <a:endParaRPr sz="1200">
              <a:solidFill>
                <a:srgbClr val="292929"/>
              </a:solidFill>
            </a:endParaRPr>
          </a:p>
          <a:p>
            <a:pPr marL="235115" lvl="0" indent="-197015" algn="l" rtl="0">
              <a:lnSpc>
                <a:spcPct val="100000"/>
              </a:lnSpc>
              <a:spcBef>
                <a:spcPts val="360"/>
              </a:spcBef>
              <a:spcAft>
                <a:spcPts val="0"/>
              </a:spcAft>
              <a:buClr>
                <a:srgbClr val="292929"/>
              </a:buClr>
              <a:buSzPts val="1200"/>
              <a:buFont typeface="Calibri"/>
              <a:buAutoNum type="arabicPeriod"/>
            </a:pPr>
            <a:r>
              <a:rPr lang="en" sz="1200" b="1">
                <a:solidFill>
                  <a:srgbClr val="292929"/>
                </a:solidFill>
              </a:rPr>
              <a:t>Clear and concise language: </a:t>
            </a:r>
            <a:r>
              <a:rPr lang="en" sz="1200">
                <a:solidFill>
                  <a:srgbClr val="292929"/>
                </a:solidFill>
              </a:rPr>
              <a:t>This helps to give clear direction and accountability for teachers and helps enable parental oversight of their children’s education.</a:t>
            </a:r>
            <a:endParaRPr sz="120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200">
              <a:solidFill>
                <a:srgbClr val="434343"/>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Tammy </a:t>
            </a:r>
            <a:endParaRPr/>
          </a:p>
          <a:p>
            <a:pPr marL="0" lvl="0" indent="0" algn="l" rtl="0">
              <a:lnSpc>
                <a:spcPct val="100000"/>
              </a:lnSpc>
              <a:spcBef>
                <a:spcPts val="0"/>
              </a:spcBef>
              <a:spcAft>
                <a:spcPts val="0"/>
              </a:spcAft>
              <a:buSzPts val="1100"/>
              <a:buNone/>
            </a:pPr>
            <a:r>
              <a:rPr lang="en">
                <a:solidFill>
                  <a:schemeClr val="dk1"/>
                </a:solidFill>
              </a:rPr>
              <a:t>In the bottom right hand you will see the critical components or pieces that make up curriculum and are so important to teachers..  Notice that they are spiralled. </a:t>
            </a:r>
            <a:r>
              <a:rPr lang="en"/>
              <a:t>You need to understand what each of them are and how they can be used to plan your  learning experiences and assessments. </a:t>
            </a:r>
            <a:endParaRPr/>
          </a:p>
          <a:p>
            <a:pPr marL="0" lvl="0" indent="0" algn="l" rtl="0">
              <a:lnSpc>
                <a:spcPct val="100000"/>
              </a:lnSpc>
              <a:spcBef>
                <a:spcPts val="0"/>
              </a:spcBef>
              <a:spcAft>
                <a:spcPts val="0"/>
              </a:spcAft>
              <a:buSzPts val="1100"/>
              <a:buNone/>
            </a:pPr>
            <a:r>
              <a:rPr lang="en"/>
              <a:t>Big ideas and essential understandings are in there.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Tammy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solidFill>
                  <a:schemeClr val="dk1"/>
                </a:solidFill>
                <a:latin typeface="Pontano Sans"/>
                <a:ea typeface="Pontano Sans"/>
                <a:cs typeface="Pontano Sans"/>
                <a:sym typeface="Pontano Sans"/>
              </a:rPr>
              <a:t>Tammy  -  Even though the curriculum outcomes are changing</a:t>
            </a:r>
            <a:endParaRPr sz="1200" b="1">
              <a:solidFill>
                <a:schemeClr val="lt1"/>
              </a:solidFill>
              <a:latin typeface="Montserrat"/>
              <a:ea typeface="Montserrat"/>
              <a:cs typeface="Montserrat"/>
              <a:sym typeface="Montserrat"/>
            </a:endParaRPr>
          </a:p>
          <a:p>
            <a:pPr marL="457200" lvl="0" indent="-317500" algn="l" rtl="0">
              <a:lnSpc>
                <a:spcPct val="100000"/>
              </a:lnSpc>
              <a:spcBef>
                <a:spcPts val="0"/>
              </a:spcBef>
              <a:spcAft>
                <a:spcPts val="0"/>
              </a:spcAft>
              <a:buClr>
                <a:schemeClr val="dk1"/>
              </a:buClr>
              <a:buSzPts val="1400"/>
              <a:buFont typeface="Montserrat"/>
              <a:buAutoNum type="arabicPeriod"/>
            </a:pPr>
            <a:r>
              <a:rPr lang="en" sz="1400">
                <a:solidFill>
                  <a:schemeClr val="dk1"/>
                </a:solidFill>
                <a:latin typeface="Montserrat"/>
                <a:ea typeface="Montserrat"/>
                <a:cs typeface="Montserrat"/>
                <a:sym typeface="Montserrat"/>
              </a:rPr>
              <a:t>Social-emotional and academic needs of students</a:t>
            </a:r>
            <a:endParaRPr sz="1400">
              <a:solidFill>
                <a:schemeClr val="dk1"/>
              </a:solidFill>
              <a:latin typeface="Montserrat"/>
              <a:ea typeface="Montserrat"/>
              <a:cs typeface="Montserrat"/>
              <a:sym typeface="Montserrat"/>
            </a:endParaRPr>
          </a:p>
          <a:p>
            <a:pPr marL="457200" lvl="0" indent="-317500" algn="l" rtl="0">
              <a:lnSpc>
                <a:spcPct val="100000"/>
              </a:lnSpc>
              <a:spcBef>
                <a:spcPts val="1000"/>
              </a:spcBef>
              <a:spcAft>
                <a:spcPts val="0"/>
              </a:spcAft>
              <a:buClr>
                <a:schemeClr val="dk1"/>
              </a:buClr>
              <a:buSzPts val="1400"/>
              <a:buFont typeface="Montserrat"/>
              <a:buAutoNum type="arabicPeriod"/>
            </a:pPr>
            <a:r>
              <a:rPr lang="en" sz="1400">
                <a:solidFill>
                  <a:schemeClr val="dk1"/>
                </a:solidFill>
                <a:latin typeface="Montserrat"/>
                <a:ea typeface="Montserrat"/>
                <a:cs typeface="Montserrat"/>
                <a:sym typeface="Montserrat"/>
              </a:rPr>
              <a:t>Strong pedagogy</a:t>
            </a:r>
            <a:endParaRPr sz="1400">
              <a:solidFill>
                <a:schemeClr val="dk1"/>
              </a:solidFill>
              <a:latin typeface="Montserrat"/>
              <a:ea typeface="Montserrat"/>
              <a:cs typeface="Montserrat"/>
              <a:sym typeface="Montserrat"/>
            </a:endParaRPr>
          </a:p>
          <a:p>
            <a:pPr marL="457200" lvl="0" indent="-317500" algn="l" rtl="0">
              <a:lnSpc>
                <a:spcPct val="100000"/>
              </a:lnSpc>
              <a:spcBef>
                <a:spcPts val="1000"/>
              </a:spcBef>
              <a:spcAft>
                <a:spcPts val="0"/>
              </a:spcAft>
              <a:buClr>
                <a:schemeClr val="dk1"/>
              </a:buClr>
              <a:buSzPts val="1400"/>
              <a:buFont typeface="Montserrat"/>
              <a:buAutoNum type="arabicPeriod"/>
            </a:pPr>
            <a:r>
              <a:rPr lang="en" sz="1400">
                <a:solidFill>
                  <a:schemeClr val="dk1"/>
                </a:solidFill>
                <a:latin typeface="Montserrat"/>
                <a:ea typeface="Montserrat"/>
                <a:cs typeface="Montserrat"/>
                <a:sym typeface="Montserrat"/>
              </a:rPr>
              <a:t>Assessment that reveals evidence of learning and informs differentiated response</a:t>
            </a:r>
            <a:endParaRPr sz="1200">
              <a:solidFill>
                <a:schemeClr val="dk1"/>
              </a:solidFill>
              <a:latin typeface="Pontano Sans"/>
              <a:ea typeface="Pontano Sans"/>
              <a:cs typeface="Pontano Sans"/>
              <a:sym typeface="Pontano Sans"/>
            </a:endParaRPr>
          </a:p>
          <a:p>
            <a:pPr marL="0" lvl="0" indent="0" algn="l" rtl="0">
              <a:lnSpc>
                <a:spcPct val="100000"/>
              </a:lnSpc>
              <a:spcBef>
                <a:spcPts val="100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Add in picture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 link here…on the next slide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front matter is important - summarized in the next slides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Front matter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Tammy - 1 min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New</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b="1" u="sng"/>
              <a:t>1. Phonemic awareness: </a:t>
            </a:r>
            <a:r>
              <a:rPr lang="en"/>
              <a:t>The ability to distinguish, produce, remember, and manipulate the individual sounds (phonemes) in spoken words…phonemes are blended in spoken words and can be broken apart (segmented). </a:t>
            </a:r>
            <a:endParaRPr/>
          </a:p>
          <a:p>
            <a:pPr marL="457200" lvl="0" indent="-298450" algn="l" rtl="0">
              <a:lnSpc>
                <a:spcPct val="100000"/>
              </a:lnSpc>
              <a:spcBef>
                <a:spcPts val="0"/>
              </a:spcBef>
              <a:spcAft>
                <a:spcPts val="0"/>
              </a:spcAft>
              <a:buSzPts val="1100"/>
              <a:buChar char="●"/>
            </a:pPr>
            <a:r>
              <a:rPr lang="en"/>
              <a:t>-a necessary underlying skill for mapping alphabetic symbols to spoken words and can be developed through instruction</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b="1" u="sng"/>
              <a:t>2. Phonics</a:t>
            </a:r>
            <a:r>
              <a:rPr lang="en"/>
              <a:t>: Knowledge of the predictable correspondences between phonemes and graphemes (the letters and letter combinations that represent phonemes). </a:t>
            </a:r>
            <a:endParaRPr/>
          </a:p>
          <a:p>
            <a:pPr marL="457200" lvl="0" indent="-298450" algn="l" rtl="0">
              <a:lnSpc>
                <a:spcPct val="100000"/>
              </a:lnSpc>
              <a:spcBef>
                <a:spcPts val="0"/>
              </a:spcBef>
              <a:spcAft>
                <a:spcPts val="0"/>
              </a:spcAft>
              <a:buSzPts val="1100"/>
              <a:buChar char="●"/>
            </a:pPr>
            <a:r>
              <a:rPr lang="en"/>
              <a:t>-readers use phonics as they learn to decode unfamiliar words, to recognize familiar words accurately and automatically, and to spell. </a:t>
            </a:r>
            <a:endParaRPr/>
          </a:p>
          <a:p>
            <a:pPr marL="457200" lvl="0" indent="-298450" algn="l" rtl="0">
              <a:lnSpc>
                <a:spcPct val="100000"/>
              </a:lnSpc>
              <a:spcBef>
                <a:spcPts val="0"/>
              </a:spcBef>
              <a:spcAft>
                <a:spcPts val="0"/>
              </a:spcAft>
              <a:buSzPts val="1100"/>
              <a:buChar char="●"/>
            </a:pPr>
            <a:r>
              <a:rPr lang="en"/>
              <a:t>-Explicit, systematic instruction in phonics helps average children learn to read and spell more accurately and fluently than those who don’t receive phonics instruction.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b="1" u="sng"/>
              <a:t>3. Fluency</a:t>
            </a:r>
            <a:r>
              <a:rPr lang="en"/>
              <a:t>: Reading text with sufficient speed and accuracy to support comprehension. Fluency can be enhanced with various instructional techniques and with reading practice. </a:t>
            </a:r>
            <a:endParaRPr/>
          </a:p>
          <a:p>
            <a:pPr marL="457200" lvl="0" indent="-298450" algn="l" rtl="0">
              <a:lnSpc>
                <a:spcPct val="100000"/>
              </a:lnSpc>
              <a:spcBef>
                <a:spcPts val="0"/>
              </a:spcBef>
              <a:spcAft>
                <a:spcPts val="0"/>
              </a:spcAft>
              <a:buSzPts val="1100"/>
              <a:buChar char="●"/>
            </a:pPr>
            <a:r>
              <a:rPr lang="en"/>
              <a:t>It is said that to comprehend well, students must achieve adequate oral reading fluency rates.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b="1" u="sng"/>
              <a:t>4. Vocabulary</a:t>
            </a:r>
            <a:r>
              <a:rPr lang="en"/>
              <a:t>: Best achieved by reading itself, oral language practice, and instruction in a wide range of topics</a:t>
            </a:r>
            <a:endParaRPr/>
          </a:p>
          <a:p>
            <a:pPr marL="457200" lvl="0" indent="-298450" algn="l" rtl="0">
              <a:lnSpc>
                <a:spcPct val="100000"/>
              </a:lnSpc>
              <a:spcBef>
                <a:spcPts val="0"/>
              </a:spcBef>
              <a:spcAft>
                <a:spcPts val="0"/>
              </a:spcAft>
              <a:buSzPts val="1100"/>
              <a:buChar char="●"/>
            </a:pPr>
            <a:r>
              <a:rPr lang="en"/>
              <a:t>-Reading comprehension depends heavily on knowledge of the individual word meanings in a text, and those meanings are learned by repeated exposure to a word’s use in context and by explicit, direct instruction in word meanings.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b="1" u="sng"/>
              <a:t>5. Comprehension</a:t>
            </a:r>
            <a:r>
              <a:rPr lang="en"/>
              <a:t>: Requires comprehension skills and strategies, background knowledge, and verbal reasoning. </a:t>
            </a:r>
            <a:endParaRPr/>
          </a:p>
          <a:p>
            <a:pPr marL="457200" lvl="0" indent="-298450" algn="l" rtl="0">
              <a:lnSpc>
                <a:spcPct val="100000"/>
              </a:lnSpc>
              <a:spcBef>
                <a:spcPts val="0"/>
              </a:spcBef>
              <a:spcAft>
                <a:spcPts val="0"/>
              </a:spcAft>
              <a:buSzPts val="1100"/>
              <a:buChar char="●"/>
            </a:pPr>
            <a:r>
              <a:rPr lang="en"/>
              <a:t>-Teachers can be instrumental in imparting to children the skills and strategies necessary to navigate narrative and expository texts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b="1" u="sng"/>
              <a:t>§ In a grapheme-phoneme level approach</a:t>
            </a:r>
            <a:r>
              <a:rPr lang="en"/>
              <a:t>, children would learn to decode the word brick by learning the sounds for the letters (graphemes) b, r, i, and the letter pattern –ck, as well as how to blend the four sounds represented by those graphemes. </a:t>
            </a:r>
            <a:endParaRPr/>
          </a:p>
          <a:p>
            <a:pPr marL="457200" lvl="0" indent="-298450" algn="l" rtl="0">
              <a:lnSpc>
                <a:spcPct val="100000"/>
              </a:lnSpc>
              <a:spcBef>
                <a:spcPts val="0"/>
              </a:spcBef>
              <a:spcAft>
                <a:spcPts val="0"/>
              </a:spcAft>
              <a:buSzPts val="1100"/>
              <a:buChar char="●"/>
            </a:pPr>
            <a:r>
              <a:rPr lang="en" b="1" u="sng"/>
              <a:t>§ In an onset-rime approach</a:t>
            </a:r>
            <a:r>
              <a:rPr lang="en"/>
              <a:t>, the emphasis would be on somewhat larger units within words; to decode brick, children would learn sounds for the letter patterns associated with the onset br- and the rime –ick, and how to blend those two parts. </a:t>
            </a:r>
            <a:endParaRPr/>
          </a:p>
          <a:p>
            <a:pPr marL="457200" lvl="0" indent="-298450" algn="l" rtl="0">
              <a:lnSpc>
                <a:spcPct val="100000"/>
              </a:lnSpc>
              <a:spcBef>
                <a:spcPts val="0"/>
              </a:spcBef>
              <a:spcAft>
                <a:spcPts val="0"/>
              </a:spcAft>
              <a:buSzPts val="1100"/>
              <a:buChar char="●"/>
            </a:pPr>
            <a:r>
              <a:rPr lang="en"/>
              <a:t>§ </a:t>
            </a:r>
            <a:r>
              <a:rPr lang="en" b="1" u="sng"/>
              <a:t>In analogy phonics or a word families approach</a:t>
            </a:r>
            <a:r>
              <a:rPr lang="en"/>
              <a:t>, the focus would be on whole words. Children would learn to read brick by comparison to a word they can already read, such as sick, or they would learn patterned words from a “family” such as sick, stick, trick, pick, and brick</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b="1" u="sng"/>
              <a:t>The NRP (2000) found that many phonics approaches were more effective than not teaching phonics at all or than relying only on incidental, unsystematic phonics, but it did not find a difference between larger-unit and smaller-unit phonics approaches.</a:t>
            </a:r>
            <a:endParaRPr/>
          </a:p>
          <a:p>
            <a:pPr marL="457200" lvl="0" indent="-228600" algn="l" rtl="0">
              <a:lnSpc>
                <a:spcPct val="100000"/>
              </a:lnSpc>
              <a:spcBef>
                <a:spcPts val="0"/>
              </a:spcBef>
              <a:spcAft>
                <a:spcPts val="0"/>
              </a:spcAft>
              <a:buSzPts val="1100"/>
              <a:buNone/>
            </a:pPr>
            <a:endParaRPr b="1" u="sng"/>
          </a:p>
          <a:p>
            <a:pPr marL="457200" lvl="0" indent="-298450" algn="l" rtl="0">
              <a:lnSpc>
                <a:spcPct val="100000"/>
              </a:lnSpc>
              <a:spcBef>
                <a:spcPts val="0"/>
              </a:spcBef>
              <a:spcAft>
                <a:spcPts val="0"/>
              </a:spcAft>
              <a:buSzPts val="1100"/>
              <a:buChar char="●"/>
            </a:pPr>
            <a:r>
              <a:rPr lang="en" sz="1600" b="1" u="sng"/>
              <a:t>BUT…later NRP research suggests that phonics instruction with an initial focus on grapheme-phoneme level relationships, rather than larger-unit phonics approaches, can lead to better reading outcomes, especially on more advanced code skills. </a:t>
            </a:r>
            <a:endParaRPr/>
          </a:p>
          <a:p>
            <a:pPr marL="457200" lvl="0" indent="-228600" algn="l" rtl="0">
              <a:lnSpc>
                <a:spcPct val="100000"/>
              </a:lnSpc>
              <a:spcBef>
                <a:spcPts val="0"/>
              </a:spcBef>
              <a:spcAft>
                <a:spcPts val="0"/>
              </a:spcAft>
              <a:buSzPts val="1100"/>
              <a:buNone/>
            </a:pPr>
            <a:endParaRPr b="1" u="sng"/>
          </a:p>
          <a:p>
            <a:pPr marL="457200" lvl="0" indent="-298450" algn="l" rtl="0">
              <a:lnSpc>
                <a:spcPct val="100000"/>
              </a:lnSpc>
              <a:spcBef>
                <a:spcPts val="0"/>
              </a:spcBef>
              <a:spcAft>
                <a:spcPts val="0"/>
              </a:spcAft>
              <a:buSzPts val="1100"/>
              <a:buChar char="●"/>
            </a:pPr>
            <a:r>
              <a:rPr lang="en" b="1" u="sng"/>
              <a:t>-need to learn to decode more complex types of words, children must also be taught about larger units in words such as common orthographic patterns (e.g., igh, ea, ar), as well as about morphology (i.e., word parts that carry meaning such as roots, prefixes, and suffixes).</a:t>
            </a:r>
            <a:endParaRPr b="1" u="sng"/>
          </a:p>
        </p:txBody>
      </p:sp>
      <p:sp>
        <p:nvSpPr>
          <p:cNvPr id="425" name="Google Shape;425;p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The k-1 piece of the curriculum focuses on </a:t>
            </a:r>
            <a:endParaRPr/>
          </a:p>
          <a:p>
            <a:pPr marL="457200" lvl="0" indent="-298450" algn="l" rtl="0">
              <a:lnSpc>
                <a:spcPct val="100000"/>
              </a:lnSpc>
              <a:spcBef>
                <a:spcPts val="0"/>
              </a:spcBef>
              <a:spcAft>
                <a:spcPts val="0"/>
              </a:spcAft>
              <a:buSzPts val="1100"/>
              <a:buChar char="●"/>
            </a:pPr>
            <a:r>
              <a:rPr lang="en"/>
              <a:t>THE BOTTOM OF THE ROPE, </a:t>
            </a:r>
            <a:endParaRPr/>
          </a:p>
          <a:p>
            <a:pPr marL="457200" lvl="0" indent="-298450" algn="l" rtl="0">
              <a:lnSpc>
                <a:spcPct val="100000"/>
              </a:lnSpc>
              <a:spcBef>
                <a:spcPts val="0"/>
              </a:spcBef>
              <a:spcAft>
                <a:spcPts val="0"/>
              </a:spcAft>
              <a:buSzPts val="1100"/>
              <a:buChar char="●"/>
            </a:pPr>
            <a:r>
              <a:rPr lang="en"/>
              <a:t>&amp; so let’s talk about THE TOP OF THE ROPE </a:t>
            </a:r>
            <a:endParaRPr/>
          </a:p>
          <a:p>
            <a:pPr marL="457200" lvl="0" indent="-298450" algn="l" rtl="0">
              <a:lnSpc>
                <a:spcPct val="100000"/>
              </a:lnSpc>
              <a:spcBef>
                <a:spcPts val="0"/>
              </a:spcBef>
              <a:spcAft>
                <a:spcPts val="0"/>
              </a:spcAft>
              <a:buSzPts val="1100"/>
              <a:buChar char="●"/>
            </a:pPr>
            <a:r>
              <a:rPr lang="en"/>
              <a:t>that INCORPORATEs COMPREHENSION</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a:t>TOGETHER….THIS BUILD THE READING ROPE TOWARDS BECOMING A SKILLED READER</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a:t>Hollis Scarborough 2001</a:t>
            </a:r>
            <a:endParaRPr/>
          </a:p>
        </p:txBody>
      </p:sp>
      <p:sp>
        <p:nvSpPr>
          <p:cNvPr id="442" name="Google Shape;442;p2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POSTERS ONTO STRANDS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30:notes"/>
          <p:cNvSpPr txBox="1">
            <a:spLocks noGrp="1"/>
          </p:cNvSpPr>
          <p:nvPr>
            <p:ph type="body" idx="1"/>
          </p:nvPr>
        </p:nvSpPr>
        <p:spPr>
          <a:xfrm>
            <a:off x="685800" y="4400550"/>
            <a:ext cx="5486400" cy="36003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0"/>
              </a:spcBef>
              <a:spcAft>
                <a:spcPts val="0"/>
              </a:spcAft>
              <a:buSzPts val="1100"/>
              <a:buNone/>
            </a:pPr>
            <a:endParaRPr/>
          </a:p>
        </p:txBody>
      </p:sp>
      <p:sp>
        <p:nvSpPr>
          <p:cNvPr id="486" name="Google Shape;486;p30: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And sometimes we need to go back to the curriculum to focus on support</a:t>
            </a:r>
            <a:endParaRPr/>
          </a:p>
        </p:txBody>
      </p:sp>
      <p:sp>
        <p:nvSpPr>
          <p:cNvPr id="505" name="Google Shape;505;p3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11" name="Google Shape;511;p3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7" name="Google Shape;51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18" name="Google Shape;518;p3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4" name="Google Shape;52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25" name="Google Shape;525;p3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6F99C8"/>
              </a:buClr>
              <a:buSzPts val="1100"/>
              <a:buFont typeface="Lato"/>
              <a:buNone/>
            </a:pPr>
            <a:r>
              <a:rPr lang="en" b="1" i="0">
                <a:solidFill>
                  <a:srgbClr val="6F99C8"/>
                </a:solidFill>
                <a:latin typeface="Lato"/>
                <a:ea typeface="Lato"/>
                <a:cs typeface="Lato"/>
                <a:sym typeface="Lato"/>
              </a:rPr>
              <a:t>Look at the needs that may not be being met in a sequential manner in traditional literacy programs</a:t>
            </a:r>
            <a:endParaRPr/>
          </a:p>
          <a:p>
            <a:pPr marL="457200" lvl="0" indent="-298450" algn="ctr" rtl="0">
              <a:lnSpc>
                <a:spcPct val="100000"/>
              </a:lnSpc>
              <a:spcBef>
                <a:spcPts val="0"/>
              </a:spcBef>
              <a:spcAft>
                <a:spcPts val="0"/>
              </a:spcAft>
              <a:buSzPts val="1100"/>
              <a:buChar char="●"/>
            </a:pPr>
            <a:r>
              <a:rPr lang="en" b="1" i="0">
                <a:solidFill>
                  <a:srgbClr val="6F99C8"/>
                </a:solidFill>
                <a:latin typeface="Lato"/>
                <a:ea typeface="Lato"/>
                <a:cs typeface="Lato"/>
                <a:sym typeface="Lato"/>
              </a:rPr>
              <a:t>What is taught in Structured Literacy?</a:t>
            </a:r>
            <a:endParaRPr/>
          </a:p>
          <a:p>
            <a:pPr marL="457200" lvl="0" indent="-298450" algn="ctr" rtl="0">
              <a:lnSpc>
                <a:spcPct val="100000"/>
              </a:lnSpc>
              <a:spcBef>
                <a:spcPts val="0"/>
              </a:spcBef>
              <a:spcAft>
                <a:spcPts val="0"/>
              </a:spcAft>
              <a:buSzPts val="1100"/>
              <a:buChar char="●"/>
            </a:pPr>
            <a:r>
              <a:rPr lang="en" b="1" i="0">
                <a:solidFill>
                  <a:srgbClr val="6F99C8"/>
                </a:solidFill>
                <a:latin typeface="Lato"/>
                <a:ea typeface="Lato"/>
                <a:cs typeface="Lato"/>
                <a:sym typeface="Lato"/>
              </a:rPr>
              <a:t>Phonological awareness</a:t>
            </a:r>
            <a:endParaRPr/>
          </a:p>
          <a:p>
            <a:pPr marL="457200" lvl="0" indent="-298450" algn="ctr" rtl="0">
              <a:lnSpc>
                <a:spcPct val="100000"/>
              </a:lnSpc>
              <a:spcBef>
                <a:spcPts val="0"/>
              </a:spcBef>
              <a:spcAft>
                <a:spcPts val="0"/>
              </a:spcAft>
              <a:buSzPts val="1100"/>
              <a:buChar char="●"/>
            </a:pPr>
            <a:r>
              <a:rPr lang="en" b="0" i="0">
                <a:solidFill>
                  <a:srgbClr val="333333"/>
                </a:solidFill>
                <a:latin typeface="Lato"/>
                <a:ea typeface="Lato"/>
                <a:cs typeface="Lato"/>
                <a:sym typeface="Lato"/>
              </a:rPr>
              <a:t>Research has shown that 'phonological awareness' is a key foundational skill for learning to read well. Phonological awareness is the ability to separate and manipulate the sounds in spoken language, including words in a sentence as well as syllables and individual sounds in a word.</a:t>
            </a:r>
            <a:endParaRPr/>
          </a:p>
          <a:p>
            <a:pPr marL="457200" lvl="0" indent="-298450" algn="ctr" rtl="0">
              <a:lnSpc>
                <a:spcPct val="100000"/>
              </a:lnSpc>
              <a:spcBef>
                <a:spcPts val="0"/>
              </a:spcBef>
              <a:spcAft>
                <a:spcPts val="0"/>
              </a:spcAft>
              <a:buSzPts val="1100"/>
              <a:buChar char="●"/>
            </a:pPr>
            <a:r>
              <a:rPr lang="en" b="1" i="0">
                <a:solidFill>
                  <a:srgbClr val="6F99C8"/>
                </a:solidFill>
                <a:latin typeface="Lato"/>
                <a:ea typeface="Lato"/>
                <a:cs typeface="Lato"/>
                <a:sym typeface="Lato"/>
              </a:rPr>
              <a:t>Phonics &amp; Word Recognition</a:t>
            </a:r>
            <a:endParaRPr/>
          </a:p>
          <a:p>
            <a:pPr marL="457200" lvl="0" indent="-298450" algn="ctr" rtl="0">
              <a:lnSpc>
                <a:spcPct val="100000"/>
              </a:lnSpc>
              <a:spcBef>
                <a:spcPts val="0"/>
              </a:spcBef>
              <a:spcAft>
                <a:spcPts val="0"/>
              </a:spcAft>
              <a:buSzPts val="1100"/>
              <a:buChar char="●"/>
            </a:pPr>
            <a:r>
              <a:rPr lang="en" b="0" i="0">
                <a:solidFill>
                  <a:srgbClr val="333333"/>
                </a:solidFill>
                <a:latin typeface="Lato"/>
                <a:ea typeface="Lato"/>
                <a:cs typeface="Lato"/>
                <a:sym typeface="Lato"/>
              </a:rPr>
              <a:t>Decoding and spelling skills are taught explicitly, including letter-sound associations (alphabetic principle), morphology, and strategies for reading phonetically irregular and multi-syllable words.  Instruction is supported by the use of decodable texts. Spelling instruction also includes explicit instruction of spelling rules and guidelines.</a:t>
            </a:r>
            <a:endParaRPr/>
          </a:p>
          <a:p>
            <a:pPr marL="457200" lvl="0" indent="-298450" algn="ctr" rtl="0">
              <a:lnSpc>
                <a:spcPct val="100000"/>
              </a:lnSpc>
              <a:spcBef>
                <a:spcPts val="0"/>
              </a:spcBef>
              <a:spcAft>
                <a:spcPts val="0"/>
              </a:spcAft>
              <a:buSzPts val="1100"/>
              <a:buChar char="●"/>
            </a:pPr>
            <a:r>
              <a:rPr lang="en" b="1" i="0">
                <a:solidFill>
                  <a:srgbClr val="6F99C8"/>
                </a:solidFill>
                <a:latin typeface="Lato"/>
                <a:ea typeface="Lato"/>
                <a:cs typeface="Lato"/>
                <a:sym typeface="Lato"/>
              </a:rPr>
              <a:t>Fluency</a:t>
            </a:r>
            <a:endParaRPr/>
          </a:p>
          <a:p>
            <a:pPr marL="457200" lvl="0" indent="-298450" algn="ctr" rtl="0">
              <a:lnSpc>
                <a:spcPct val="100000"/>
              </a:lnSpc>
              <a:spcBef>
                <a:spcPts val="0"/>
              </a:spcBef>
              <a:spcAft>
                <a:spcPts val="0"/>
              </a:spcAft>
              <a:buSzPts val="1100"/>
              <a:buChar char="●"/>
            </a:pPr>
            <a:r>
              <a:rPr lang="en" b="0" i="0">
                <a:solidFill>
                  <a:srgbClr val="333333"/>
                </a:solidFill>
                <a:latin typeface="Lato"/>
                <a:ea typeface="Lato"/>
                <a:cs typeface="Lato"/>
                <a:sym typeface="Lato"/>
              </a:rPr>
              <a:t>Reading fluency is the ability to read words quickly enough and with accurate phrasing to retain the meaning.   Techniques such as repeated readings and fluency drills can help improve reading rate and prosody, and subsequently comprehension.</a:t>
            </a:r>
            <a:endParaRPr/>
          </a:p>
          <a:p>
            <a:pPr marL="457200" lvl="0" indent="-298450" algn="ctr" rtl="0">
              <a:lnSpc>
                <a:spcPct val="100000"/>
              </a:lnSpc>
              <a:spcBef>
                <a:spcPts val="0"/>
              </a:spcBef>
              <a:spcAft>
                <a:spcPts val="0"/>
              </a:spcAft>
              <a:buSzPts val="1100"/>
              <a:buChar char="●"/>
            </a:pPr>
            <a:r>
              <a:rPr lang="en" b="1" i="0">
                <a:solidFill>
                  <a:srgbClr val="6F99C8"/>
                </a:solidFill>
                <a:latin typeface="Lato"/>
                <a:ea typeface="Lato"/>
                <a:cs typeface="Lato"/>
                <a:sym typeface="Lato"/>
              </a:rPr>
              <a:t>Vocabulary</a:t>
            </a:r>
            <a:endParaRPr/>
          </a:p>
          <a:p>
            <a:pPr marL="457200" lvl="0" indent="-298450" algn="ctr" rtl="0">
              <a:lnSpc>
                <a:spcPct val="100000"/>
              </a:lnSpc>
              <a:spcBef>
                <a:spcPts val="0"/>
              </a:spcBef>
              <a:spcAft>
                <a:spcPts val="0"/>
              </a:spcAft>
              <a:buSzPts val="1100"/>
              <a:buChar char="●"/>
            </a:pPr>
            <a:r>
              <a:rPr lang="en" b="0" i="0">
                <a:solidFill>
                  <a:srgbClr val="333333"/>
                </a:solidFill>
                <a:latin typeface="Lato"/>
                <a:ea typeface="Lato"/>
                <a:cs typeface="Lato"/>
                <a:sym typeface="Lato"/>
              </a:rPr>
              <a:t>Vocabulary knowledge is critical in reading comprehension.  All instruction should be in a language rich environment.  Specific vocabulary instruction activities include teaching morphology, classroom conversation, reading aloud, wide independent reading, word-learning strategies and word play.</a:t>
            </a:r>
            <a:endParaRPr/>
          </a:p>
          <a:p>
            <a:pPr marL="457200" lvl="0" indent="-298450" algn="ctr" rtl="0">
              <a:lnSpc>
                <a:spcPct val="100000"/>
              </a:lnSpc>
              <a:spcBef>
                <a:spcPts val="0"/>
              </a:spcBef>
              <a:spcAft>
                <a:spcPts val="0"/>
              </a:spcAft>
              <a:buSzPts val="1100"/>
              <a:buChar char="●"/>
            </a:pPr>
            <a:r>
              <a:rPr lang="en" b="1" i="0">
                <a:solidFill>
                  <a:srgbClr val="6F99C8"/>
                </a:solidFill>
                <a:latin typeface="Lato"/>
                <a:ea typeface="Lato"/>
                <a:cs typeface="Lato"/>
                <a:sym typeface="Lato"/>
              </a:rPr>
              <a:t>Listening &amp; Reading Comprehension</a:t>
            </a:r>
            <a:endParaRPr/>
          </a:p>
          <a:p>
            <a:pPr marL="457200" lvl="0" indent="-298450" algn="ctr" rtl="0">
              <a:lnSpc>
                <a:spcPct val="100000"/>
              </a:lnSpc>
              <a:spcBef>
                <a:spcPts val="0"/>
              </a:spcBef>
              <a:spcAft>
                <a:spcPts val="0"/>
              </a:spcAft>
              <a:buSzPts val="1100"/>
              <a:buChar char="●"/>
            </a:pPr>
            <a:r>
              <a:rPr lang="en" b="0" i="0">
                <a:solidFill>
                  <a:srgbClr val="333333"/>
                </a:solidFill>
                <a:latin typeface="Lato"/>
                <a:ea typeface="Lato"/>
                <a:cs typeface="Lato"/>
                <a:sym typeface="Lato"/>
              </a:rPr>
              <a:t>Instruction addresses many contributors to language comprehension including background knowledge, vocabulary, syntax, semantics, verbal reasoning, sentence processing, knowledge of literacy structures and conventions, and skills and strategies for close reading of text.</a:t>
            </a:r>
            <a:endParaRPr/>
          </a:p>
          <a:p>
            <a:pPr marL="457200" lvl="0" indent="-298450" algn="ctr" rtl="0">
              <a:lnSpc>
                <a:spcPct val="100000"/>
              </a:lnSpc>
              <a:spcBef>
                <a:spcPts val="0"/>
              </a:spcBef>
              <a:spcAft>
                <a:spcPts val="0"/>
              </a:spcAft>
              <a:buSzPts val="1100"/>
              <a:buChar char="●"/>
            </a:pPr>
            <a:r>
              <a:rPr lang="en" b="1" i="0">
                <a:solidFill>
                  <a:srgbClr val="6F99C8"/>
                </a:solidFill>
                <a:latin typeface="Lato"/>
                <a:ea typeface="Lato"/>
                <a:cs typeface="Lato"/>
                <a:sym typeface="Lato"/>
              </a:rPr>
              <a:t>Written Expression</a:t>
            </a:r>
            <a:endParaRPr/>
          </a:p>
          <a:p>
            <a:pPr marL="457200" lvl="0" indent="-298450" algn="ctr" rtl="0">
              <a:lnSpc>
                <a:spcPct val="100000"/>
              </a:lnSpc>
              <a:spcBef>
                <a:spcPts val="0"/>
              </a:spcBef>
              <a:spcAft>
                <a:spcPts val="0"/>
              </a:spcAft>
              <a:buSzPts val="1100"/>
              <a:buChar char="●"/>
            </a:pPr>
            <a:r>
              <a:rPr lang="en" b="0" i="0">
                <a:solidFill>
                  <a:srgbClr val="333333"/>
                </a:solidFill>
                <a:latin typeface="Lato"/>
                <a:ea typeface="Lato"/>
                <a:cs typeface="Lato"/>
                <a:sym typeface="Lato"/>
              </a:rPr>
              <a:t>Written expression instruction includes the mechanics and conventions of writing, composition (handwriting, spelling, punctuation, syntax), semantics, as well as the phases of the writing process (composition, revision, and editing).</a:t>
            </a:r>
            <a:endParaRPr/>
          </a:p>
          <a:p>
            <a:pPr marL="457200" lvl="0" indent="-228600" algn="l" rtl="0">
              <a:lnSpc>
                <a:spcPct val="100000"/>
              </a:lnSpc>
              <a:spcBef>
                <a:spcPts val="0"/>
              </a:spcBef>
              <a:spcAft>
                <a:spcPts val="0"/>
              </a:spcAft>
              <a:buSzPts val="1100"/>
              <a:buNone/>
            </a:pPr>
            <a:endParaRPr/>
          </a:p>
        </p:txBody>
      </p:sp>
      <p:sp>
        <p:nvSpPr>
          <p:cNvPr id="533" name="Google Shape;533;p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3" name="Google Shape;563;p3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9" name="Google Shape;569;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Tammy - </a:t>
            </a:r>
            <a:r>
              <a:rPr lang="en" sz="1200">
                <a:solidFill>
                  <a:schemeClr val="dk1"/>
                </a:solidFill>
              </a:rPr>
              <a:t>The Competency, Literacy and Numeracy Progressions play an important role in planning for classroom learning experiences. When they experience repeated experiences with progressions which are embedded in daily learning experiences, their skills develop </a:t>
            </a:r>
            <a:endParaRPr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7" name="Google Shape;57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Kelly - we looked at this briefly earlier - this is the depth! - DEMONSTRATED BY THE END OF THE DIVISIONAL AGE RANGE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-consistent across the DIVISIONS (K, Div 1, Div 2) - if you are familiar with the 5 pillars of reading (NRP 2000) then you can see how the new curriculum covers reading acquisition of decoding, spelling, fluency, vocabulary and comprehension and into writing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Awareness/Rules of Language/Acquire information (through reading) - 1st three pillars of reading phonemic awareness/phonics, fluency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Acquire information and construct meaning -  last 2 pillars - Vocabulary and Comprehension through reading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AND we have a means to Communicate meaning (writing) through all-phonics and comprehension with vocabulary</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2" name="Google Shape;592;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5:notes"/>
          <p:cNvSpPr txBox="1">
            <a:spLocks noGrp="1"/>
          </p:cNvSpPr>
          <p:nvPr>
            <p:ph type="body" idx="1"/>
          </p:nvPr>
        </p:nvSpPr>
        <p:spPr>
          <a:xfrm>
            <a:off x="685332" y="4342574"/>
            <a:ext cx="5487300" cy="411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The Ministerial Order on Student Learning </a:t>
            </a:r>
            <a:r>
              <a:rPr lang="en" u="none"/>
              <a:t>(MO) is a policy document for k-12 education that was signed on August 6</a:t>
            </a:r>
            <a:r>
              <a:rPr lang="en" u="none" baseline="30000"/>
              <a:t>th</a:t>
            </a:r>
            <a:r>
              <a:rPr lang="en" u="none"/>
              <a:t> 2020.</a:t>
            </a:r>
            <a:endParaRPr/>
          </a:p>
          <a:p>
            <a:pPr marL="0" lvl="0" indent="0" algn="l" rtl="0">
              <a:lnSpc>
                <a:spcPct val="100000"/>
              </a:lnSpc>
              <a:spcBef>
                <a:spcPts val="0"/>
              </a:spcBef>
              <a:spcAft>
                <a:spcPts val="0"/>
              </a:spcAft>
              <a:buSzPts val="1100"/>
              <a:buNone/>
            </a:pPr>
            <a:endParaRPr/>
          </a:p>
          <a:p>
            <a:pPr marL="176335" lvl="0" indent="-176335" algn="l" rtl="0">
              <a:lnSpc>
                <a:spcPct val="100000"/>
              </a:lnSpc>
              <a:spcBef>
                <a:spcPts val="0"/>
              </a:spcBef>
              <a:spcAft>
                <a:spcPts val="0"/>
              </a:spcAft>
              <a:buClr>
                <a:schemeClr val="dk1"/>
              </a:buClr>
              <a:buSzPts val="1200"/>
              <a:buFont typeface="Arial"/>
              <a:buChar char="•"/>
            </a:pPr>
            <a:r>
              <a:rPr lang="en"/>
              <a:t>It sets the </a:t>
            </a:r>
            <a:r>
              <a:rPr lang="en" b="1"/>
              <a:t>vision for learning</a:t>
            </a:r>
            <a:r>
              <a:rPr lang="en"/>
              <a:t>: “Students will gain the knowledge and skills to form the foundations for successful and fulfilling lives, and make meaningful contributions to their communities and the world.”</a:t>
            </a:r>
            <a:endParaRPr/>
          </a:p>
          <a:p>
            <a:pPr marL="0" lvl="0" indent="0" algn="l" rtl="0">
              <a:lnSpc>
                <a:spcPct val="100000"/>
              </a:lnSpc>
              <a:spcBef>
                <a:spcPts val="0"/>
              </a:spcBef>
              <a:spcAft>
                <a:spcPts val="0"/>
              </a:spcAft>
              <a:buSzPts val="1100"/>
              <a:buNone/>
            </a:pPr>
            <a:endParaRPr/>
          </a:p>
          <a:p>
            <a:pPr marL="176335" lvl="0" indent="-176335" algn="l" rtl="0">
              <a:lnSpc>
                <a:spcPct val="100000"/>
              </a:lnSpc>
              <a:spcBef>
                <a:spcPts val="0"/>
              </a:spcBef>
              <a:spcAft>
                <a:spcPts val="0"/>
              </a:spcAft>
              <a:buClr>
                <a:schemeClr val="dk1"/>
              </a:buClr>
              <a:buSzPts val="1200"/>
              <a:buFont typeface="Arial"/>
              <a:buChar char="•"/>
            </a:pPr>
            <a:r>
              <a:rPr lang="en"/>
              <a:t>It sets a </a:t>
            </a:r>
            <a:r>
              <a:rPr lang="en" b="1"/>
              <a:t>foundation for learning </a:t>
            </a:r>
            <a:r>
              <a:rPr lang="en"/>
              <a:t>that focuses on the importance of </a:t>
            </a:r>
            <a:r>
              <a:rPr lang="en" b="1"/>
              <a:t>literacy and numeracy </a:t>
            </a:r>
            <a:r>
              <a:rPr lang="en"/>
              <a:t>as foundational for student learning.</a:t>
            </a:r>
            <a:endParaRPr/>
          </a:p>
          <a:p>
            <a:pPr marL="0" lvl="0" indent="0" algn="l" rtl="0">
              <a:lnSpc>
                <a:spcPct val="100000"/>
              </a:lnSpc>
              <a:spcBef>
                <a:spcPts val="0"/>
              </a:spcBef>
              <a:spcAft>
                <a:spcPts val="0"/>
              </a:spcAft>
              <a:buSzPts val="1100"/>
              <a:buNone/>
            </a:pPr>
            <a:endParaRPr/>
          </a:p>
          <a:p>
            <a:pPr marL="176335" lvl="0" indent="-176335" algn="l" rtl="0">
              <a:lnSpc>
                <a:spcPct val="100000"/>
              </a:lnSpc>
              <a:spcBef>
                <a:spcPts val="0"/>
              </a:spcBef>
              <a:spcAft>
                <a:spcPts val="0"/>
              </a:spcAft>
              <a:buClr>
                <a:schemeClr val="dk1"/>
              </a:buClr>
              <a:buSzPts val="1200"/>
              <a:buFont typeface="Arial"/>
              <a:buChar char="•"/>
            </a:pPr>
            <a:r>
              <a:rPr lang="en"/>
              <a:t>And, it outlines the </a:t>
            </a:r>
            <a:r>
              <a:rPr lang="en" b="1"/>
              <a:t>outcomes for learning </a:t>
            </a:r>
            <a:r>
              <a:rPr lang="en"/>
              <a:t>including knowledge development, character development  and community engagement.</a:t>
            </a:r>
            <a:endParaRPr/>
          </a:p>
          <a:p>
            <a:pPr marL="0" lvl="0" indent="0" algn="l" rtl="0">
              <a:lnSpc>
                <a:spcPct val="100000"/>
              </a:lnSpc>
              <a:spcBef>
                <a:spcPts val="0"/>
              </a:spcBef>
              <a:spcAft>
                <a:spcPts val="0"/>
              </a:spcAft>
              <a:buSzPts val="1100"/>
              <a:buNone/>
            </a:pPr>
            <a:br>
              <a:rPr lang="en"/>
            </a:br>
            <a:r>
              <a:rPr lang="en"/>
              <a:t>The Ministerial Order was the foundational document that lead to the development of the Guiding Framework.</a:t>
            </a:r>
            <a:endParaRPr/>
          </a:p>
          <a:p>
            <a:pPr marL="0" lvl="0" indent="0" algn="l" rtl="0">
              <a:lnSpc>
                <a:spcPct val="100000"/>
              </a:lnSpc>
              <a:spcBef>
                <a:spcPts val="0"/>
              </a:spcBef>
              <a:spcAft>
                <a:spcPts val="0"/>
              </a:spcAft>
              <a:buSzPts val="1100"/>
              <a:buNone/>
            </a:pPr>
            <a:br>
              <a:rPr lang="en"/>
            </a:br>
            <a:endParaRPr/>
          </a:p>
        </p:txBody>
      </p:sp>
      <p:sp>
        <p:nvSpPr>
          <p:cNvPr id="242" name="Google Shape;242;p5:notes"/>
          <p:cNvSpPr txBox="1">
            <a:spLocks noGrp="1"/>
          </p:cNvSpPr>
          <p:nvPr>
            <p:ph type="sldNum" idx="12"/>
          </p:nvPr>
        </p:nvSpPr>
        <p:spPr>
          <a:xfrm>
            <a:off x="3885108" y="8685146"/>
            <a:ext cx="2971800" cy="456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1" name="Google Shape;601;p4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7" name="Google Shape;607;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Can be found on the first page - to the right where the front matter of ELAL is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5" name="Google Shape;61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Web link to the current curriculum</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5" name="Google Shape;62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Click on the MORE INFO at the bottom of the front matter…goes to the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These are SOME of the curriculum KUSPs….there are more</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3" name="Google Shape;653;p4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9" name="Google Shape;659;p4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5" name="Google Shape;665;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1" name="Google Shape;671;p5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6:notes"/>
          <p:cNvSpPr txBox="1">
            <a:spLocks noGrp="1"/>
          </p:cNvSpPr>
          <p:nvPr>
            <p:ph type="body" idx="1"/>
          </p:nvPr>
        </p:nvSpPr>
        <p:spPr>
          <a:xfrm>
            <a:off x="685332" y="4342574"/>
            <a:ext cx="5487300" cy="411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b="1"/>
              <a:t>Kelly - 2020…</a:t>
            </a:r>
            <a:endParaRPr b="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
              <a:t>The Guiding Framework provides </a:t>
            </a:r>
            <a:r>
              <a:rPr lang="en" b="1"/>
              <a:t>transparent guidelines </a:t>
            </a:r>
            <a:r>
              <a:rPr lang="en"/>
              <a:t>to help parents and educators understand curriculum development in Alberta.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It makes it easier for parents and teachers to understand </a:t>
            </a:r>
            <a:r>
              <a:rPr lang="en" b="1"/>
              <a:t>what is being taught and why it is being taught </a:t>
            </a:r>
            <a:r>
              <a:rPr lang="en"/>
              <a:t>in each subject and from grade to grade.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 Guiding Framework establishes a</a:t>
            </a:r>
            <a:endParaRPr/>
          </a:p>
          <a:p>
            <a:pPr marL="176335" lvl="0" indent="-176335" algn="l" rtl="0">
              <a:lnSpc>
                <a:spcPct val="100000"/>
              </a:lnSpc>
              <a:spcBef>
                <a:spcPts val="0"/>
              </a:spcBef>
              <a:spcAft>
                <a:spcPts val="0"/>
              </a:spcAft>
              <a:buClr>
                <a:schemeClr val="dk1"/>
              </a:buClr>
              <a:buSzPts val="1200"/>
              <a:buFont typeface="Arial"/>
              <a:buChar char="•"/>
            </a:pPr>
            <a:r>
              <a:rPr lang="en"/>
              <a:t>Common design for curriculum in all subjects</a:t>
            </a:r>
            <a:endParaRPr/>
          </a:p>
          <a:p>
            <a:pPr marL="176335" lvl="0" indent="-176335" algn="l" rtl="0">
              <a:lnSpc>
                <a:spcPct val="100000"/>
              </a:lnSpc>
              <a:spcBef>
                <a:spcPts val="0"/>
              </a:spcBef>
              <a:spcAft>
                <a:spcPts val="0"/>
              </a:spcAft>
              <a:buClr>
                <a:schemeClr val="dk1"/>
              </a:buClr>
              <a:buSzPts val="1200"/>
              <a:buFont typeface="Arial"/>
              <a:buChar char="•"/>
            </a:pPr>
            <a:r>
              <a:rPr lang="en"/>
              <a:t>Common structure of learning outcomes in all subjects and grades, and</a:t>
            </a:r>
            <a:endParaRPr/>
          </a:p>
          <a:p>
            <a:pPr marL="176335" lvl="0" indent="-176335" algn="l" rtl="0">
              <a:lnSpc>
                <a:spcPct val="100000"/>
              </a:lnSpc>
              <a:spcBef>
                <a:spcPts val="0"/>
              </a:spcBef>
              <a:spcAft>
                <a:spcPts val="0"/>
              </a:spcAft>
              <a:buClr>
                <a:schemeClr val="dk1"/>
              </a:buClr>
              <a:buSzPts val="1200"/>
              <a:buFont typeface="Arial"/>
              <a:buChar char="•"/>
            </a:pPr>
            <a:r>
              <a:rPr lang="en"/>
              <a:t>Ensures clear and concise language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 Guiding Framework outlines overall guidelines, features and considerations for developing curriculum that are common to all subjects as well as subject specific guidelines. These informed (and continue to inform) curriculum development.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For example: research shows that when a child is coached to be able to write with clear grammar and logic, the skill of writing about substantive content reinforces long-term memory and clear thinking (Hochman, Wexler, &amp; Lemov, 2017; Kirschner &amp; Hendrick, 2020).</a:t>
            </a:r>
            <a:br>
              <a:rPr lang="en"/>
            </a:br>
            <a:endParaRPr/>
          </a:p>
        </p:txBody>
      </p:sp>
      <p:sp>
        <p:nvSpPr>
          <p:cNvPr id="284" name="Google Shape;284;p6:notes"/>
          <p:cNvSpPr txBox="1">
            <a:spLocks noGrp="1"/>
          </p:cNvSpPr>
          <p:nvPr>
            <p:ph type="sldNum" idx="12"/>
          </p:nvPr>
        </p:nvSpPr>
        <p:spPr>
          <a:xfrm>
            <a:off x="3885108" y="8685146"/>
            <a:ext cx="2971800" cy="456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7" name="Google Shape;687;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f3447a2eb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g1f3447a2eb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15 minute video – we won’t play that today-know that it’s there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Tammy - Structure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Kelly - There are added features if you have a log-in</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55" name="Google Shape;55;p58"/>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chemeClr val="accent6"/>
              </a:buClr>
              <a:buSzPts val="1800"/>
              <a:buChar char="▷"/>
              <a:defRPr>
                <a:solidFill>
                  <a:schemeClr val="dk1"/>
                </a:solidFill>
              </a:defRPr>
            </a:lvl1pPr>
            <a:lvl2pPr marL="914400" lvl="1" indent="-381000" algn="l">
              <a:lnSpc>
                <a:spcPct val="100000"/>
              </a:lnSpc>
              <a:spcBef>
                <a:spcPts val="0"/>
              </a:spcBef>
              <a:spcAft>
                <a:spcPts val="0"/>
              </a:spcAft>
              <a:buClr>
                <a:schemeClr val="dk1"/>
              </a:buClr>
              <a:buSzPts val="2400"/>
              <a:buChar char="○"/>
              <a:defRPr>
                <a:solidFill>
                  <a:schemeClr val="dk1"/>
                </a:solidFill>
              </a:defRPr>
            </a:lvl2pPr>
            <a:lvl3pPr marL="1371600" lvl="2" indent="-381000" algn="l">
              <a:lnSpc>
                <a:spcPct val="100000"/>
              </a:lnSpc>
              <a:spcBef>
                <a:spcPts val="0"/>
              </a:spcBef>
              <a:spcAft>
                <a:spcPts val="0"/>
              </a:spcAft>
              <a:buClr>
                <a:schemeClr val="dk1"/>
              </a:buClr>
              <a:buSzPts val="2400"/>
              <a:buChar char="■"/>
              <a:defRPr>
                <a:solidFill>
                  <a:schemeClr val="dk1"/>
                </a:solidFill>
              </a:defRPr>
            </a:lvl3pPr>
            <a:lvl4pPr marL="1828800" lvl="3" indent="-381000" algn="l">
              <a:lnSpc>
                <a:spcPct val="100000"/>
              </a:lnSpc>
              <a:spcBef>
                <a:spcPts val="0"/>
              </a:spcBef>
              <a:spcAft>
                <a:spcPts val="0"/>
              </a:spcAft>
              <a:buClr>
                <a:schemeClr val="dk1"/>
              </a:buClr>
              <a:buSzPts val="2400"/>
              <a:buChar char="●"/>
              <a:defRPr>
                <a:solidFill>
                  <a:schemeClr val="dk1"/>
                </a:solidFill>
              </a:defRPr>
            </a:lvl4pPr>
            <a:lvl5pPr marL="2286000" lvl="4" indent="-381000" algn="l">
              <a:lnSpc>
                <a:spcPct val="100000"/>
              </a:lnSpc>
              <a:spcBef>
                <a:spcPts val="0"/>
              </a:spcBef>
              <a:spcAft>
                <a:spcPts val="0"/>
              </a:spcAft>
              <a:buClr>
                <a:schemeClr val="dk1"/>
              </a:buClr>
              <a:buSzPts val="2400"/>
              <a:buChar char="○"/>
              <a:defRPr>
                <a:solidFill>
                  <a:schemeClr val="dk1"/>
                </a:solidFill>
              </a:defRPr>
            </a:lvl5pPr>
            <a:lvl6pPr marL="2743200" lvl="5" indent="-381000" algn="l">
              <a:lnSpc>
                <a:spcPct val="100000"/>
              </a:lnSpc>
              <a:spcBef>
                <a:spcPts val="0"/>
              </a:spcBef>
              <a:spcAft>
                <a:spcPts val="0"/>
              </a:spcAft>
              <a:buClr>
                <a:schemeClr val="dk1"/>
              </a:buClr>
              <a:buSzPts val="2400"/>
              <a:buChar char="■"/>
              <a:defRPr>
                <a:solidFill>
                  <a:schemeClr val="dk1"/>
                </a:solidFill>
              </a:defRPr>
            </a:lvl6pPr>
            <a:lvl7pPr marL="3200400" lvl="6" indent="-381000" algn="l">
              <a:lnSpc>
                <a:spcPct val="100000"/>
              </a:lnSpc>
              <a:spcBef>
                <a:spcPts val="0"/>
              </a:spcBef>
              <a:spcAft>
                <a:spcPts val="0"/>
              </a:spcAft>
              <a:buClr>
                <a:schemeClr val="dk1"/>
              </a:buClr>
              <a:buSzPts val="2400"/>
              <a:buChar char="●"/>
              <a:defRPr>
                <a:solidFill>
                  <a:schemeClr val="dk1"/>
                </a:solidFill>
              </a:defRPr>
            </a:lvl7pPr>
            <a:lvl8pPr marL="3657600" lvl="7" indent="-381000" algn="l">
              <a:lnSpc>
                <a:spcPct val="100000"/>
              </a:lnSpc>
              <a:spcBef>
                <a:spcPts val="0"/>
              </a:spcBef>
              <a:spcAft>
                <a:spcPts val="0"/>
              </a:spcAft>
              <a:buClr>
                <a:schemeClr val="dk1"/>
              </a:buClr>
              <a:buSzPts val="2400"/>
              <a:buChar char="○"/>
              <a:defRPr>
                <a:solidFill>
                  <a:schemeClr val="dk1"/>
                </a:solidFill>
              </a:defRPr>
            </a:lvl8pPr>
            <a:lvl9pPr marL="4114800" lvl="8" indent="-381000" algn="l">
              <a:lnSpc>
                <a:spcPct val="100000"/>
              </a:lnSpc>
              <a:spcBef>
                <a:spcPts val="0"/>
              </a:spcBef>
              <a:spcAft>
                <a:spcPts val="0"/>
              </a:spcAft>
              <a:buClr>
                <a:schemeClr val="dk1"/>
              </a:buClr>
              <a:buSzPts val="2400"/>
              <a:buChar char="■"/>
              <a:defRPr>
                <a:solidFill>
                  <a:schemeClr val="dk1"/>
                </a:solidFill>
              </a:defRPr>
            </a:lvl9pPr>
          </a:lstStyle>
          <a:p>
            <a:endParaRPr/>
          </a:p>
        </p:txBody>
      </p:sp>
      <p:sp>
        <p:nvSpPr>
          <p:cNvPr id="56" name="Google Shape;56;p5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5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5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5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58"/>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61"/>
        <p:cNvGrpSpPr/>
        <p:nvPr/>
      </p:nvGrpSpPr>
      <p:grpSpPr>
        <a:xfrm>
          <a:off x="0" y="0"/>
          <a:ext cx="0" cy="0"/>
          <a:chOff x="0" y="0"/>
          <a:chExt cx="0" cy="0"/>
        </a:xfrm>
      </p:grpSpPr>
      <p:sp>
        <p:nvSpPr>
          <p:cNvPr id="62" name="Google Shape;62;p59"/>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59"/>
          <p:cNvSpPr txBox="1">
            <a:spLocks noGrp="1"/>
          </p:cNvSpPr>
          <p:nvPr>
            <p:ph type="ctrTitle"/>
          </p:nvPr>
        </p:nvSpPr>
        <p:spPr>
          <a:xfrm>
            <a:off x="685800" y="1583342"/>
            <a:ext cx="7772400" cy="115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64" name="Google Shape;64;p59"/>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400"/>
              <a:buNone/>
              <a:defRPr sz="2400" b="1">
                <a:solidFill>
                  <a:schemeClr val="lt1"/>
                </a:solidFill>
              </a:defRPr>
            </a:lvl1pPr>
            <a:lvl2pPr lvl="1" algn="ctr">
              <a:lnSpc>
                <a:spcPct val="100000"/>
              </a:lnSpc>
              <a:spcBef>
                <a:spcPts val="0"/>
              </a:spcBef>
              <a:spcAft>
                <a:spcPts val="0"/>
              </a:spcAft>
              <a:buClr>
                <a:schemeClr val="lt1"/>
              </a:buClr>
              <a:buSzPts val="2400"/>
              <a:buNone/>
              <a:defRPr b="1">
                <a:solidFill>
                  <a:schemeClr val="lt1"/>
                </a:solidFill>
              </a:defRPr>
            </a:lvl2pPr>
            <a:lvl3pPr lvl="2" algn="ctr">
              <a:lnSpc>
                <a:spcPct val="100000"/>
              </a:lnSpc>
              <a:spcBef>
                <a:spcPts val="0"/>
              </a:spcBef>
              <a:spcAft>
                <a:spcPts val="0"/>
              </a:spcAft>
              <a:buClr>
                <a:schemeClr val="lt1"/>
              </a:buClr>
              <a:buSzPts val="2400"/>
              <a:buNone/>
              <a:defRPr b="1">
                <a:solidFill>
                  <a:schemeClr val="lt1"/>
                </a:solidFill>
              </a:defRPr>
            </a:lvl3pPr>
            <a:lvl4pPr lvl="3" algn="ctr">
              <a:lnSpc>
                <a:spcPct val="100000"/>
              </a:lnSpc>
              <a:spcBef>
                <a:spcPts val="0"/>
              </a:spcBef>
              <a:spcAft>
                <a:spcPts val="0"/>
              </a:spcAft>
              <a:buClr>
                <a:schemeClr val="lt1"/>
              </a:buClr>
              <a:buSzPts val="2400"/>
              <a:buNone/>
              <a:defRPr sz="2400" b="1">
                <a:solidFill>
                  <a:schemeClr val="lt1"/>
                </a:solidFill>
              </a:defRPr>
            </a:lvl4pPr>
            <a:lvl5pPr lvl="4" algn="ctr">
              <a:lnSpc>
                <a:spcPct val="100000"/>
              </a:lnSpc>
              <a:spcBef>
                <a:spcPts val="0"/>
              </a:spcBef>
              <a:spcAft>
                <a:spcPts val="0"/>
              </a:spcAft>
              <a:buClr>
                <a:schemeClr val="lt1"/>
              </a:buClr>
              <a:buSzPts val="2400"/>
              <a:buNone/>
              <a:defRPr sz="2400" b="1">
                <a:solidFill>
                  <a:schemeClr val="lt1"/>
                </a:solidFill>
              </a:defRPr>
            </a:lvl5pPr>
            <a:lvl6pPr lvl="5" algn="ctr">
              <a:lnSpc>
                <a:spcPct val="100000"/>
              </a:lnSpc>
              <a:spcBef>
                <a:spcPts val="0"/>
              </a:spcBef>
              <a:spcAft>
                <a:spcPts val="0"/>
              </a:spcAft>
              <a:buClr>
                <a:schemeClr val="lt1"/>
              </a:buClr>
              <a:buSzPts val="2400"/>
              <a:buNone/>
              <a:defRPr sz="2400" b="1">
                <a:solidFill>
                  <a:schemeClr val="lt1"/>
                </a:solidFill>
              </a:defRPr>
            </a:lvl6pPr>
            <a:lvl7pPr lvl="6" algn="ctr">
              <a:lnSpc>
                <a:spcPct val="100000"/>
              </a:lnSpc>
              <a:spcBef>
                <a:spcPts val="0"/>
              </a:spcBef>
              <a:spcAft>
                <a:spcPts val="0"/>
              </a:spcAft>
              <a:buClr>
                <a:schemeClr val="lt1"/>
              </a:buClr>
              <a:buSzPts val="2400"/>
              <a:buNone/>
              <a:defRPr sz="2400" b="1">
                <a:solidFill>
                  <a:schemeClr val="lt1"/>
                </a:solidFill>
              </a:defRPr>
            </a:lvl7pPr>
            <a:lvl8pPr lvl="7" algn="ctr">
              <a:lnSpc>
                <a:spcPct val="100000"/>
              </a:lnSpc>
              <a:spcBef>
                <a:spcPts val="0"/>
              </a:spcBef>
              <a:spcAft>
                <a:spcPts val="0"/>
              </a:spcAft>
              <a:buClr>
                <a:schemeClr val="lt1"/>
              </a:buClr>
              <a:buSzPts val="2400"/>
              <a:buNone/>
              <a:defRPr sz="2400" b="1">
                <a:solidFill>
                  <a:schemeClr val="lt1"/>
                </a:solidFill>
              </a:defRPr>
            </a:lvl8pPr>
            <a:lvl9pPr lvl="8" algn="ctr">
              <a:lnSpc>
                <a:spcPct val="100000"/>
              </a:lnSpc>
              <a:spcBef>
                <a:spcPts val="0"/>
              </a:spcBef>
              <a:spcAft>
                <a:spcPts val="0"/>
              </a:spcAft>
              <a:buClr>
                <a:schemeClr val="lt1"/>
              </a:buClr>
              <a:buSzPts val="2400"/>
              <a:buNone/>
              <a:defRPr sz="2400" b="1">
                <a:solidFill>
                  <a:schemeClr val="lt1"/>
                </a:solidFill>
              </a:defRPr>
            </a:lvl9pPr>
          </a:lstStyle>
          <a:p>
            <a:endParaRPr/>
          </a:p>
        </p:txBody>
      </p:sp>
      <p:sp>
        <p:nvSpPr>
          <p:cNvPr id="65" name="Google Shape;65;p59"/>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59"/>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59"/>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59"/>
          <p:cNvSpPr txBox="1">
            <a:spLocks noGrp="1"/>
          </p:cNvSpPr>
          <p:nvPr>
            <p:ph type="sldNum" idx="12"/>
          </p:nvPr>
        </p:nvSpPr>
        <p:spPr>
          <a:xfrm>
            <a:off x="-125" y="4830281"/>
            <a:ext cx="9144000" cy="313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title">
  <p:cSld name="Content with title">
    <p:spTree>
      <p:nvGrpSpPr>
        <p:cNvPr id="1" name="Shape 69"/>
        <p:cNvGrpSpPr/>
        <p:nvPr/>
      </p:nvGrpSpPr>
      <p:grpSpPr>
        <a:xfrm>
          <a:off x="0" y="0"/>
          <a:ext cx="0" cy="0"/>
          <a:chOff x="0" y="0"/>
          <a:chExt cx="0" cy="0"/>
        </a:xfrm>
      </p:grpSpPr>
      <p:sp>
        <p:nvSpPr>
          <p:cNvPr id="70" name="Google Shape;70;p60"/>
          <p:cNvSpPr/>
          <p:nvPr/>
        </p:nvSpPr>
        <p:spPr>
          <a:xfrm>
            <a:off x="107504" y="4953398"/>
            <a:ext cx="1571400" cy="11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60"/>
          <p:cNvSpPr txBox="1">
            <a:spLocks noGrp="1"/>
          </p:cNvSpPr>
          <p:nvPr>
            <p:ph type="sldNum" idx="12"/>
          </p:nvPr>
        </p:nvSpPr>
        <p:spPr>
          <a:xfrm>
            <a:off x="107504" y="4659982"/>
            <a:ext cx="2057400" cy="2745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72" name="Google Shape;72;p60"/>
          <p:cNvPicPr preferRelativeResize="0"/>
          <p:nvPr/>
        </p:nvPicPr>
        <p:blipFill rotWithShape="1">
          <a:blip r:embed="rId2">
            <a:alphaModFix/>
          </a:blip>
          <a:srcRect/>
          <a:stretch/>
        </p:blipFill>
        <p:spPr>
          <a:xfrm>
            <a:off x="7772400" y="4651001"/>
            <a:ext cx="1143000" cy="321310"/>
          </a:xfrm>
          <a:prstGeom prst="rect">
            <a:avLst/>
          </a:prstGeom>
          <a:noFill/>
          <a:ln>
            <a:noFill/>
          </a:ln>
        </p:spPr>
      </p:pic>
      <p:sp>
        <p:nvSpPr>
          <p:cNvPr id="73" name="Google Shape;73;p60"/>
          <p:cNvSpPr txBox="1">
            <a:spLocks noGrp="1"/>
          </p:cNvSpPr>
          <p:nvPr>
            <p:ph type="body" idx="1"/>
          </p:nvPr>
        </p:nvSpPr>
        <p:spPr>
          <a:xfrm>
            <a:off x="539552" y="1356958"/>
            <a:ext cx="8229600" cy="32310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a:solidFill>
                  <a:schemeClr val="dk1"/>
                </a:solidFill>
              </a:defRPr>
            </a:lvl1pPr>
            <a:lvl2pPr marL="914400" lvl="1" indent="-355600" algn="l">
              <a:lnSpc>
                <a:spcPct val="100000"/>
              </a:lnSpc>
              <a:spcBef>
                <a:spcPts val="400"/>
              </a:spcBef>
              <a:spcAft>
                <a:spcPts val="0"/>
              </a:spcAft>
              <a:buClr>
                <a:schemeClr val="dk1"/>
              </a:buClr>
              <a:buSzPts val="2000"/>
              <a:buChar char="○"/>
              <a:defRPr>
                <a:solidFill>
                  <a:schemeClr val="dk1"/>
                </a:solidFill>
              </a:defRPr>
            </a:lvl2pPr>
            <a:lvl3pPr marL="1371600" lvl="2" indent="-317500" algn="l">
              <a:lnSpc>
                <a:spcPct val="100000"/>
              </a:lnSpc>
              <a:spcBef>
                <a:spcPts val="280"/>
              </a:spcBef>
              <a:spcAft>
                <a:spcPts val="0"/>
              </a:spcAft>
              <a:buClr>
                <a:schemeClr val="dk1"/>
              </a:buClr>
              <a:buSzPts val="1400"/>
              <a:buChar char="■"/>
              <a:defRPr>
                <a:solidFill>
                  <a:schemeClr val="dk1"/>
                </a:solidFill>
              </a:defRPr>
            </a:lvl3pPr>
            <a:lvl4pPr marL="1828800" lvl="3" indent="-317500" algn="l">
              <a:lnSpc>
                <a:spcPct val="100000"/>
              </a:lnSpc>
              <a:spcBef>
                <a:spcPts val="280"/>
              </a:spcBef>
              <a:spcAft>
                <a:spcPts val="0"/>
              </a:spcAft>
              <a:buClr>
                <a:schemeClr val="dk1"/>
              </a:buClr>
              <a:buSzPts val="1400"/>
              <a:buChar char="●"/>
              <a:defRPr>
                <a:solidFill>
                  <a:schemeClr val="dk1"/>
                </a:solidFill>
              </a:defRPr>
            </a:lvl4pPr>
            <a:lvl5pPr marL="2286000" lvl="4" indent="-317500" algn="l">
              <a:lnSpc>
                <a:spcPct val="100000"/>
              </a:lnSpc>
              <a:spcBef>
                <a:spcPts val="280"/>
              </a:spcBef>
              <a:spcAft>
                <a:spcPts val="0"/>
              </a:spcAft>
              <a:buClr>
                <a:schemeClr val="dk1"/>
              </a:buClr>
              <a:buSzPts val="140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60"/>
          <p:cNvSpPr txBox="1">
            <a:spLocks noGrp="1"/>
          </p:cNvSpPr>
          <p:nvPr>
            <p:ph type="title"/>
          </p:nvPr>
        </p:nvSpPr>
        <p:spPr>
          <a:xfrm>
            <a:off x="539552" y="339502"/>
            <a:ext cx="8219400" cy="519900"/>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SzPts val="3200"/>
              <a:buNone/>
              <a:defRPr sz="3200" b="1">
                <a:solidFill>
                  <a:srgbClr val="0081AB"/>
                </a:solidFill>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1"/>
        <p:cNvGrpSpPr/>
        <p:nvPr/>
      </p:nvGrpSpPr>
      <p:grpSpPr>
        <a:xfrm>
          <a:off x="0" y="0"/>
          <a:ext cx="0" cy="0"/>
          <a:chOff x="0" y="0"/>
          <a:chExt cx="0" cy="0"/>
        </a:xfrm>
      </p:grpSpPr>
      <p:sp>
        <p:nvSpPr>
          <p:cNvPr id="82" name="Google Shape;82;p62"/>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62"/>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62"/>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62"/>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62"/>
          <p:cNvSpPr txBox="1">
            <a:spLocks noGrp="1"/>
          </p:cNvSpPr>
          <p:nvPr>
            <p:ph type="body" idx="1"/>
          </p:nvPr>
        </p:nvSpPr>
        <p:spPr>
          <a:xfrm>
            <a:off x="893700" y="4649963"/>
            <a:ext cx="6462600" cy="3507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360"/>
              </a:spcBef>
              <a:spcAft>
                <a:spcPts val="0"/>
              </a:spcAft>
              <a:buClr>
                <a:schemeClr val="dk2"/>
              </a:buClr>
              <a:buSzPts val="1400"/>
              <a:buNone/>
              <a:defRPr sz="1400">
                <a:solidFill>
                  <a:schemeClr val="dk2"/>
                </a:solidFill>
              </a:defRPr>
            </a:lvl1pPr>
          </a:lstStyle>
          <a:p>
            <a:endParaRPr/>
          </a:p>
        </p:txBody>
      </p:sp>
      <p:sp>
        <p:nvSpPr>
          <p:cNvPr id="87" name="Google Shape;87;p62"/>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3">
  <p:cSld name="AUTOLAYOUT_5">
    <p:bg>
      <p:bgPr>
        <a:solidFill>
          <a:srgbClr val="FFFFFF"/>
        </a:solidFill>
        <a:effectLst/>
      </p:bgPr>
    </p:bg>
    <p:spTree>
      <p:nvGrpSpPr>
        <p:cNvPr id="1" name="Shape 88"/>
        <p:cNvGrpSpPr/>
        <p:nvPr/>
      </p:nvGrpSpPr>
      <p:grpSpPr>
        <a:xfrm>
          <a:off x="0" y="0"/>
          <a:ext cx="0" cy="0"/>
          <a:chOff x="0" y="0"/>
          <a:chExt cx="0" cy="0"/>
        </a:xfrm>
      </p:grpSpPr>
      <p:sp>
        <p:nvSpPr>
          <p:cNvPr id="89" name="Google Shape;89;p63"/>
          <p:cNvSpPr/>
          <p:nvPr/>
        </p:nvSpPr>
        <p:spPr>
          <a:xfrm>
            <a:off x="0" y="0"/>
            <a:ext cx="9144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63"/>
          <p:cNvSpPr/>
          <p:nvPr/>
        </p:nvSpPr>
        <p:spPr>
          <a:xfrm>
            <a:off x="449260" y="531150"/>
            <a:ext cx="638100" cy="72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63"/>
          <p:cNvSpPr txBox="1">
            <a:spLocks noGrp="1"/>
          </p:cNvSpPr>
          <p:nvPr>
            <p:ph type="ctrTitle"/>
          </p:nvPr>
        </p:nvSpPr>
        <p:spPr>
          <a:xfrm>
            <a:off x="323300" y="772850"/>
            <a:ext cx="2704200" cy="314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800">
                <a:solidFill>
                  <a:srgbClr val="FFFFFF"/>
                </a:solidFill>
              </a:defRPr>
            </a:lvl1pPr>
            <a:lvl2pPr lvl="1" algn="l">
              <a:lnSpc>
                <a:spcPct val="100000"/>
              </a:lnSpc>
              <a:spcBef>
                <a:spcPts val="0"/>
              </a:spcBef>
              <a:spcAft>
                <a:spcPts val="0"/>
              </a:spcAft>
              <a:buClr>
                <a:srgbClr val="FFFFFF"/>
              </a:buClr>
              <a:buSzPts val="2800"/>
              <a:buNone/>
              <a:defRPr sz="2800">
                <a:solidFill>
                  <a:srgbClr val="FFFFFF"/>
                </a:solidFill>
              </a:defRPr>
            </a:lvl2pPr>
            <a:lvl3pPr lvl="2" algn="l">
              <a:lnSpc>
                <a:spcPct val="100000"/>
              </a:lnSpc>
              <a:spcBef>
                <a:spcPts val="0"/>
              </a:spcBef>
              <a:spcAft>
                <a:spcPts val="0"/>
              </a:spcAft>
              <a:buClr>
                <a:srgbClr val="FFFFFF"/>
              </a:buClr>
              <a:buSzPts val="2800"/>
              <a:buNone/>
              <a:defRPr sz="2800">
                <a:solidFill>
                  <a:srgbClr val="FFFFFF"/>
                </a:solidFill>
              </a:defRPr>
            </a:lvl3pPr>
            <a:lvl4pPr lvl="3" algn="l">
              <a:lnSpc>
                <a:spcPct val="100000"/>
              </a:lnSpc>
              <a:spcBef>
                <a:spcPts val="0"/>
              </a:spcBef>
              <a:spcAft>
                <a:spcPts val="0"/>
              </a:spcAft>
              <a:buClr>
                <a:srgbClr val="FFFFFF"/>
              </a:buClr>
              <a:buSzPts val="2800"/>
              <a:buNone/>
              <a:defRPr sz="2800">
                <a:solidFill>
                  <a:srgbClr val="FFFFFF"/>
                </a:solidFill>
              </a:defRPr>
            </a:lvl4pPr>
            <a:lvl5pPr lvl="4" algn="l">
              <a:lnSpc>
                <a:spcPct val="100000"/>
              </a:lnSpc>
              <a:spcBef>
                <a:spcPts val="0"/>
              </a:spcBef>
              <a:spcAft>
                <a:spcPts val="0"/>
              </a:spcAft>
              <a:buClr>
                <a:srgbClr val="FFFFFF"/>
              </a:buClr>
              <a:buSzPts val="2800"/>
              <a:buNone/>
              <a:defRPr sz="2800">
                <a:solidFill>
                  <a:srgbClr val="FFFFFF"/>
                </a:solidFill>
              </a:defRPr>
            </a:lvl5pPr>
            <a:lvl6pPr lvl="5" algn="l">
              <a:lnSpc>
                <a:spcPct val="100000"/>
              </a:lnSpc>
              <a:spcBef>
                <a:spcPts val="0"/>
              </a:spcBef>
              <a:spcAft>
                <a:spcPts val="0"/>
              </a:spcAft>
              <a:buClr>
                <a:srgbClr val="FFFFFF"/>
              </a:buClr>
              <a:buSzPts val="2800"/>
              <a:buNone/>
              <a:defRPr sz="2800">
                <a:solidFill>
                  <a:srgbClr val="FFFFFF"/>
                </a:solidFill>
              </a:defRPr>
            </a:lvl6pPr>
            <a:lvl7pPr lvl="6" algn="l">
              <a:lnSpc>
                <a:spcPct val="100000"/>
              </a:lnSpc>
              <a:spcBef>
                <a:spcPts val="0"/>
              </a:spcBef>
              <a:spcAft>
                <a:spcPts val="0"/>
              </a:spcAft>
              <a:buClr>
                <a:srgbClr val="FFFFFF"/>
              </a:buClr>
              <a:buSzPts val="2800"/>
              <a:buNone/>
              <a:defRPr sz="2800">
                <a:solidFill>
                  <a:srgbClr val="FFFFFF"/>
                </a:solidFill>
              </a:defRPr>
            </a:lvl7pPr>
            <a:lvl8pPr lvl="7" algn="l">
              <a:lnSpc>
                <a:spcPct val="100000"/>
              </a:lnSpc>
              <a:spcBef>
                <a:spcPts val="0"/>
              </a:spcBef>
              <a:spcAft>
                <a:spcPts val="0"/>
              </a:spcAft>
              <a:buClr>
                <a:srgbClr val="FFFFFF"/>
              </a:buClr>
              <a:buSzPts val="2800"/>
              <a:buNone/>
              <a:defRPr sz="2800">
                <a:solidFill>
                  <a:srgbClr val="FFFFFF"/>
                </a:solidFill>
              </a:defRPr>
            </a:lvl8pPr>
            <a:lvl9pPr lvl="8" algn="l">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92" name="Google Shape;92;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3"/>
        <p:cNvGrpSpPr/>
        <p:nvPr/>
      </p:nvGrpSpPr>
      <p:grpSpPr>
        <a:xfrm>
          <a:off x="0" y="0"/>
          <a:ext cx="0" cy="0"/>
          <a:chOff x="0" y="0"/>
          <a:chExt cx="0" cy="0"/>
        </a:xfrm>
      </p:grpSpPr>
      <p:sp>
        <p:nvSpPr>
          <p:cNvPr id="94" name="Google Shape;94;p64"/>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FEFEFE"/>
              </a:buClr>
              <a:buSzPts val="14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95" name="Google Shape;95;p64"/>
          <p:cNvSpPr txBox="1">
            <a:spLocks noGrp="1"/>
          </p:cNvSpPr>
          <p:nvPr>
            <p:ph type="body" idx="1"/>
          </p:nvPr>
        </p:nvSpPr>
        <p:spPr>
          <a:xfrm>
            <a:off x="800100" y="1577340"/>
            <a:ext cx="7543800" cy="29490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700"/>
              </a:spcBef>
              <a:spcAft>
                <a:spcPts val="0"/>
              </a:spcAft>
              <a:buSzPts val="1400"/>
              <a:buChar char="▷"/>
              <a:defRPr/>
            </a:lvl1pPr>
            <a:lvl2pPr marL="914400" lvl="1" indent="-317500" algn="l">
              <a:lnSpc>
                <a:spcPct val="100000"/>
              </a:lnSpc>
              <a:spcBef>
                <a:spcPts val="40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100000"/>
              </a:lnSpc>
              <a:spcBef>
                <a:spcPts val="400"/>
              </a:spcBef>
              <a:spcAft>
                <a:spcPts val="0"/>
              </a:spcAft>
              <a:buSzPts val="1400"/>
              <a:buChar char="■"/>
              <a:defRPr/>
            </a:lvl6pPr>
            <a:lvl7pPr marL="3200400" lvl="6" indent="-317500" algn="l">
              <a:lnSpc>
                <a:spcPct val="100000"/>
              </a:lnSpc>
              <a:spcBef>
                <a:spcPts val="400"/>
              </a:spcBef>
              <a:spcAft>
                <a:spcPts val="0"/>
              </a:spcAft>
              <a:buSzPts val="1400"/>
              <a:buChar char="●"/>
              <a:defRPr/>
            </a:lvl7pPr>
            <a:lvl8pPr marL="3657600" lvl="7" indent="-317500" algn="l">
              <a:lnSpc>
                <a:spcPct val="100000"/>
              </a:lnSpc>
              <a:spcBef>
                <a:spcPts val="400"/>
              </a:spcBef>
              <a:spcAft>
                <a:spcPts val="0"/>
              </a:spcAft>
              <a:buSzPts val="1400"/>
              <a:buChar char="○"/>
              <a:defRPr/>
            </a:lvl8pPr>
            <a:lvl9pPr marL="4114800" lvl="8" indent="-317500" algn="l">
              <a:lnSpc>
                <a:spcPct val="100000"/>
              </a:lnSpc>
              <a:spcBef>
                <a:spcPts val="400"/>
              </a:spcBef>
              <a:spcAft>
                <a:spcPts val="0"/>
              </a:spcAft>
              <a:buSzPts val="1400"/>
              <a:buChar char="■"/>
              <a:defRPr/>
            </a:lvl9pPr>
          </a:lstStyle>
          <a:p>
            <a:endParaRPr/>
          </a:p>
        </p:txBody>
      </p:sp>
      <p:sp>
        <p:nvSpPr>
          <p:cNvPr id="96" name="Google Shape;96;p64"/>
          <p:cNvSpPr txBox="1">
            <a:spLocks noGrp="1"/>
          </p:cNvSpPr>
          <p:nvPr>
            <p:ph type="dt" idx="10"/>
          </p:nvPr>
        </p:nvSpPr>
        <p:spPr>
          <a:xfrm>
            <a:off x="292098" y="4660901"/>
            <a:ext cx="2057400" cy="192000"/>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97" name="Google Shape;97;p64"/>
          <p:cNvSpPr txBox="1">
            <a:spLocks noGrp="1"/>
          </p:cNvSpPr>
          <p:nvPr>
            <p:ph type="ftr" idx="11"/>
          </p:nvPr>
        </p:nvSpPr>
        <p:spPr>
          <a:xfrm>
            <a:off x="2617470" y="4660901"/>
            <a:ext cx="3909300" cy="192000"/>
          </a:xfrm>
          <a:prstGeom prst="rect">
            <a:avLst/>
          </a:prstGeom>
          <a:noFill/>
          <a:ln>
            <a:noFill/>
          </a:ln>
        </p:spPr>
        <p:txBody>
          <a:bodyPr spcFirstLastPara="1" wrap="square" lIns="68575" tIns="34275" rIns="68575" bIns="34275" anchor="b"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98" name="Google Shape;98;p64"/>
          <p:cNvSpPr txBox="1">
            <a:spLocks noGrp="1"/>
          </p:cNvSpPr>
          <p:nvPr>
            <p:ph type="sldNum" idx="12"/>
          </p:nvPr>
        </p:nvSpPr>
        <p:spPr>
          <a:xfrm>
            <a:off x="7736000" y="4660901"/>
            <a:ext cx="1097400" cy="1920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9"/>
        <p:cNvGrpSpPr/>
        <p:nvPr/>
      </p:nvGrpSpPr>
      <p:grpSpPr>
        <a:xfrm>
          <a:off x="0" y="0"/>
          <a:ext cx="0" cy="0"/>
          <a:chOff x="0" y="0"/>
          <a:chExt cx="0" cy="0"/>
        </a:xfrm>
      </p:grpSpPr>
      <p:sp>
        <p:nvSpPr>
          <p:cNvPr id="100" name="Google Shape;100;p65"/>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1" name="Google Shape;101;p65"/>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60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02" name="Google Shape;102;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Double scribble">
  <p:cSld name="Blank - Double scribble">
    <p:spTree>
      <p:nvGrpSpPr>
        <p:cNvPr id="1" name="Shape 103"/>
        <p:cNvGrpSpPr/>
        <p:nvPr/>
      </p:nvGrpSpPr>
      <p:grpSpPr>
        <a:xfrm>
          <a:off x="0" y="0"/>
          <a:ext cx="0" cy="0"/>
          <a:chOff x="0" y="0"/>
          <a:chExt cx="0" cy="0"/>
        </a:xfrm>
      </p:grpSpPr>
      <p:sp>
        <p:nvSpPr>
          <p:cNvPr id="104" name="Google Shape;104;p66"/>
          <p:cNvSpPr txBox="1">
            <a:spLocks noGrp="1"/>
          </p:cNvSpPr>
          <p:nvPr>
            <p:ph type="sldNum" idx="12"/>
          </p:nvPr>
        </p:nvSpPr>
        <p:spPr>
          <a:xfrm>
            <a:off x="8480584" y="4721823"/>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105" name="Google Shape;105;p66"/>
          <p:cNvGrpSpPr/>
          <p:nvPr/>
        </p:nvGrpSpPr>
        <p:grpSpPr>
          <a:xfrm>
            <a:off x="0" y="76198"/>
            <a:ext cx="9136444" cy="808888"/>
            <a:chOff x="0" y="1979997"/>
            <a:chExt cx="9136444" cy="808888"/>
          </a:xfrm>
        </p:grpSpPr>
        <p:pic>
          <p:nvPicPr>
            <p:cNvPr id="106" name="Google Shape;106;p66"/>
            <p:cNvPicPr preferRelativeResize="0"/>
            <p:nvPr/>
          </p:nvPicPr>
          <p:blipFill rotWithShape="1">
            <a:blip r:embed="rId2">
              <a:alphaModFix/>
            </a:blip>
            <a:srcRect/>
            <a:stretch/>
          </p:blipFill>
          <p:spPr>
            <a:xfrm>
              <a:off x="0" y="1979997"/>
              <a:ext cx="4568501" cy="692416"/>
            </a:xfrm>
            <a:prstGeom prst="rect">
              <a:avLst/>
            </a:prstGeom>
            <a:noFill/>
            <a:ln>
              <a:noFill/>
            </a:ln>
          </p:spPr>
        </p:pic>
        <p:pic>
          <p:nvPicPr>
            <p:cNvPr id="107" name="Google Shape;107;p66"/>
            <p:cNvPicPr preferRelativeResize="0"/>
            <p:nvPr/>
          </p:nvPicPr>
          <p:blipFill rotWithShape="1">
            <a:blip r:embed="rId2">
              <a:alphaModFix/>
            </a:blip>
            <a:srcRect/>
            <a:stretch/>
          </p:blipFill>
          <p:spPr>
            <a:xfrm rot="10800000">
              <a:off x="4567943" y="2096469"/>
              <a:ext cx="4568501" cy="692416"/>
            </a:xfrm>
            <a:prstGeom prst="rect">
              <a:avLst/>
            </a:prstGeom>
            <a:noFill/>
            <a:ln>
              <a:noFill/>
            </a:ln>
          </p:spPr>
        </p:pic>
      </p:grpSp>
      <p:grpSp>
        <p:nvGrpSpPr>
          <p:cNvPr id="108" name="Google Shape;108;p66"/>
          <p:cNvGrpSpPr/>
          <p:nvPr/>
        </p:nvGrpSpPr>
        <p:grpSpPr>
          <a:xfrm>
            <a:off x="8" y="4246797"/>
            <a:ext cx="9136432" cy="820516"/>
            <a:chOff x="7" y="3167771"/>
            <a:chExt cx="9136432" cy="820516"/>
          </a:xfrm>
        </p:grpSpPr>
        <p:pic>
          <p:nvPicPr>
            <p:cNvPr id="109" name="Google Shape;109;p66"/>
            <p:cNvPicPr preferRelativeResize="0"/>
            <p:nvPr/>
          </p:nvPicPr>
          <p:blipFill rotWithShape="1">
            <a:blip r:embed="rId3">
              <a:alphaModFix/>
            </a:blip>
            <a:srcRect/>
            <a:stretch/>
          </p:blipFill>
          <p:spPr>
            <a:xfrm>
              <a:off x="4567938" y="3167771"/>
              <a:ext cx="4568501" cy="544883"/>
            </a:xfrm>
            <a:prstGeom prst="rect">
              <a:avLst/>
            </a:prstGeom>
            <a:noFill/>
            <a:ln>
              <a:noFill/>
            </a:ln>
          </p:spPr>
        </p:pic>
        <p:pic>
          <p:nvPicPr>
            <p:cNvPr id="110" name="Google Shape;110;p66"/>
            <p:cNvPicPr preferRelativeResize="0"/>
            <p:nvPr/>
          </p:nvPicPr>
          <p:blipFill rotWithShape="1">
            <a:blip r:embed="rId3">
              <a:alphaModFix/>
            </a:blip>
            <a:srcRect/>
            <a:stretch/>
          </p:blipFill>
          <p:spPr>
            <a:xfrm rot="10800000">
              <a:off x="7" y="3443262"/>
              <a:ext cx="4569624" cy="545025"/>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67"/>
          <p:cNvSpPr txBox="1">
            <a:spLocks noGrp="1"/>
          </p:cNvSpPr>
          <p:nvPr>
            <p:ph type="title"/>
          </p:nvPr>
        </p:nvSpPr>
        <p:spPr>
          <a:xfrm>
            <a:off x="809626" y="758428"/>
            <a:ext cx="2928938" cy="969497"/>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200"/>
              <a:buNone/>
              <a:defRPr sz="21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13" name="Google Shape;113;p67"/>
          <p:cNvSpPr>
            <a:spLocks noGrp="1"/>
          </p:cNvSpPr>
          <p:nvPr>
            <p:ph type="pic" idx="2"/>
          </p:nvPr>
        </p:nvSpPr>
        <p:spPr>
          <a:xfrm>
            <a:off x="4152900" y="398860"/>
            <a:ext cx="4585359" cy="4338637"/>
          </a:xfrm>
          <a:prstGeom prst="rect">
            <a:avLst/>
          </a:prstGeom>
          <a:noFill/>
          <a:ln>
            <a:noFill/>
          </a:ln>
        </p:spPr>
      </p:sp>
      <p:sp>
        <p:nvSpPr>
          <p:cNvPr id="114" name="Google Shape;114;p67"/>
          <p:cNvSpPr txBox="1">
            <a:spLocks noGrp="1"/>
          </p:cNvSpPr>
          <p:nvPr>
            <p:ph type="body" idx="1"/>
          </p:nvPr>
        </p:nvSpPr>
        <p:spPr>
          <a:xfrm>
            <a:off x="809625" y="1997869"/>
            <a:ext cx="2928938" cy="2328863"/>
          </a:xfrm>
          <a:prstGeom prst="rect">
            <a:avLst/>
          </a:prstGeom>
          <a:noFill/>
          <a:ln>
            <a:noFill/>
          </a:ln>
        </p:spPr>
        <p:txBody>
          <a:bodyPr spcFirstLastPara="1" wrap="square" lIns="91425" tIns="91425" rIns="91425" bIns="91425" anchor="t" anchorCtr="0">
            <a:normAutofit/>
          </a:bodyPr>
          <a:lstStyle>
            <a:lvl1pPr marL="457200" lvl="0" indent="-228600" algn="l">
              <a:lnSpc>
                <a:spcPct val="100000"/>
              </a:lnSpc>
              <a:spcBef>
                <a:spcPts val="600"/>
              </a:spcBef>
              <a:spcAft>
                <a:spcPts val="0"/>
              </a:spcAft>
              <a:buSzPts val="2400"/>
              <a:buNone/>
              <a:defRPr sz="1500"/>
            </a:lvl1pPr>
            <a:lvl2pPr marL="914400" lvl="1" indent="-228600" algn="l">
              <a:lnSpc>
                <a:spcPct val="100000"/>
              </a:lnSpc>
              <a:spcBef>
                <a:spcPts val="0"/>
              </a:spcBef>
              <a:spcAft>
                <a:spcPts val="0"/>
              </a:spcAft>
              <a:buSzPts val="2400"/>
              <a:buNone/>
              <a:defRPr sz="1050"/>
            </a:lvl2pPr>
            <a:lvl3pPr marL="1371600" lvl="2" indent="-228600" algn="l">
              <a:lnSpc>
                <a:spcPct val="100000"/>
              </a:lnSpc>
              <a:spcBef>
                <a:spcPts val="0"/>
              </a:spcBef>
              <a:spcAft>
                <a:spcPts val="0"/>
              </a:spcAft>
              <a:buSzPts val="2400"/>
              <a:buNone/>
              <a:defRPr sz="900"/>
            </a:lvl3pPr>
            <a:lvl4pPr marL="1828800" lvl="3" indent="-228600" algn="l">
              <a:lnSpc>
                <a:spcPct val="100000"/>
              </a:lnSpc>
              <a:spcBef>
                <a:spcPts val="0"/>
              </a:spcBef>
              <a:spcAft>
                <a:spcPts val="0"/>
              </a:spcAft>
              <a:buSzPts val="2400"/>
              <a:buNone/>
              <a:defRPr sz="750"/>
            </a:lvl4pPr>
            <a:lvl5pPr marL="2286000" lvl="4" indent="-228600" algn="l">
              <a:lnSpc>
                <a:spcPct val="100000"/>
              </a:lnSpc>
              <a:spcBef>
                <a:spcPts val="0"/>
              </a:spcBef>
              <a:spcAft>
                <a:spcPts val="0"/>
              </a:spcAft>
              <a:buSzPts val="2400"/>
              <a:buNone/>
              <a:defRPr sz="750"/>
            </a:lvl5pPr>
            <a:lvl6pPr marL="2743200" lvl="5" indent="-228600" algn="l">
              <a:lnSpc>
                <a:spcPct val="100000"/>
              </a:lnSpc>
              <a:spcBef>
                <a:spcPts val="0"/>
              </a:spcBef>
              <a:spcAft>
                <a:spcPts val="0"/>
              </a:spcAft>
              <a:buSzPts val="2400"/>
              <a:buNone/>
              <a:defRPr sz="750"/>
            </a:lvl6pPr>
            <a:lvl7pPr marL="3200400" lvl="6" indent="-228600" algn="l">
              <a:lnSpc>
                <a:spcPct val="100000"/>
              </a:lnSpc>
              <a:spcBef>
                <a:spcPts val="0"/>
              </a:spcBef>
              <a:spcAft>
                <a:spcPts val="0"/>
              </a:spcAft>
              <a:buSzPts val="2400"/>
              <a:buNone/>
              <a:defRPr sz="750"/>
            </a:lvl7pPr>
            <a:lvl8pPr marL="3657600" lvl="7" indent="-228600" algn="l">
              <a:lnSpc>
                <a:spcPct val="100000"/>
              </a:lnSpc>
              <a:spcBef>
                <a:spcPts val="0"/>
              </a:spcBef>
              <a:spcAft>
                <a:spcPts val="0"/>
              </a:spcAft>
              <a:buSzPts val="2400"/>
              <a:buNone/>
              <a:defRPr sz="750"/>
            </a:lvl8pPr>
            <a:lvl9pPr marL="4114800" lvl="8" indent="-228600" algn="l">
              <a:lnSpc>
                <a:spcPct val="100000"/>
              </a:lnSpc>
              <a:spcBef>
                <a:spcPts val="0"/>
              </a:spcBef>
              <a:spcAft>
                <a:spcPts val="0"/>
              </a:spcAft>
              <a:buSzPts val="2400"/>
              <a:buNone/>
              <a:defRPr sz="750"/>
            </a:lvl9pPr>
          </a:lstStyle>
          <a:p>
            <a:endParaRPr/>
          </a:p>
        </p:txBody>
      </p:sp>
      <p:sp>
        <p:nvSpPr>
          <p:cNvPr id="115" name="Google Shape;115;p67"/>
          <p:cNvSpPr txBox="1">
            <a:spLocks noGrp="1"/>
          </p:cNvSpPr>
          <p:nvPr>
            <p:ph type="dt" idx="10"/>
          </p:nvPr>
        </p:nvSpPr>
        <p:spPr>
          <a:xfrm>
            <a:off x="406004" y="4801499"/>
            <a:ext cx="1654969" cy="27699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6" name="Google Shape;116;p67"/>
          <p:cNvSpPr txBox="1">
            <a:spLocks noGrp="1"/>
          </p:cNvSpPr>
          <p:nvPr>
            <p:ph type="ftr" idx="11"/>
          </p:nvPr>
        </p:nvSpPr>
        <p:spPr>
          <a:xfrm>
            <a:off x="2481263" y="4801499"/>
            <a:ext cx="4181475" cy="27699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7" name="Google Shape;117;p67"/>
          <p:cNvSpPr txBox="1">
            <a:spLocks noGrp="1"/>
          </p:cNvSpPr>
          <p:nvPr>
            <p:ph type="sldNum" idx="12"/>
          </p:nvPr>
        </p:nvSpPr>
        <p:spPr>
          <a:xfrm>
            <a:off x="7082100" y="4801499"/>
            <a:ext cx="1656159" cy="276999"/>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56"/>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56"/>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 name="Google Shape;16;p56"/>
          <p:cNvSpPr txBox="1">
            <a:spLocks noGrp="1"/>
          </p:cNvSpPr>
          <p:nvPr>
            <p:ph type="ctrTitle"/>
          </p:nvPr>
        </p:nvSpPr>
        <p:spPr>
          <a:xfrm>
            <a:off x="277100" y="284200"/>
            <a:ext cx="2024100" cy="36780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rgbClr val="F67031"/>
              </a:buClr>
              <a:buSzPts val="2800"/>
              <a:buNone/>
              <a:defRPr>
                <a:solidFill>
                  <a:srgbClr val="F67031"/>
                </a:solidFill>
              </a:defRPr>
            </a:lvl1pPr>
            <a:lvl2pPr lvl="1" algn="l">
              <a:lnSpc>
                <a:spcPct val="100000"/>
              </a:lnSpc>
              <a:spcBef>
                <a:spcPts val="0"/>
              </a:spcBef>
              <a:spcAft>
                <a:spcPts val="0"/>
              </a:spcAft>
              <a:buClr>
                <a:srgbClr val="F67031"/>
              </a:buClr>
              <a:buSzPts val="2800"/>
              <a:buNone/>
              <a:defRPr>
                <a:solidFill>
                  <a:srgbClr val="F67031"/>
                </a:solidFill>
              </a:defRPr>
            </a:lvl2pPr>
            <a:lvl3pPr lvl="2" algn="l">
              <a:lnSpc>
                <a:spcPct val="100000"/>
              </a:lnSpc>
              <a:spcBef>
                <a:spcPts val="0"/>
              </a:spcBef>
              <a:spcAft>
                <a:spcPts val="0"/>
              </a:spcAft>
              <a:buClr>
                <a:srgbClr val="F67031"/>
              </a:buClr>
              <a:buSzPts val="2800"/>
              <a:buNone/>
              <a:defRPr>
                <a:solidFill>
                  <a:srgbClr val="F67031"/>
                </a:solidFill>
              </a:defRPr>
            </a:lvl3pPr>
            <a:lvl4pPr lvl="3" algn="l">
              <a:lnSpc>
                <a:spcPct val="100000"/>
              </a:lnSpc>
              <a:spcBef>
                <a:spcPts val="0"/>
              </a:spcBef>
              <a:spcAft>
                <a:spcPts val="0"/>
              </a:spcAft>
              <a:buClr>
                <a:srgbClr val="F67031"/>
              </a:buClr>
              <a:buSzPts val="2800"/>
              <a:buNone/>
              <a:defRPr>
                <a:solidFill>
                  <a:srgbClr val="F67031"/>
                </a:solidFill>
              </a:defRPr>
            </a:lvl4pPr>
            <a:lvl5pPr lvl="4" algn="l">
              <a:lnSpc>
                <a:spcPct val="100000"/>
              </a:lnSpc>
              <a:spcBef>
                <a:spcPts val="0"/>
              </a:spcBef>
              <a:spcAft>
                <a:spcPts val="0"/>
              </a:spcAft>
              <a:buClr>
                <a:srgbClr val="F67031"/>
              </a:buClr>
              <a:buSzPts val="2800"/>
              <a:buNone/>
              <a:defRPr>
                <a:solidFill>
                  <a:srgbClr val="F67031"/>
                </a:solidFill>
              </a:defRPr>
            </a:lvl5pPr>
            <a:lvl6pPr lvl="5" algn="l">
              <a:lnSpc>
                <a:spcPct val="100000"/>
              </a:lnSpc>
              <a:spcBef>
                <a:spcPts val="0"/>
              </a:spcBef>
              <a:spcAft>
                <a:spcPts val="0"/>
              </a:spcAft>
              <a:buClr>
                <a:srgbClr val="F67031"/>
              </a:buClr>
              <a:buSzPts val="2800"/>
              <a:buNone/>
              <a:defRPr>
                <a:solidFill>
                  <a:srgbClr val="F67031"/>
                </a:solidFill>
              </a:defRPr>
            </a:lvl6pPr>
            <a:lvl7pPr lvl="6" algn="l">
              <a:lnSpc>
                <a:spcPct val="100000"/>
              </a:lnSpc>
              <a:spcBef>
                <a:spcPts val="0"/>
              </a:spcBef>
              <a:spcAft>
                <a:spcPts val="0"/>
              </a:spcAft>
              <a:buClr>
                <a:srgbClr val="F67031"/>
              </a:buClr>
              <a:buSzPts val="2800"/>
              <a:buNone/>
              <a:defRPr>
                <a:solidFill>
                  <a:srgbClr val="F67031"/>
                </a:solidFill>
              </a:defRPr>
            </a:lvl7pPr>
            <a:lvl8pPr lvl="7" algn="l">
              <a:lnSpc>
                <a:spcPct val="100000"/>
              </a:lnSpc>
              <a:spcBef>
                <a:spcPts val="0"/>
              </a:spcBef>
              <a:spcAft>
                <a:spcPts val="0"/>
              </a:spcAft>
              <a:buClr>
                <a:srgbClr val="F67031"/>
              </a:buClr>
              <a:buSzPts val="2800"/>
              <a:buNone/>
              <a:defRPr>
                <a:solidFill>
                  <a:srgbClr val="F67031"/>
                </a:solidFill>
              </a:defRPr>
            </a:lvl8pPr>
            <a:lvl9pPr lvl="8" algn="l">
              <a:lnSpc>
                <a:spcPct val="100000"/>
              </a:lnSpc>
              <a:spcBef>
                <a:spcPts val="0"/>
              </a:spcBef>
              <a:spcAft>
                <a:spcPts val="0"/>
              </a:spcAft>
              <a:buClr>
                <a:srgbClr val="F67031"/>
              </a:buClr>
              <a:buSzPts val="2800"/>
              <a:buNone/>
              <a:defRPr>
                <a:solidFill>
                  <a:srgbClr val="F67031"/>
                </a:solidFill>
              </a:defRPr>
            </a:lvl9pPr>
          </a:lstStyle>
          <a:p>
            <a:endParaRPr/>
          </a:p>
        </p:txBody>
      </p:sp>
      <p:sp>
        <p:nvSpPr>
          <p:cNvPr id="17" name="Google Shape;17;p56"/>
          <p:cNvSpPr txBox="1">
            <a:spLocks noGrp="1"/>
          </p:cNvSpPr>
          <p:nvPr>
            <p:ph type="subTitle" idx="1"/>
          </p:nvPr>
        </p:nvSpPr>
        <p:spPr>
          <a:xfrm>
            <a:off x="277100" y="3983050"/>
            <a:ext cx="2024100" cy="7848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Clr>
                <a:srgbClr val="999999"/>
              </a:buClr>
              <a:buSzPts val="1800"/>
              <a:buFont typeface="Georgia"/>
              <a:buNone/>
              <a:defRPr i="1">
                <a:solidFill>
                  <a:srgbClr val="999999"/>
                </a:solidFill>
                <a:latin typeface="Georgia"/>
                <a:ea typeface="Georgia"/>
                <a:cs typeface="Georgia"/>
                <a:sym typeface="Georgia"/>
              </a:defRPr>
            </a:lvl1pPr>
            <a:lvl2pPr lvl="1" algn="l">
              <a:lnSpc>
                <a:spcPct val="115000"/>
              </a:lnSpc>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2pPr>
            <a:lvl3pPr lvl="2" algn="l">
              <a:lnSpc>
                <a:spcPct val="115000"/>
              </a:lnSpc>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3pPr>
            <a:lvl4pPr lvl="3" algn="l">
              <a:lnSpc>
                <a:spcPct val="115000"/>
              </a:lnSpc>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4pPr>
            <a:lvl5pPr lvl="4" algn="l">
              <a:lnSpc>
                <a:spcPct val="115000"/>
              </a:lnSpc>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5pPr>
            <a:lvl6pPr lvl="5" algn="l">
              <a:lnSpc>
                <a:spcPct val="115000"/>
              </a:lnSpc>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6pPr>
            <a:lvl7pPr lvl="6" algn="l">
              <a:lnSpc>
                <a:spcPct val="115000"/>
              </a:lnSpc>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7pPr>
            <a:lvl8pPr lvl="7" algn="l">
              <a:lnSpc>
                <a:spcPct val="115000"/>
              </a:lnSpc>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8pPr>
            <a:lvl9pPr lvl="8" algn="l">
              <a:lnSpc>
                <a:spcPct val="115000"/>
              </a:lnSpc>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9pPr>
          </a:lstStyle>
          <a:p>
            <a:endParaRPr/>
          </a:p>
        </p:txBody>
      </p:sp>
      <p:sp>
        <p:nvSpPr>
          <p:cNvPr id="18" name="Google Shape;18;p5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AUTOLAYOUT_6">
    <p:spTree>
      <p:nvGrpSpPr>
        <p:cNvPr id="1" name="Shape 118"/>
        <p:cNvGrpSpPr/>
        <p:nvPr/>
      </p:nvGrpSpPr>
      <p:grpSpPr>
        <a:xfrm>
          <a:off x="0" y="0"/>
          <a:ext cx="0" cy="0"/>
          <a:chOff x="0" y="0"/>
          <a:chExt cx="0" cy="0"/>
        </a:xfrm>
      </p:grpSpPr>
      <p:sp>
        <p:nvSpPr>
          <p:cNvPr id="119" name="Google Shape;119;p68"/>
          <p:cNvSpPr/>
          <p:nvPr/>
        </p:nvSpPr>
        <p:spPr>
          <a:xfrm>
            <a:off x="0" y="0"/>
            <a:ext cx="9144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68"/>
          <p:cNvSpPr/>
          <p:nvPr/>
        </p:nvSpPr>
        <p:spPr>
          <a:xfrm>
            <a:off x="878400" y="843500"/>
            <a:ext cx="8265600" cy="695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68"/>
          <p:cNvSpPr/>
          <p:nvPr/>
        </p:nvSpPr>
        <p:spPr>
          <a:xfrm rot="10800000">
            <a:off x="189931" y="843500"/>
            <a:ext cx="695400" cy="695400"/>
          </a:xfrm>
          <a:prstGeom prst="flowChartDelay">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68"/>
          <p:cNvSpPr txBox="1">
            <a:spLocks noGrp="1"/>
          </p:cNvSpPr>
          <p:nvPr>
            <p:ph type="title"/>
          </p:nvPr>
        </p:nvSpPr>
        <p:spPr>
          <a:xfrm>
            <a:off x="660850" y="896950"/>
            <a:ext cx="6842400" cy="57570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rgbClr val="0F9D58"/>
              </a:buClr>
              <a:buSzPts val="2000"/>
              <a:buNone/>
              <a:defRPr sz="2000" b="1">
                <a:solidFill>
                  <a:schemeClr val="accent4"/>
                </a:solidFill>
              </a:defRPr>
            </a:lvl1pPr>
            <a:lvl2pPr lvl="1" algn="l">
              <a:lnSpc>
                <a:spcPct val="100000"/>
              </a:lnSpc>
              <a:spcBef>
                <a:spcPts val="0"/>
              </a:spcBef>
              <a:spcAft>
                <a:spcPts val="0"/>
              </a:spcAft>
              <a:buClr>
                <a:srgbClr val="0F9D58"/>
              </a:buClr>
              <a:buSzPts val="2000"/>
              <a:buNone/>
              <a:defRPr sz="2000" b="1">
                <a:solidFill>
                  <a:schemeClr val="accent4"/>
                </a:solidFill>
              </a:defRPr>
            </a:lvl2pPr>
            <a:lvl3pPr lvl="2" algn="l">
              <a:lnSpc>
                <a:spcPct val="100000"/>
              </a:lnSpc>
              <a:spcBef>
                <a:spcPts val="0"/>
              </a:spcBef>
              <a:spcAft>
                <a:spcPts val="0"/>
              </a:spcAft>
              <a:buClr>
                <a:srgbClr val="0F9D58"/>
              </a:buClr>
              <a:buSzPts val="2000"/>
              <a:buNone/>
              <a:defRPr sz="2000" b="1">
                <a:solidFill>
                  <a:schemeClr val="accent4"/>
                </a:solidFill>
              </a:defRPr>
            </a:lvl3pPr>
            <a:lvl4pPr lvl="3" algn="l">
              <a:lnSpc>
                <a:spcPct val="100000"/>
              </a:lnSpc>
              <a:spcBef>
                <a:spcPts val="0"/>
              </a:spcBef>
              <a:spcAft>
                <a:spcPts val="0"/>
              </a:spcAft>
              <a:buClr>
                <a:srgbClr val="0F9D58"/>
              </a:buClr>
              <a:buSzPts val="2000"/>
              <a:buNone/>
              <a:defRPr sz="2000" b="1">
                <a:solidFill>
                  <a:schemeClr val="accent4"/>
                </a:solidFill>
              </a:defRPr>
            </a:lvl4pPr>
            <a:lvl5pPr lvl="4" algn="l">
              <a:lnSpc>
                <a:spcPct val="100000"/>
              </a:lnSpc>
              <a:spcBef>
                <a:spcPts val="0"/>
              </a:spcBef>
              <a:spcAft>
                <a:spcPts val="0"/>
              </a:spcAft>
              <a:buClr>
                <a:srgbClr val="0F9D58"/>
              </a:buClr>
              <a:buSzPts val="2000"/>
              <a:buNone/>
              <a:defRPr sz="2000" b="1">
                <a:solidFill>
                  <a:schemeClr val="accent4"/>
                </a:solidFill>
              </a:defRPr>
            </a:lvl5pPr>
            <a:lvl6pPr lvl="5" algn="l">
              <a:lnSpc>
                <a:spcPct val="100000"/>
              </a:lnSpc>
              <a:spcBef>
                <a:spcPts val="0"/>
              </a:spcBef>
              <a:spcAft>
                <a:spcPts val="0"/>
              </a:spcAft>
              <a:buClr>
                <a:srgbClr val="0F9D58"/>
              </a:buClr>
              <a:buSzPts val="2000"/>
              <a:buNone/>
              <a:defRPr sz="2000" b="1">
                <a:solidFill>
                  <a:schemeClr val="accent4"/>
                </a:solidFill>
              </a:defRPr>
            </a:lvl6pPr>
            <a:lvl7pPr lvl="6" algn="l">
              <a:lnSpc>
                <a:spcPct val="100000"/>
              </a:lnSpc>
              <a:spcBef>
                <a:spcPts val="0"/>
              </a:spcBef>
              <a:spcAft>
                <a:spcPts val="0"/>
              </a:spcAft>
              <a:buClr>
                <a:srgbClr val="0F9D58"/>
              </a:buClr>
              <a:buSzPts val="2000"/>
              <a:buNone/>
              <a:defRPr sz="2000" b="1">
                <a:solidFill>
                  <a:schemeClr val="accent4"/>
                </a:solidFill>
              </a:defRPr>
            </a:lvl7pPr>
            <a:lvl8pPr lvl="7" algn="l">
              <a:lnSpc>
                <a:spcPct val="100000"/>
              </a:lnSpc>
              <a:spcBef>
                <a:spcPts val="0"/>
              </a:spcBef>
              <a:spcAft>
                <a:spcPts val="0"/>
              </a:spcAft>
              <a:buClr>
                <a:srgbClr val="0F9D58"/>
              </a:buClr>
              <a:buSzPts val="2000"/>
              <a:buNone/>
              <a:defRPr sz="2000" b="1">
                <a:solidFill>
                  <a:schemeClr val="accent4"/>
                </a:solidFill>
              </a:defRPr>
            </a:lvl8pPr>
            <a:lvl9pPr lvl="8" algn="l">
              <a:lnSpc>
                <a:spcPct val="100000"/>
              </a:lnSpc>
              <a:spcBef>
                <a:spcPts val="0"/>
              </a:spcBef>
              <a:spcAft>
                <a:spcPts val="0"/>
              </a:spcAft>
              <a:buClr>
                <a:srgbClr val="0F9D58"/>
              </a:buClr>
              <a:buSzPts val="2000"/>
              <a:buNone/>
              <a:defRPr sz="2000" b="1">
                <a:solidFill>
                  <a:schemeClr val="accent4"/>
                </a:solidFill>
              </a:defRPr>
            </a:lvl9pPr>
          </a:lstStyle>
          <a:p>
            <a:endParaRPr/>
          </a:p>
        </p:txBody>
      </p:sp>
      <p:sp>
        <p:nvSpPr>
          <p:cNvPr id="123" name="Google Shape;123;p68"/>
          <p:cNvSpPr txBox="1">
            <a:spLocks noGrp="1"/>
          </p:cNvSpPr>
          <p:nvPr>
            <p:ph type="body" idx="1"/>
          </p:nvPr>
        </p:nvSpPr>
        <p:spPr>
          <a:xfrm>
            <a:off x="660775" y="1826600"/>
            <a:ext cx="3749700" cy="2801700"/>
          </a:xfrm>
          <a:prstGeom prst="rect">
            <a:avLst/>
          </a:prstGeom>
          <a:noFill/>
          <a:ln>
            <a:noFill/>
          </a:ln>
        </p:spPr>
        <p:txBody>
          <a:bodyPr spcFirstLastPara="1" wrap="square" lIns="68575" tIns="34275" rIns="68575" bIns="34275" anchor="t" anchorCtr="0">
            <a:normAutofit/>
          </a:bodyPr>
          <a:lstStyle>
            <a:lvl1pPr marL="457200" lvl="0" indent="-317500" algn="l">
              <a:lnSpc>
                <a:spcPct val="115000"/>
              </a:lnSpc>
              <a:spcBef>
                <a:spcPts val="600"/>
              </a:spcBef>
              <a:spcAft>
                <a:spcPts val="0"/>
              </a:spcAft>
              <a:buClr>
                <a:srgbClr val="FFFFFF"/>
              </a:buClr>
              <a:buSzPts val="1400"/>
              <a:buChar char="▷"/>
              <a:defRPr sz="1400">
                <a:solidFill>
                  <a:srgbClr val="FFFFFF"/>
                </a:solidFill>
              </a:defRPr>
            </a:lvl1pPr>
            <a:lvl2pPr marL="914400" lvl="1" indent="-304800" algn="l">
              <a:lnSpc>
                <a:spcPct val="115000"/>
              </a:lnSpc>
              <a:spcBef>
                <a:spcPts val="0"/>
              </a:spcBef>
              <a:spcAft>
                <a:spcPts val="0"/>
              </a:spcAft>
              <a:buClr>
                <a:srgbClr val="FFFFFF"/>
              </a:buClr>
              <a:buSzPts val="1200"/>
              <a:buChar char="○"/>
              <a:defRPr sz="1200">
                <a:solidFill>
                  <a:srgbClr val="FFFFFF"/>
                </a:solidFill>
              </a:defRPr>
            </a:lvl2pPr>
            <a:lvl3pPr marL="1371600" lvl="2" indent="-304800" algn="l">
              <a:lnSpc>
                <a:spcPct val="115000"/>
              </a:lnSpc>
              <a:spcBef>
                <a:spcPts val="0"/>
              </a:spcBef>
              <a:spcAft>
                <a:spcPts val="0"/>
              </a:spcAft>
              <a:buClr>
                <a:srgbClr val="FFFFFF"/>
              </a:buClr>
              <a:buSzPts val="1200"/>
              <a:buChar char="■"/>
              <a:defRPr sz="1200">
                <a:solidFill>
                  <a:srgbClr val="FFFFFF"/>
                </a:solidFill>
              </a:defRPr>
            </a:lvl3pPr>
            <a:lvl4pPr marL="1828800" lvl="3" indent="-304800" algn="l">
              <a:lnSpc>
                <a:spcPct val="115000"/>
              </a:lnSpc>
              <a:spcBef>
                <a:spcPts val="0"/>
              </a:spcBef>
              <a:spcAft>
                <a:spcPts val="0"/>
              </a:spcAft>
              <a:buClr>
                <a:srgbClr val="FFFFFF"/>
              </a:buClr>
              <a:buSzPts val="1200"/>
              <a:buChar char="●"/>
              <a:defRPr sz="1200">
                <a:solidFill>
                  <a:srgbClr val="FFFFFF"/>
                </a:solidFill>
              </a:defRPr>
            </a:lvl4pPr>
            <a:lvl5pPr marL="2286000" lvl="4" indent="-304800" algn="l">
              <a:lnSpc>
                <a:spcPct val="115000"/>
              </a:lnSpc>
              <a:spcBef>
                <a:spcPts val="0"/>
              </a:spcBef>
              <a:spcAft>
                <a:spcPts val="0"/>
              </a:spcAft>
              <a:buClr>
                <a:srgbClr val="FFFFFF"/>
              </a:buClr>
              <a:buSzPts val="1200"/>
              <a:buChar char="○"/>
              <a:defRPr sz="1200">
                <a:solidFill>
                  <a:srgbClr val="FFFFFF"/>
                </a:solidFill>
              </a:defRPr>
            </a:lvl5pPr>
            <a:lvl6pPr marL="2743200" lvl="5" indent="-304800" algn="l">
              <a:lnSpc>
                <a:spcPct val="115000"/>
              </a:lnSpc>
              <a:spcBef>
                <a:spcPts val="0"/>
              </a:spcBef>
              <a:spcAft>
                <a:spcPts val="0"/>
              </a:spcAft>
              <a:buClr>
                <a:srgbClr val="FFFFFF"/>
              </a:buClr>
              <a:buSzPts val="1200"/>
              <a:buChar char="■"/>
              <a:defRPr sz="1200">
                <a:solidFill>
                  <a:srgbClr val="FFFFFF"/>
                </a:solidFill>
              </a:defRPr>
            </a:lvl6pPr>
            <a:lvl7pPr marL="3200400" lvl="6" indent="-304800" algn="l">
              <a:lnSpc>
                <a:spcPct val="115000"/>
              </a:lnSpc>
              <a:spcBef>
                <a:spcPts val="0"/>
              </a:spcBef>
              <a:spcAft>
                <a:spcPts val="0"/>
              </a:spcAft>
              <a:buClr>
                <a:srgbClr val="FFFFFF"/>
              </a:buClr>
              <a:buSzPts val="1200"/>
              <a:buChar char="●"/>
              <a:defRPr sz="1200">
                <a:solidFill>
                  <a:srgbClr val="FFFFFF"/>
                </a:solidFill>
              </a:defRPr>
            </a:lvl7pPr>
            <a:lvl8pPr marL="3657600" lvl="7" indent="-304800" algn="l">
              <a:lnSpc>
                <a:spcPct val="115000"/>
              </a:lnSpc>
              <a:spcBef>
                <a:spcPts val="0"/>
              </a:spcBef>
              <a:spcAft>
                <a:spcPts val="0"/>
              </a:spcAft>
              <a:buClr>
                <a:srgbClr val="FFFFFF"/>
              </a:buClr>
              <a:buSzPts val="1200"/>
              <a:buChar char="○"/>
              <a:defRPr sz="1200">
                <a:solidFill>
                  <a:srgbClr val="FFFFFF"/>
                </a:solidFill>
              </a:defRPr>
            </a:lvl8pPr>
            <a:lvl9pPr marL="4114800" lvl="8" indent="-304800" algn="l">
              <a:lnSpc>
                <a:spcPct val="115000"/>
              </a:lnSpc>
              <a:spcBef>
                <a:spcPts val="0"/>
              </a:spcBef>
              <a:spcAft>
                <a:spcPts val="0"/>
              </a:spcAft>
              <a:buClr>
                <a:srgbClr val="FFFFFF"/>
              </a:buClr>
              <a:buSzPts val="1200"/>
              <a:buChar char="■"/>
              <a:defRPr sz="1200">
                <a:solidFill>
                  <a:srgbClr val="FFFFFF"/>
                </a:solidFill>
              </a:defRPr>
            </a:lvl9pPr>
          </a:lstStyle>
          <a:p>
            <a:endParaRPr/>
          </a:p>
        </p:txBody>
      </p:sp>
      <p:sp>
        <p:nvSpPr>
          <p:cNvPr id="124" name="Google Shape;124;p68"/>
          <p:cNvSpPr txBox="1">
            <a:spLocks noGrp="1"/>
          </p:cNvSpPr>
          <p:nvPr>
            <p:ph type="body" idx="2"/>
          </p:nvPr>
        </p:nvSpPr>
        <p:spPr>
          <a:xfrm>
            <a:off x="5085425" y="1826600"/>
            <a:ext cx="3749700" cy="2801700"/>
          </a:xfrm>
          <a:prstGeom prst="rect">
            <a:avLst/>
          </a:prstGeom>
          <a:noFill/>
          <a:ln>
            <a:noFill/>
          </a:ln>
        </p:spPr>
        <p:txBody>
          <a:bodyPr spcFirstLastPara="1" wrap="square" lIns="68575" tIns="34275" rIns="68575" bIns="34275" anchor="t" anchorCtr="0">
            <a:normAutofit/>
          </a:bodyPr>
          <a:lstStyle>
            <a:lvl1pPr marL="457200" lvl="0" indent="-317500" algn="l">
              <a:lnSpc>
                <a:spcPct val="115000"/>
              </a:lnSpc>
              <a:spcBef>
                <a:spcPts val="600"/>
              </a:spcBef>
              <a:spcAft>
                <a:spcPts val="0"/>
              </a:spcAft>
              <a:buClr>
                <a:srgbClr val="FFFFFF"/>
              </a:buClr>
              <a:buSzPts val="1400"/>
              <a:buChar char="▷"/>
              <a:defRPr sz="1400">
                <a:solidFill>
                  <a:srgbClr val="FFFFFF"/>
                </a:solidFill>
              </a:defRPr>
            </a:lvl1pPr>
            <a:lvl2pPr marL="914400" lvl="1" indent="-304800" algn="l">
              <a:lnSpc>
                <a:spcPct val="115000"/>
              </a:lnSpc>
              <a:spcBef>
                <a:spcPts val="0"/>
              </a:spcBef>
              <a:spcAft>
                <a:spcPts val="0"/>
              </a:spcAft>
              <a:buClr>
                <a:srgbClr val="FFFFFF"/>
              </a:buClr>
              <a:buSzPts val="1200"/>
              <a:buChar char="○"/>
              <a:defRPr sz="1200">
                <a:solidFill>
                  <a:srgbClr val="FFFFFF"/>
                </a:solidFill>
              </a:defRPr>
            </a:lvl2pPr>
            <a:lvl3pPr marL="1371600" lvl="2" indent="-304800" algn="l">
              <a:lnSpc>
                <a:spcPct val="115000"/>
              </a:lnSpc>
              <a:spcBef>
                <a:spcPts val="0"/>
              </a:spcBef>
              <a:spcAft>
                <a:spcPts val="0"/>
              </a:spcAft>
              <a:buClr>
                <a:srgbClr val="FFFFFF"/>
              </a:buClr>
              <a:buSzPts val="1200"/>
              <a:buChar char="■"/>
              <a:defRPr sz="1200">
                <a:solidFill>
                  <a:srgbClr val="FFFFFF"/>
                </a:solidFill>
              </a:defRPr>
            </a:lvl3pPr>
            <a:lvl4pPr marL="1828800" lvl="3" indent="-304800" algn="l">
              <a:lnSpc>
                <a:spcPct val="115000"/>
              </a:lnSpc>
              <a:spcBef>
                <a:spcPts val="0"/>
              </a:spcBef>
              <a:spcAft>
                <a:spcPts val="0"/>
              </a:spcAft>
              <a:buClr>
                <a:srgbClr val="FFFFFF"/>
              </a:buClr>
              <a:buSzPts val="1200"/>
              <a:buChar char="●"/>
              <a:defRPr sz="1200">
                <a:solidFill>
                  <a:srgbClr val="FFFFFF"/>
                </a:solidFill>
              </a:defRPr>
            </a:lvl4pPr>
            <a:lvl5pPr marL="2286000" lvl="4" indent="-304800" algn="l">
              <a:lnSpc>
                <a:spcPct val="115000"/>
              </a:lnSpc>
              <a:spcBef>
                <a:spcPts val="0"/>
              </a:spcBef>
              <a:spcAft>
                <a:spcPts val="0"/>
              </a:spcAft>
              <a:buClr>
                <a:srgbClr val="FFFFFF"/>
              </a:buClr>
              <a:buSzPts val="1200"/>
              <a:buChar char="○"/>
              <a:defRPr sz="1200">
                <a:solidFill>
                  <a:srgbClr val="FFFFFF"/>
                </a:solidFill>
              </a:defRPr>
            </a:lvl5pPr>
            <a:lvl6pPr marL="2743200" lvl="5" indent="-304800" algn="l">
              <a:lnSpc>
                <a:spcPct val="115000"/>
              </a:lnSpc>
              <a:spcBef>
                <a:spcPts val="0"/>
              </a:spcBef>
              <a:spcAft>
                <a:spcPts val="0"/>
              </a:spcAft>
              <a:buClr>
                <a:srgbClr val="FFFFFF"/>
              </a:buClr>
              <a:buSzPts val="1200"/>
              <a:buChar char="■"/>
              <a:defRPr sz="1200">
                <a:solidFill>
                  <a:srgbClr val="FFFFFF"/>
                </a:solidFill>
              </a:defRPr>
            </a:lvl6pPr>
            <a:lvl7pPr marL="3200400" lvl="6" indent="-304800" algn="l">
              <a:lnSpc>
                <a:spcPct val="115000"/>
              </a:lnSpc>
              <a:spcBef>
                <a:spcPts val="0"/>
              </a:spcBef>
              <a:spcAft>
                <a:spcPts val="0"/>
              </a:spcAft>
              <a:buClr>
                <a:srgbClr val="FFFFFF"/>
              </a:buClr>
              <a:buSzPts val="1200"/>
              <a:buChar char="●"/>
              <a:defRPr sz="1200">
                <a:solidFill>
                  <a:srgbClr val="FFFFFF"/>
                </a:solidFill>
              </a:defRPr>
            </a:lvl7pPr>
            <a:lvl8pPr marL="3657600" lvl="7" indent="-304800" algn="l">
              <a:lnSpc>
                <a:spcPct val="115000"/>
              </a:lnSpc>
              <a:spcBef>
                <a:spcPts val="0"/>
              </a:spcBef>
              <a:spcAft>
                <a:spcPts val="0"/>
              </a:spcAft>
              <a:buClr>
                <a:srgbClr val="FFFFFF"/>
              </a:buClr>
              <a:buSzPts val="1200"/>
              <a:buChar char="○"/>
              <a:defRPr sz="1200">
                <a:solidFill>
                  <a:srgbClr val="FFFFFF"/>
                </a:solidFill>
              </a:defRPr>
            </a:lvl8pPr>
            <a:lvl9pPr marL="4114800" lvl="8" indent="-304800" algn="l">
              <a:lnSpc>
                <a:spcPct val="115000"/>
              </a:lnSpc>
              <a:spcBef>
                <a:spcPts val="0"/>
              </a:spcBef>
              <a:spcAft>
                <a:spcPts val="0"/>
              </a:spcAft>
              <a:buClr>
                <a:srgbClr val="FFFFFF"/>
              </a:buClr>
              <a:buSzPts val="1200"/>
              <a:buChar char="■"/>
              <a:defRPr sz="1200">
                <a:solidFill>
                  <a:srgbClr val="FFFFFF"/>
                </a:solidFill>
              </a:defRPr>
            </a:lvl9pPr>
          </a:lstStyle>
          <a:p>
            <a:endParaRPr/>
          </a:p>
        </p:txBody>
      </p:sp>
      <p:sp>
        <p:nvSpPr>
          <p:cNvPr id="125" name="Google Shape;125;p68"/>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26"/>
        <p:cNvGrpSpPr/>
        <p:nvPr/>
      </p:nvGrpSpPr>
      <p:grpSpPr>
        <a:xfrm>
          <a:off x="0" y="0"/>
          <a:ext cx="0" cy="0"/>
          <a:chOff x="0" y="0"/>
          <a:chExt cx="0" cy="0"/>
        </a:xfrm>
      </p:grpSpPr>
      <p:sp>
        <p:nvSpPr>
          <p:cNvPr id="127" name="Google Shape;127;p77"/>
          <p:cNvSpPr txBox="1">
            <a:spLocks noGrp="1"/>
          </p:cNvSpPr>
          <p:nvPr>
            <p:ph type="ctrTitle"/>
          </p:nvPr>
        </p:nvSpPr>
        <p:spPr>
          <a:xfrm>
            <a:off x="645225" y="2762725"/>
            <a:ext cx="6736500" cy="1159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4400"/>
              <a:buNone/>
              <a:defRPr sz="4400">
                <a:solidFill>
                  <a:schemeClr val="dk2"/>
                </a:solidFill>
              </a:defRPr>
            </a:lvl1pPr>
            <a:lvl2pPr lvl="1" algn="l">
              <a:lnSpc>
                <a:spcPct val="100000"/>
              </a:lnSpc>
              <a:spcBef>
                <a:spcPts val="0"/>
              </a:spcBef>
              <a:spcAft>
                <a:spcPts val="0"/>
              </a:spcAft>
              <a:buClr>
                <a:schemeClr val="dk2"/>
              </a:buClr>
              <a:buSzPts val="4400"/>
              <a:buNone/>
              <a:defRPr sz="4400">
                <a:solidFill>
                  <a:schemeClr val="dk2"/>
                </a:solidFill>
              </a:defRPr>
            </a:lvl2pPr>
            <a:lvl3pPr lvl="2" algn="l">
              <a:lnSpc>
                <a:spcPct val="100000"/>
              </a:lnSpc>
              <a:spcBef>
                <a:spcPts val="0"/>
              </a:spcBef>
              <a:spcAft>
                <a:spcPts val="0"/>
              </a:spcAft>
              <a:buClr>
                <a:schemeClr val="dk2"/>
              </a:buClr>
              <a:buSzPts val="4400"/>
              <a:buNone/>
              <a:defRPr sz="4400">
                <a:solidFill>
                  <a:schemeClr val="dk2"/>
                </a:solidFill>
              </a:defRPr>
            </a:lvl3pPr>
            <a:lvl4pPr lvl="3" algn="l">
              <a:lnSpc>
                <a:spcPct val="100000"/>
              </a:lnSpc>
              <a:spcBef>
                <a:spcPts val="0"/>
              </a:spcBef>
              <a:spcAft>
                <a:spcPts val="0"/>
              </a:spcAft>
              <a:buClr>
                <a:schemeClr val="dk2"/>
              </a:buClr>
              <a:buSzPts val="4400"/>
              <a:buNone/>
              <a:defRPr sz="4400">
                <a:solidFill>
                  <a:schemeClr val="dk2"/>
                </a:solidFill>
              </a:defRPr>
            </a:lvl4pPr>
            <a:lvl5pPr lvl="4" algn="l">
              <a:lnSpc>
                <a:spcPct val="100000"/>
              </a:lnSpc>
              <a:spcBef>
                <a:spcPts val="0"/>
              </a:spcBef>
              <a:spcAft>
                <a:spcPts val="0"/>
              </a:spcAft>
              <a:buClr>
                <a:schemeClr val="dk2"/>
              </a:buClr>
              <a:buSzPts val="4400"/>
              <a:buNone/>
              <a:defRPr sz="4400">
                <a:solidFill>
                  <a:schemeClr val="dk2"/>
                </a:solidFill>
              </a:defRPr>
            </a:lvl5pPr>
            <a:lvl6pPr lvl="5" algn="l">
              <a:lnSpc>
                <a:spcPct val="100000"/>
              </a:lnSpc>
              <a:spcBef>
                <a:spcPts val="0"/>
              </a:spcBef>
              <a:spcAft>
                <a:spcPts val="0"/>
              </a:spcAft>
              <a:buClr>
                <a:schemeClr val="dk2"/>
              </a:buClr>
              <a:buSzPts val="4400"/>
              <a:buNone/>
              <a:defRPr sz="4400">
                <a:solidFill>
                  <a:schemeClr val="dk2"/>
                </a:solidFill>
              </a:defRPr>
            </a:lvl6pPr>
            <a:lvl7pPr lvl="6" algn="l">
              <a:lnSpc>
                <a:spcPct val="100000"/>
              </a:lnSpc>
              <a:spcBef>
                <a:spcPts val="0"/>
              </a:spcBef>
              <a:spcAft>
                <a:spcPts val="0"/>
              </a:spcAft>
              <a:buClr>
                <a:schemeClr val="dk2"/>
              </a:buClr>
              <a:buSzPts val="4400"/>
              <a:buNone/>
              <a:defRPr sz="4400">
                <a:solidFill>
                  <a:schemeClr val="dk2"/>
                </a:solidFill>
              </a:defRPr>
            </a:lvl7pPr>
            <a:lvl8pPr lvl="7" algn="l">
              <a:lnSpc>
                <a:spcPct val="100000"/>
              </a:lnSpc>
              <a:spcBef>
                <a:spcPts val="0"/>
              </a:spcBef>
              <a:spcAft>
                <a:spcPts val="0"/>
              </a:spcAft>
              <a:buClr>
                <a:schemeClr val="dk2"/>
              </a:buClr>
              <a:buSzPts val="4400"/>
              <a:buNone/>
              <a:defRPr sz="4400">
                <a:solidFill>
                  <a:schemeClr val="dk2"/>
                </a:solidFill>
              </a:defRPr>
            </a:lvl8pPr>
            <a:lvl9pPr lvl="8" algn="l">
              <a:lnSpc>
                <a:spcPct val="100000"/>
              </a:lnSpc>
              <a:spcBef>
                <a:spcPts val="0"/>
              </a:spcBef>
              <a:spcAft>
                <a:spcPts val="0"/>
              </a:spcAft>
              <a:buClr>
                <a:schemeClr val="dk2"/>
              </a:buClr>
              <a:buSzPts val="4400"/>
              <a:buNone/>
              <a:defRPr sz="4400">
                <a:solidFill>
                  <a:schemeClr val="dk2"/>
                </a:solidFill>
              </a:defRPr>
            </a:lvl9pPr>
          </a:lstStyle>
          <a:p>
            <a:endParaRPr/>
          </a:p>
        </p:txBody>
      </p:sp>
      <p:sp>
        <p:nvSpPr>
          <p:cNvPr id="128" name="Google Shape;128;p77"/>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77"/>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77"/>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77"/>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32"/>
        <p:cNvGrpSpPr/>
        <p:nvPr/>
      </p:nvGrpSpPr>
      <p:grpSpPr>
        <a:xfrm>
          <a:off x="0" y="0"/>
          <a:ext cx="0" cy="0"/>
          <a:chOff x="0" y="0"/>
          <a:chExt cx="0" cy="0"/>
        </a:xfrm>
      </p:grpSpPr>
      <p:sp>
        <p:nvSpPr>
          <p:cNvPr id="133" name="Google Shape;133;p78"/>
          <p:cNvSpPr txBox="1">
            <a:spLocks noGrp="1"/>
          </p:cNvSpPr>
          <p:nvPr>
            <p:ph type="body" idx="1"/>
          </p:nvPr>
        </p:nvSpPr>
        <p:spPr>
          <a:xfrm>
            <a:off x="1710425" y="2161800"/>
            <a:ext cx="5723700" cy="819900"/>
          </a:xfrm>
          <a:prstGeom prst="rect">
            <a:avLst/>
          </a:prstGeom>
          <a:noFill/>
          <a:ln>
            <a:noFill/>
          </a:ln>
        </p:spPr>
        <p:txBody>
          <a:bodyPr spcFirstLastPara="1" wrap="square" lIns="91425" tIns="91425" rIns="91425" bIns="91425" anchor="t" anchorCtr="0">
            <a:noAutofit/>
          </a:bodyPr>
          <a:lstStyle>
            <a:lvl1pPr marL="457200" lvl="0" indent="-381000" algn="ctr">
              <a:lnSpc>
                <a:spcPct val="100000"/>
              </a:lnSpc>
              <a:spcBef>
                <a:spcPts val="600"/>
              </a:spcBef>
              <a:spcAft>
                <a:spcPts val="0"/>
              </a:spcAft>
              <a:buSzPts val="2400"/>
              <a:buChar char="▷"/>
              <a:defRPr i="1"/>
            </a:lvl1pPr>
            <a:lvl2pPr marL="914400" lvl="1" indent="-381000" algn="ctr">
              <a:lnSpc>
                <a:spcPct val="100000"/>
              </a:lnSpc>
              <a:spcBef>
                <a:spcPts val="0"/>
              </a:spcBef>
              <a:spcAft>
                <a:spcPts val="0"/>
              </a:spcAft>
              <a:buSzPts val="2400"/>
              <a:buChar char="○"/>
              <a:defRPr i="1"/>
            </a:lvl2pPr>
            <a:lvl3pPr marL="1371600" lvl="2" indent="-381000" algn="ctr">
              <a:lnSpc>
                <a:spcPct val="100000"/>
              </a:lnSpc>
              <a:spcBef>
                <a:spcPts val="0"/>
              </a:spcBef>
              <a:spcAft>
                <a:spcPts val="0"/>
              </a:spcAft>
              <a:buSzPts val="2400"/>
              <a:buChar char="■"/>
              <a:defRPr i="1"/>
            </a:lvl3pPr>
            <a:lvl4pPr marL="1828800" lvl="3" indent="-381000" algn="ctr">
              <a:lnSpc>
                <a:spcPct val="100000"/>
              </a:lnSpc>
              <a:spcBef>
                <a:spcPts val="0"/>
              </a:spcBef>
              <a:spcAft>
                <a:spcPts val="0"/>
              </a:spcAft>
              <a:buSzPts val="2400"/>
              <a:buChar char="●"/>
              <a:defRPr i="1"/>
            </a:lvl4pPr>
            <a:lvl5pPr marL="2286000" lvl="4" indent="-381000" algn="ctr">
              <a:lnSpc>
                <a:spcPct val="100000"/>
              </a:lnSpc>
              <a:spcBef>
                <a:spcPts val="0"/>
              </a:spcBef>
              <a:spcAft>
                <a:spcPts val="0"/>
              </a:spcAft>
              <a:buSzPts val="2400"/>
              <a:buChar char="○"/>
              <a:defRPr i="1"/>
            </a:lvl5pPr>
            <a:lvl6pPr marL="2743200" lvl="5" indent="-381000" algn="ctr">
              <a:lnSpc>
                <a:spcPct val="100000"/>
              </a:lnSpc>
              <a:spcBef>
                <a:spcPts val="0"/>
              </a:spcBef>
              <a:spcAft>
                <a:spcPts val="0"/>
              </a:spcAft>
              <a:buSzPts val="2400"/>
              <a:buChar char="■"/>
              <a:defRPr i="1"/>
            </a:lvl6pPr>
            <a:lvl7pPr marL="3200400" lvl="6" indent="-381000" algn="ctr">
              <a:lnSpc>
                <a:spcPct val="100000"/>
              </a:lnSpc>
              <a:spcBef>
                <a:spcPts val="0"/>
              </a:spcBef>
              <a:spcAft>
                <a:spcPts val="0"/>
              </a:spcAft>
              <a:buSzPts val="2400"/>
              <a:buChar char="●"/>
              <a:defRPr i="1"/>
            </a:lvl7pPr>
            <a:lvl8pPr marL="3657600" lvl="7" indent="-381000" algn="ctr">
              <a:lnSpc>
                <a:spcPct val="100000"/>
              </a:lnSpc>
              <a:spcBef>
                <a:spcPts val="0"/>
              </a:spcBef>
              <a:spcAft>
                <a:spcPts val="0"/>
              </a:spcAft>
              <a:buSzPts val="2400"/>
              <a:buChar char="○"/>
              <a:defRPr i="1"/>
            </a:lvl8pPr>
            <a:lvl9pPr marL="4114800" lvl="8" indent="-381000" algn="ctr">
              <a:lnSpc>
                <a:spcPct val="100000"/>
              </a:lnSpc>
              <a:spcBef>
                <a:spcPts val="0"/>
              </a:spcBef>
              <a:spcAft>
                <a:spcPts val="0"/>
              </a:spcAft>
              <a:buSzPts val="2400"/>
              <a:buChar char="■"/>
              <a:defRPr i="1"/>
            </a:lvl9pPr>
          </a:lstStyle>
          <a:p>
            <a:endParaRPr/>
          </a:p>
        </p:txBody>
      </p:sp>
      <p:sp>
        <p:nvSpPr>
          <p:cNvPr id="134" name="Google Shape;134;p78"/>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 sz="9600" b="1" i="0" u="none" strike="noStrike" cap="none">
                <a:solidFill>
                  <a:schemeClr val="accent6"/>
                </a:solidFill>
                <a:latin typeface="Arial"/>
                <a:ea typeface="Arial"/>
                <a:cs typeface="Arial"/>
                <a:sym typeface="Arial"/>
              </a:rPr>
              <a:t>“</a:t>
            </a:r>
            <a:endParaRPr sz="9600" b="1" i="0" u="none" strike="noStrike" cap="none">
              <a:solidFill>
                <a:schemeClr val="accent6"/>
              </a:solidFill>
              <a:latin typeface="Arial"/>
              <a:ea typeface="Arial"/>
              <a:cs typeface="Arial"/>
              <a:sym typeface="Arial"/>
            </a:endParaRPr>
          </a:p>
        </p:txBody>
      </p:sp>
      <p:sp>
        <p:nvSpPr>
          <p:cNvPr id="135" name="Google Shape;135;p78"/>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78"/>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78"/>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78"/>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78"/>
          <p:cNvSpPr txBox="1">
            <a:spLocks noGrp="1"/>
          </p:cNvSpPr>
          <p:nvPr>
            <p:ph type="sldNum" idx="12"/>
          </p:nvPr>
        </p:nvSpPr>
        <p:spPr>
          <a:xfrm>
            <a:off x="-125" y="4830281"/>
            <a:ext cx="9144000" cy="313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40"/>
        <p:cNvGrpSpPr/>
        <p:nvPr/>
      </p:nvGrpSpPr>
      <p:grpSpPr>
        <a:xfrm>
          <a:off x="0" y="0"/>
          <a:ext cx="0" cy="0"/>
          <a:chOff x="0" y="0"/>
          <a:chExt cx="0" cy="0"/>
        </a:xfrm>
      </p:grpSpPr>
      <p:sp>
        <p:nvSpPr>
          <p:cNvPr id="141" name="Google Shape;141;p79"/>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79"/>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79"/>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79"/>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79"/>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46" name="Google Shape;146;p79"/>
          <p:cNvSpPr txBox="1">
            <a:spLocks noGrp="1"/>
          </p:cNvSpPr>
          <p:nvPr>
            <p:ph type="body" idx="1"/>
          </p:nvPr>
        </p:nvSpPr>
        <p:spPr>
          <a:xfrm>
            <a:off x="893625" y="1200150"/>
            <a:ext cx="3136800" cy="3725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147" name="Google Shape;147;p79"/>
          <p:cNvSpPr txBox="1">
            <a:spLocks noGrp="1"/>
          </p:cNvSpPr>
          <p:nvPr>
            <p:ph type="body" idx="2"/>
          </p:nvPr>
        </p:nvSpPr>
        <p:spPr>
          <a:xfrm>
            <a:off x="4219456" y="1200150"/>
            <a:ext cx="3136800" cy="3725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148" name="Google Shape;148;p79"/>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9"/>
        <p:cNvGrpSpPr/>
        <p:nvPr/>
      </p:nvGrpSpPr>
      <p:grpSpPr>
        <a:xfrm>
          <a:off x="0" y="0"/>
          <a:ext cx="0" cy="0"/>
          <a:chOff x="0" y="0"/>
          <a:chExt cx="0" cy="0"/>
        </a:xfrm>
      </p:grpSpPr>
      <p:sp>
        <p:nvSpPr>
          <p:cNvPr id="150" name="Google Shape;150;p8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8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8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8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80"/>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55" name="Google Shape;155;p80"/>
          <p:cNvSpPr txBox="1">
            <a:spLocks noGrp="1"/>
          </p:cNvSpPr>
          <p:nvPr>
            <p:ph type="body" idx="1"/>
          </p:nvPr>
        </p:nvSpPr>
        <p:spPr>
          <a:xfrm>
            <a:off x="893700" y="1200150"/>
            <a:ext cx="23712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156" name="Google Shape;156;p80"/>
          <p:cNvSpPr txBox="1">
            <a:spLocks noGrp="1"/>
          </p:cNvSpPr>
          <p:nvPr>
            <p:ph type="body" idx="2"/>
          </p:nvPr>
        </p:nvSpPr>
        <p:spPr>
          <a:xfrm>
            <a:off x="3386404" y="1200150"/>
            <a:ext cx="23712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157" name="Google Shape;157;p80"/>
          <p:cNvSpPr txBox="1">
            <a:spLocks noGrp="1"/>
          </p:cNvSpPr>
          <p:nvPr>
            <p:ph type="body" idx="3"/>
          </p:nvPr>
        </p:nvSpPr>
        <p:spPr>
          <a:xfrm>
            <a:off x="5879107" y="1200150"/>
            <a:ext cx="23712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158" name="Google Shape;158;p80"/>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59"/>
        <p:cNvGrpSpPr/>
        <p:nvPr/>
      </p:nvGrpSpPr>
      <p:grpSpPr>
        <a:xfrm>
          <a:off x="0" y="0"/>
          <a:ext cx="0" cy="0"/>
          <a:chOff x="0" y="0"/>
          <a:chExt cx="0" cy="0"/>
        </a:xfrm>
      </p:grpSpPr>
      <p:sp>
        <p:nvSpPr>
          <p:cNvPr id="160" name="Google Shape;160;p81"/>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61" name="Google Shape;161;p81"/>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60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62" name="Google Shape;162;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1">
  <p:cSld name="TITLE_AND_BODY_1">
    <p:spTree>
      <p:nvGrpSpPr>
        <p:cNvPr id="1" name="Shape 163"/>
        <p:cNvGrpSpPr/>
        <p:nvPr/>
      </p:nvGrpSpPr>
      <p:grpSpPr>
        <a:xfrm>
          <a:off x="0" y="0"/>
          <a:ext cx="0" cy="0"/>
          <a:chOff x="0" y="0"/>
          <a:chExt cx="0" cy="0"/>
        </a:xfrm>
      </p:grpSpPr>
      <p:cxnSp>
        <p:nvCxnSpPr>
          <p:cNvPr id="164" name="Google Shape;164;p82"/>
          <p:cNvCxnSpPr/>
          <p:nvPr/>
        </p:nvCxnSpPr>
        <p:spPr>
          <a:xfrm>
            <a:off x="0" y="1131725"/>
            <a:ext cx="1375800" cy="0"/>
          </a:xfrm>
          <a:prstGeom prst="straightConnector1">
            <a:avLst/>
          </a:prstGeom>
          <a:noFill/>
          <a:ln w="9525" cap="flat" cmpd="sng">
            <a:solidFill>
              <a:srgbClr val="CCCCCC"/>
            </a:solidFill>
            <a:prstDash val="solid"/>
            <a:round/>
            <a:headEnd type="none" w="sm" len="sm"/>
            <a:tailEnd type="none" w="sm" len="sm"/>
          </a:ln>
        </p:spPr>
      </p:cxnSp>
      <p:sp>
        <p:nvSpPr>
          <p:cNvPr id="165" name="Google Shape;165;p82"/>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82"/>
          <p:cNvSpPr txBox="1">
            <a:spLocks noGrp="1"/>
          </p:cNvSpPr>
          <p:nvPr>
            <p:ph type="title"/>
          </p:nvPr>
        </p:nvSpPr>
        <p:spPr>
          <a:xfrm>
            <a:off x="1381250" y="922668"/>
            <a:ext cx="3878400" cy="435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Font typeface="Lora"/>
              <a:buNone/>
              <a:defRPr sz="2000" b="1">
                <a:latin typeface="Lora"/>
                <a:ea typeface="Lora"/>
                <a:cs typeface="Lora"/>
                <a:sym typeface="Lora"/>
              </a:defRPr>
            </a:lvl1pPr>
            <a:lvl2pPr lvl="1"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2pPr>
            <a:lvl3pPr lvl="2"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3pPr>
            <a:lvl4pPr lvl="3"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4pPr>
            <a:lvl5pPr lvl="4"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5pPr>
            <a:lvl6pPr lvl="5"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6pPr>
            <a:lvl7pPr lvl="6"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7pPr>
            <a:lvl8pPr lvl="7"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8pPr>
            <a:lvl9pPr lvl="8"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167" name="Google Shape;167;p82"/>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algn="l">
              <a:lnSpc>
                <a:spcPct val="100000"/>
              </a:lnSpc>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algn="l">
              <a:lnSpc>
                <a:spcPct val="100000"/>
              </a:lnSpc>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168" name="Google Shape;168;p82"/>
          <p:cNvCxnSpPr/>
          <p:nvPr/>
        </p:nvCxnSpPr>
        <p:spPr>
          <a:xfrm>
            <a:off x="5265650" y="1131725"/>
            <a:ext cx="3878400" cy="0"/>
          </a:xfrm>
          <a:prstGeom prst="straightConnector1">
            <a:avLst/>
          </a:prstGeom>
          <a:noFill/>
          <a:ln w="9525" cap="flat" cmpd="sng">
            <a:solidFill>
              <a:srgbClr val="CCCCCC"/>
            </a:solidFill>
            <a:prstDash val="solid"/>
            <a:round/>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69"/>
        <p:cNvGrpSpPr/>
        <p:nvPr/>
      </p:nvGrpSpPr>
      <p:grpSpPr>
        <a:xfrm>
          <a:off x="0" y="0"/>
          <a:ext cx="0" cy="0"/>
          <a:chOff x="0" y="0"/>
          <a:chExt cx="0" cy="0"/>
        </a:xfrm>
      </p:grpSpPr>
      <p:sp>
        <p:nvSpPr>
          <p:cNvPr id="170" name="Google Shape;170;p8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1" name="Google Shape;171;p8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60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2" name="Google Shape;172;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1 column + image">
  <p:cSld name="TITLE_AND_BODY_1_1">
    <p:spTree>
      <p:nvGrpSpPr>
        <p:cNvPr id="1" name="Shape 173"/>
        <p:cNvGrpSpPr/>
        <p:nvPr/>
      </p:nvGrpSpPr>
      <p:grpSpPr>
        <a:xfrm>
          <a:off x="0" y="0"/>
          <a:ext cx="0" cy="0"/>
          <a:chOff x="0" y="0"/>
          <a:chExt cx="0" cy="0"/>
        </a:xfrm>
      </p:grpSpPr>
      <p:grpSp>
        <p:nvGrpSpPr>
          <p:cNvPr id="174" name="Google Shape;174;p84"/>
          <p:cNvGrpSpPr/>
          <p:nvPr/>
        </p:nvGrpSpPr>
        <p:grpSpPr>
          <a:xfrm>
            <a:off x="-41" y="0"/>
            <a:ext cx="9144088" cy="5143548"/>
            <a:chOff x="8145036" y="0"/>
            <a:chExt cx="4014438" cy="2258121"/>
          </a:xfrm>
        </p:grpSpPr>
        <p:sp>
          <p:nvSpPr>
            <p:cNvPr id="175" name="Google Shape;175;p84"/>
            <p:cNvSpPr/>
            <p:nvPr/>
          </p:nvSpPr>
          <p:spPr>
            <a:xfrm>
              <a:off x="8145036" y="0"/>
              <a:ext cx="4014376" cy="2258121"/>
            </a:xfrm>
            <a:custGeom>
              <a:avLst/>
              <a:gdLst/>
              <a:ahLst/>
              <a:cxnLst/>
              <a:rect l="l" t="t" r="r" b="b"/>
              <a:pathLst>
                <a:path w="4014376" h="2258121" extrusionOk="0">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 name="Google Shape;176;p84"/>
            <p:cNvSpPr/>
            <p:nvPr/>
          </p:nvSpPr>
          <p:spPr>
            <a:xfrm>
              <a:off x="11595195" y="1947441"/>
              <a:ext cx="564279" cy="310680"/>
            </a:xfrm>
            <a:custGeom>
              <a:avLst/>
              <a:gdLst/>
              <a:ahLst/>
              <a:cxnLst/>
              <a:rect l="l" t="t" r="r" b="b"/>
              <a:pathLst>
                <a:path w="564279" h="310680" extrusionOk="0">
                  <a:moveTo>
                    <a:pt x="11332" y="305390"/>
                  </a:moveTo>
                  <a:lnTo>
                    <a:pt x="0" y="310680"/>
                  </a:lnTo>
                  <a:lnTo>
                    <a:pt x="564279" y="310680"/>
                  </a:lnTo>
                  <a:lnTo>
                    <a:pt x="564279" y="0"/>
                  </a:lnTo>
                  <a:cubicBezTo>
                    <a:pt x="447610" y="101929"/>
                    <a:pt x="266229" y="186525"/>
                    <a:pt x="11332" y="3053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77" name="Google Shape;177;p84"/>
          <p:cNvSpPr txBox="1">
            <a:spLocks noGrp="1"/>
          </p:cNvSpPr>
          <p:nvPr>
            <p:ph type="title"/>
          </p:nvPr>
        </p:nvSpPr>
        <p:spPr>
          <a:xfrm>
            <a:off x="1015625" y="1243638"/>
            <a:ext cx="4239300" cy="486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78" name="Google Shape;178;p84"/>
          <p:cNvSpPr txBox="1">
            <a:spLocks noGrp="1"/>
          </p:cNvSpPr>
          <p:nvPr>
            <p:ph type="body" idx="1"/>
          </p:nvPr>
        </p:nvSpPr>
        <p:spPr>
          <a:xfrm>
            <a:off x="1015791" y="1865257"/>
            <a:ext cx="4239300" cy="2034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179" name="Google Shape;179;p84"/>
          <p:cNvSpPr txBox="1">
            <a:spLocks noGrp="1"/>
          </p:cNvSpPr>
          <p:nvPr>
            <p:ph type="sldNum" idx="12"/>
          </p:nvPr>
        </p:nvSpPr>
        <p:spPr>
          <a:xfrm>
            <a:off x="8456478" y="1296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1 column + image 1">
  <p:cSld name="TITLE_AND_BODY_1_2">
    <p:spTree>
      <p:nvGrpSpPr>
        <p:cNvPr id="1" name="Shape 180"/>
        <p:cNvGrpSpPr/>
        <p:nvPr/>
      </p:nvGrpSpPr>
      <p:grpSpPr>
        <a:xfrm>
          <a:off x="0" y="0"/>
          <a:ext cx="0" cy="0"/>
          <a:chOff x="0" y="0"/>
          <a:chExt cx="0" cy="0"/>
        </a:xfrm>
      </p:grpSpPr>
      <p:grpSp>
        <p:nvGrpSpPr>
          <p:cNvPr id="181" name="Google Shape;181;p85"/>
          <p:cNvGrpSpPr/>
          <p:nvPr/>
        </p:nvGrpSpPr>
        <p:grpSpPr>
          <a:xfrm>
            <a:off x="-41" y="0"/>
            <a:ext cx="9144088" cy="5143548"/>
            <a:chOff x="8145036" y="0"/>
            <a:chExt cx="4014438" cy="2258121"/>
          </a:xfrm>
        </p:grpSpPr>
        <p:sp>
          <p:nvSpPr>
            <p:cNvPr id="182" name="Google Shape;182;p85"/>
            <p:cNvSpPr/>
            <p:nvPr/>
          </p:nvSpPr>
          <p:spPr>
            <a:xfrm>
              <a:off x="8145036" y="0"/>
              <a:ext cx="4014376" cy="2258121"/>
            </a:xfrm>
            <a:custGeom>
              <a:avLst/>
              <a:gdLst/>
              <a:ahLst/>
              <a:cxnLst/>
              <a:rect l="l" t="t" r="r" b="b"/>
              <a:pathLst>
                <a:path w="4014376" h="2258121" extrusionOk="0">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 name="Google Shape;183;p85"/>
            <p:cNvSpPr/>
            <p:nvPr/>
          </p:nvSpPr>
          <p:spPr>
            <a:xfrm>
              <a:off x="11595195" y="1947441"/>
              <a:ext cx="564279" cy="310680"/>
            </a:xfrm>
            <a:custGeom>
              <a:avLst/>
              <a:gdLst/>
              <a:ahLst/>
              <a:cxnLst/>
              <a:rect l="l" t="t" r="r" b="b"/>
              <a:pathLst>
                <a:path w="564279" h="310680" extrusionOk="0">
                  <a:moveTo>
                    <a:pt x="11332" y="305390"/>
                  </a:moveTo>
                  <a:lnTo>
                    <a:pt x="0" y="310680"/>
                  </a:lnTo>
                  <a:lnTo>
                    <a:pt x="564279" y="310680"/>
                  </a:lnTo>
                  <a:lnTo>
                    <a:pt x="564279" y="0"/>
                  </a:lnTo>
                  <a:cubicBezTo>
                    <a:pt x="447610" y="101929"/>
                    <a:pt x="266229" y="186525"/>
                    <a:pt x="11332" y="3053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84" name="Google Shape;184;p85"/>
          <p:cNvSpPr txBox="1">
            <a:spLocks noGrp="1"/>
          </p:cNvSpPr>
          <p:nvPr>
            <p:ph type="title"/>
          </p:nvPr>
        </p:nvSpPr>
        <p:spPr>
          <a:xfrm>
            <a:off x="1015625" y="1243638"/>
            <a:ext cx="4239300" cy="486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85" name="Google Shape;185;p85"/>
          <p:cNvSpPr txBox="1">
            <a:spLocks noGrp="1"/>
          </p:cNvSpPr>
          <p:nvPr>
            <p:ph type="body" idx="1"/>
          </p:nvPr>
        </p:nvSpPr>
        <p:spPr>
          <a:xfrm>
            <a:off x="1015791" y="1865257"/>
            <a:ext cx="4239300" cy="2034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186" name="Google Shape;186;p85"/>
          <p:cNvSpPr txBox="1">
            <a:spLocks noGrp="1"/>
          </p:cNvSpPr>
          <p:nvPr>
            <p:ph type="sldNum" idx="12"/>
          </p:nvPr>
        </p:nvSpPr>
        <p:spPr>
          <a:xfrm>
            <a:off x="8456478" y="1296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6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6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87"/>
        <p:cNvGrpSpPr/>
        <p:nvPr/>
      </p:nvGrpSpPr>
      <p:grpSpPr>
        <a:xfrm>
          <a:off x="0" y="0"/>
          <a:ext cx="0" cy="0"/>
          <a:chOff x="0" y="0"/>
          <a:chExt cx="0" cy="0"/>
        </a:xfrm>
      </p:grpSpPr>
      <p:sp>
        <p:nvSpPr>
          <p:cNvPr id="188" name="Google Shape;188;p86"/>
          <p:cNvSpPr txBox="1">
            <a:spLocks noGrp="1"/>
          </p:cNvSpPr>
          <p:nvPr>
            <p:ph type="sldNum" idx="12"/>
          </p:nvPr>
        </p:nvSpPr>
        <p:spPr>
          <a:xfrm>
            <a:off x="107504" y="4659982"/>
            <a:ext cx="2057400" cy="2745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89" name="Google Shape;189;p86"/>
          <p:cNvSpPr txBox="1">
            <a:spLocks noGrp="1"/>
          </p:cNvSpPr>
          <p:nvPr>
            <p:ph type="body" idx="1"/>
          </p:nvPr>
        </p:nvSpPr>
        <p:spPr>
          <a:xfrm>
            <a:off x="539552" y="1347614"/>
            <a:ext cx="8229600" cy="3240300"/>
          </a:xfrm>
          <a:prstGeom prst="rect">
            <a:avLst/>
          </a:prstGeom>
          <a:noFill/>
          <a:ln>
            <a:noFill/>
          </a:ln>
        </p:spPr>
        <p:txBody>
          <a:bodyPr spcFirstLastPara="1" wrap="square" lIns="0" tIns="45700" rIns="91425" bIns="45700" anchor="t" anchorCtr="0">
            <a:noAutofit/>
          </a:bodyPr>
          <a:lstStyle>
            <a:lvl1pPr marL="457200" lvl="0" indent="-381000" algn="l">
              <a:lnSpc>
                <a:spcPct val="100000"/>
              </a:lnSpc>
              <a:spcBef>
                <a:spcPts val="480"/>
              </a:spcBef>
              <a:spcAft>
                <a:spcPts val="0"/>
              </a:spcAft>
              <a:buClr>
                <a:srgbClr val="141515"/>
              </a:buClr>
              <a:buSzPts val="2400"/>
              <a:buFont typeface="Noto Sans Symbols"/>
              <a:buChar char="▪"/>
              <a:defRPr>
                <a:solidFill>
                  <a:srgbClr val="141515"/>
                </a:solidFill>
              </a:defRPr>
            </a:lvl1pPr>
            <a:lvl2pPr marL="914400" lvl="1" indent="-355600" algn="l">
              <a:lnSpc>
                <a:spcPct val="100000"/>
              </a:lnSpc>
              <a:spcBef>
                <a:spcPts val="400"/>
              </a:spcBef>
              <a:spcAft>
                <a:spcPts val="0"/>
              </a:spcAft>
              <a:buClr>
                <a:srgbClr val="141515"/>
              </a:buClr>
              <a:buSzPts val="2000"/>
              <a:buFont typeface="Noto Sans Symbols"/>
              <a:buChar char="▪"/>
              <a:defRPr>
                <a:solidFill>
                  <a:srgbClr val="141515"/>
                </a:solidFill>
              </a:defRPr>
            </a:lvl2pPr>
            <a:lvl3pPr marL="1371600" lvl="2" indent="-317500" algn="l">
              <a:lnSpc>
                <a:spcPct val="100000"/>
              </a:lnSpc>
              <a:spcBef>
                <a:spcPts val="280"/>
              </a:spcBef>
              <a:spcAft>
                <a:spcPts val="0"/>
              </a:spcAft>
              <a:buClr>
                <a:srgbClr val="141515"/>
              </a:buClr>
              <a:buSzPts val="1400"/>
              <a:buFont typeface="Noto Sans Symbols"/>
              <a:buChar char="▪"/>
              <a:defRPr>
                <a:solidFill>
                  <a:srgbClr val="141515"/>
                </a:solidFill>
              </a:defRPr>
            </a:lvl3pPr>
            <a:lvl4pPr marL="1828800" lvl="3" indent="-317500" algn="l">
              <a:lnSpc>
                <a:spcPct val="100000"/>
              </a:lnSpc>
              <a:spcBef>
                <a:spcPts val="280"/>
              </a:spcBef>
              <a:spcAft>
                <a:spcPts val="0"/>
              </a:spcAft>
              <a:buClr>
                <a:srgbClr val="141515"/>
              </a:buClr>
              <a:buSzPts val="1400"/>
              <a:buFont typeface="Noto Sans Symbols"/>
              <a:buChar char="▪"/>
              <a:defRPr>
                <a:solidFill>
                  <a:srgbClr val="141515"/>
                </a:solidFill>
              </a:defRPr>
            </a:lvl4pPr>
            <a:lvl5pPr marL="2286000" lvl="4" indent="-317500" algn="l">
              <a:lnSpc>
                <a:spcPct val="100000"/>
              </a:lnSpc>
              <a:spcBef>
                <a:spcPts val="280"/>
              </a:spcBef>
              <a:spcAft>
                <a:spcPts val="0"/>
              </a:spcAft>
              <a:buClr>
                <a:srgbClr val="141515"/>
              </a:buClr>
              <a:buSzPts val="1400"/>
              <a:buFont typeface="Noto Sans Symbols"/>
              <a:buChar char="▪"/>
              <a:defRPr>
                <a:solidFill>
                  <a:srgbClr val="141515"/>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0" name="Google Shape;190;p86"/>
          <p:cNvSpPr/>
          <p:nvPr/>
        </p:nvSpPr>
        <p:spPr>
          <a:xfrm>
            <a:off x="107504" y="4953398"/>
            <a:ext cx="1571400" cy="11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1" name="Google Shape;191;p86"/>
          <p:cNvPicPr preferRelativeResize="0"/>
          <p:nvPr/>
        </p:nvPicPr>
        <p:blipFill rotWithShape="1">
          <a:blip r:embed="rId2">
            <a:alphaModFix/>
          </a:blip>
          <a:srcRect/>
          <a:stretch/>
        </p:blipFill>
        <p:spPr>
          <a:xfrm>
            <a:off x="7772400" y="4651001"/>
            <a:ext cx="1143000" cy="321310"/>
          </a:xfrm>
          <a:prstGeom prst="rect">
            <a:avLst/>
          </a:prstGeom>
          <a:noFill/>
          <a:ln>
            <a:noFill/>
          </a:ln>
        </p:spPr>
      </p:pic>
      <p:sp>
        <p:nvSpPr>
          <p:cNvPr id="192" name="Google Shape;192;p86"/>
          <p:cNvSpPr txBox="1">
            <a:spLocks noGrp="1"/>
          </p:cNvSpPr>
          <p:nvPr>
            <p:ph type="title"/>
          </p:nvPr>
        </p:nvSpPr>
        <p:spPr>
          <a:xfrm>
            <a:off x="539552" y="339502"/>
            <a:ext cx="8219400" cy="519900"/>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SzPts val="3200"/>
              <a:buNone/>
              <a:defRPr sz="3200" b="1">
                <a:solidFill>
                  <a:srgbClr val="0081AB"/>
                </a:solidFill>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2">
  <p:cSld name="Title slide 2">
    <p:bg>
      <p:bgPr>
        <a:solidFill>
          <a:srgbClr val="0081AB"/>
        </a:solidFill>
        <a:effectLst/>
      </p:bgPr>
    </p:bg>
    <p:spTree>
      <p:nvGrpSpPr>
        <p:cNvPr id="1" name="Shape 193"/>
        <p:cNvGrpSpPr/>
        <p:nvPr/>
      </p:nvGrpSpPr>
      <p:grpSpPr>
        <a:xfrm>
          <a:off x="0" y="0"/>
          <a:ext cx="0" cy="0"/>
          <a:chOff x="0" y="0"/>
          <a:chExt cx="0" cy="0"/>
        </a:xfrm>
      </p:grpSpPr>
      <p:sp>
        <p:nvSpPr>
          <p:cNvPr id="194" name="Google Shape;194;p87"/>
          <p:cNvSpPr/>
          <p:nvPr/>
        </p:nvSpPr>
        <p:spPr>
          <a:xfrm>
            <a:off x="35496" y="4803998"/>
            <a:ext cx="1872300" cy="339600"/>
          </a:xfrm>
          <a:prstGeom prst="rect">
            <a:avLst/>
          </a:prstGeom>
          <a:solidFill>
            <a:srgbClr val="0081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p87"/>
          <p:cNvSpPr>
            <a:spLocks noGrp="1"/>
          </p:cNvSpPr>
          <p:nvPr>
            <p:ph type="pic" idx="2"/>
          </p:nvPr>
        </p:nvSpPr>
        <p:spPr>
          <a:xfrm>
            <a:off x="0" y="0"/>
            <a:ext cx="9144000" cy="5070300"/>
          </a:xfrm>
          <a:prstGeom prst="rect">
            <a:avLst/>
          </a:prstGeom>
          <a:noFill/>
          <a:ln>
            <a:noFill/>
          </a:ln>
        </p:spPr>
      </p:sp>
      <p:sp>
        <p:nvSpPr>
          <p:cNvPr id="196" name="Google Shape;196;p87"/>
          <p:cNvSpPr/>
          <p:nvPr/>
        </p:nvSpPr>
        <p:spPr>
          <a:xfrm>
            <a:off x="0" y="5070348"/>
            <a:ext cx="9144000" cy="73200"/>
          </a:xfrm>
          <a:prstGeom prst="rect">
            <a:avLst/>
          </a:prstGeom>
          <a:solidFill>
            <a:srgbClr val="5FCE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7" name="Google Shape;197;p87"/>
          <p:cNvPicPr preferRelativeResize="0"/>
          <p:nvPr/>
        </p:nvPicPr>
        <p:blipFill rotWithShape="1">
          <a:blip r:embed="rId2">
            <a:alphaModFix/>
          </a:blip>
          <a:srcRect/>
          <a:stretch/>
        </p:blipFill>
        <p:spPr>
          <a:xfrm>
            <a:off x="7772400" y="4650740"/>
            <a:ext cx="1143000" cy="321310"/>
          </a:xfrm>
          <a:prstGeom prst="rect">
            <a:avLst/>
          </a:prstGeom>
          <a:noFill/>
          <a:ln>
            <a:noFill/>
          </a:ln>
        </p:spPr>
      </p:pic>
      <p:sp>
        <p:nvSpPr>
          <p:cNvPr id="198" name="Google Shape;198;p87"/>
          <p:cNvSpPr txBox="1">
            <a:spLocks noGrp="1"/>
          </p:cNvSpPr>
          <p:nvPr>
            <p:ph type="subTitle" idx="1"/>
          </p:nvPr>
        </p:nvSpPr>
        <p:spPr>
          <a:xfrm>
            <a:off x="483446" y="3363838"/>
            <a:ext cx="8355900" cy="4524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200"/>
              <a:buNone/>
              <a:defRPr sz="2200">
                <a:solidFill>
                  <a:schemeClr val="lt1"/>
                </a:solidFill>
              </a:defRPr>
            </a:lvl1pPr>
            <a:lvl2pPr marR="0" lvl="1" algn="l">
              <a:lnSpc>
                <a:spcPct val="100000"/>
              </a:lnSpc>
              <a:spcBef>
                <a:spcPts val="0"/>
              </a:spcBef>
              <a:spcAft>
                <a:spcPts val="0"/>
              </a:spcAft>
              <a:buClr>
                <a:schemeClr val="lt1"/>
              </a:buClr>
              <a:buSzPts val="2200"/>
              <a:buFont typeface="Arial"/>
              <a:buNone/>
              <a:defRPr sz="2200">
                <a:solidFill>
                  <a:schemeClr val="lt1"/>
                </a:solidFill>
              </a:defRPr>
            </a:lvl2pPr>
            <a:lvl3pPr lvl="2" algn="ctr">
              <a:lnSpc>
                <a:spcPct val="100000"/>
              </a:lnSpc>
              <a:spcBef>
                <a:spcPts val="360"/>
              </a:spcBef>
              <a:spcAft>
                <a:spcPts val="0"/>
              </a:spcAft>
              <a:buClr>
                <a:srgbClr val="8E9193"/>
              </a:buClr>
              <a:buSzPts val="1800"/>
              <a:buNone/>
              <a:defRPr>
                <a:solidFill>
                  <a:srgbClr val="8E9193"/>
                </a:solidFill>
              </a:defRPr>
            </a:lvl3pPr>
            <a:lvl4pPr lvl="3" algn="ctr">
              <a:lnSpc>
                <a:spcPct val="100000"/>
              </a:lnSpc>
              <a:spcBef>
                <a:spcPts val="360"/>
              </a:spcBef>
              <a:spcAft>
                <a:spcPts val="0"/>
              </a:spcAft>
              <a:buClr>
                <a:srgbClr val="8E9193"/>
              </a:buClr>
              <a:buSzPts val="1800"/>
              <a:buNone/>
              <a:defRPr>
                <a:solidFill>
                  <a:srgbClr val="8E9193"/>
                </a:solidFill>
              </a:defRPr>
            </a:lvl4pPr>
            <a:lvl5pPr lvl="4" algn="ctr">
              <a:lnSpc>
                <a:spcPct val="100000"/>
              </a:lnSpc>
              <a:spcBef>
                <a:spcPts val="360"/>
              </a:spcBef>
              <a:spcAft>
                <a:spcPts val="0"/>
              </a:spcAft>
              <a:buClr>
                <a:srgbClr val="8E9193"/>
              </a:buClr>
              <a:buSzPts val="1800"/>
              <a:buNone/>
              <a:defRPr>
                <a:solidFill>
                  <a:srgbClr val="8E9193"/>
                </a:solidFill>
              </a:defRPr>
            </a:lvl5pPr>
            <a:lvl6pPr lvl="5" algn="ctr">
              <a:lnSpc>
                <a:spcPct val="100000"/>
              </a:lnSpc>
              <a:spcBef>
                <a:spcPts val="400"/>
              </a:spcBef>
              <a:spcAft>
                <a:spcPts val="0"/>
              </a:spcAft>
              <a:buClr>
                <a:srgbClr val="8E9193"/>
              </a:buClr>
              <a:buSzPts val="2000"/>
              <a:buNone/>
              <a:defRPr>
                <a:solidFill>
                  <a:srgbClr val="8E9193"/>
                </a:solidFill>
              </a:defRPr>
            </a:lvl6pPr>
            <a:lvl7pPr lvl="6" algn="ctr">
              <a:lnSpc>
                <a:spcPct val="100000"/>
              </a:lnSpc>
              <a:spcBef>
                <a:spcPts val="400"/>
              </a:spcBef>
              <a:spcAft>
                <a:spcPts val="0"/>
              </a:spcAft>
              <a:buClr>
                <a:srgbClr val="8E9193"/>
              </a:buClr>
              <a:buSzPts val="2000"/>
              <a:buNone/>
              <a:defRPr>
                <a:solidFill>
                  <a:srgbClr val="8E9193"/>
                </a:solidFill>
              </a:defRPr>
            </a:lvl7pPr>
            <a:lvl8pPr lvl="7" algn="ctr">
              <a:lnSpc>
                <a:spcPct val="100000"/>
              </a:lnSpc>
              <a:spcBef>
                <a:spcPts val="400"/>
              </a:spcBef>
              <a:spcAft>
                <a:spcPts val="0"/>
              </a:spcAft>
              <a:buClr>
                <a:srgbClr val="8E9193"/>
              </a:buClr>
              <a:buSzPts val="2000"/>
              <a:buNone/>
              <a:defRPr>
                <a:solidFill>
                  <a:srgbClr val="8E9193"/>
                </a:solidFill>
              </a:defRPr>
            </a:lvl8pPr>
            <a:lvl9pPr lvl="8" algn="ctr">
              <a:lnSpc>
                <a:spcPct val="100000"/>
              </a:lnSpc>
              <a:spcBef>
                <a:spcPts val="400"/>
              </a:spcBef>
              <a:spcAft>
                <a:spcPts val="0"/>
              </a:spcAft>
              <a:buClr>
                <a:srgbClr val="8E9193"/>
              </a:buClr>
              <a:buSzPts val="2000"/>
              <a:buNone/>
              <a:defRPr>
                <a:solidFill>
                  <a:srgbClr val="8E9193"/>
                </a:solidFill>
              </a:defRPr>
            </a:lvl9pPr>
          </a:lstStyle>
          <a:p>
            <a:endParaRPr/>
          </a:p>
        </p:txBody>
      </p:sp>
      <p:sp>
        <p:nvSpPr>
          <p:cNvPr id="199" name="Google Shape;199;p87"/>
          <p:cNvSpPr txBox="1">
            <a:spLocks noGrp="1"/>
          </p:cNvSpPr>
          <p:nvPr>
            <p:ph type="body" idx="3"/>
          </p:nvPr>
        </p:nvSpPr>
        <p:spPr>
          <a:xfrm>
            <a:off x="483446" y="3834358"/>
            <a:ext cx="8355900" cy="609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lt1"/>
              </a:buClr>
              <a:buSzPts val="1400"/>
              <a:buNone/>
              <a:defRPr sz="1400">
                <a:solidFill>
                  <a:schemeClr val="lt1"/>
                </a:solidFill>
              </a:defRPr>
            </a:lvl1pPr>
            <a:lvl2pPr marL="914400" lvl="1" indent="-228600" algn="l">
              <a:lnSpc>
                <a:spcPct val="100000"/>
              </a:lnSpc>
              <a:spcBef>
                <a:spcPts val="280"/>
              </a:spcBef>
              <a:spcAft>
                <a:spcPts val="0"/>
              </a:spcAft>
              <a:buClr>
                <a:schemeClr val="lt1"/>
              </a:buClr>
              <a:buSzPts val="1400"/>
              <a:buNone/>
              <a:defRPr sz="1400">
                <a:solidFill>
                  <a:schemeClr val="lt1"/>
                </a:solidFill>
              </a:defRPr>
            </a:lvl2pPr>
            <a:lvl3pPr marL="1371600" lvl="2" indent="-342900" algn="l">
              <a:lnSpc>
                <a:spcPct val="100000"/>
              </a:lnSpc>
              <a:spcBef>
                <a:spcPts val="360"/>
              </a:spcBef>
              <a:spcAft>
                <a:spcPts val="0"/>
              </a:spcAft>
              <a:buClr>
                <a:srgbClr val="36424A"/>
              </a:buClr>
              <a:buSzPts val="1800"/>
              <a:buChar char="■"/>
              <a:defRPr/>
            </a:lvl3pPr>
            <a:lvl4pPr marL="1828800" lvl="3" indent="-342900" algn="l">
              <a:lnSpc>
                <a:spcPct val="100000"/>
              </a:lnSpc>
              <a:spcBef>
                <a:spcPts val="360"/>
              </a:spcBef>
              <a:spcAft>
                <a:spcPts val="0"/>
              </a:spcAft>
              <a:buClr>
                <a:srgbClr val="36424A"/>
              </a:buClr>
              <a:buSzPts val="1800"/>
              <a:buChar char="●"/>
              <a:defRPr/>
            </a:lvl4pPr>
            <a:lvl5pPr marL="2286000" lvl="4" indent="-342900" algn="l">
              <a:lnSpc>
                <a:spcPct val="100000"/>
              </a:lnSpc>
              <a:spcBef>
                <a:spcPts val="360"/>
              </a:spcBef>
              <a:spcAft>
                <a:spcPts val="0"/>
              </a:spcAft>
              <a:buClr>
                <a:srgbClr val="36424A"/>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0" name="Google Shape;200;p87"/>
          <p:cNvSpPr txBox="1">
            <a:spLocks noGrp="1"/>
          </p:cNvSpPr>
          <p:nvPr>
            <p:ph type="ctrTitle"/>
          </p:nvPr>
        </p:nvSpPr>
        <p:spPr>
          <a:xfrm>
            <a:off x="472008" y="776545"/>
            <a:ext cx="8348400" cy="150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200"/>
              <a:buNone/>
              <a:defRPr sz="4000" b="1">
                <a:solidFill>
                  <a:schemeClr val="lt1"/>
                </a:solidFill>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01" name="Google Shape;201;p87"/>
          <p:cNvSpPr/>
          <p:nvPr/>
        </p:nvSpPr>
        <p:spPr>
          <a:xfrm>
            <a:off x="552420" y="637396"/>
            <a:ext cx="576000" cy="90000"/>
          </a:xfrm>
          <a:prstGeom prst="rect">
            <a:avLst/>
          </a:prstGeom>
          <a:solidFill>
            <a:srgbClr val="5FCE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202"/>
        <p:cNvGrpSpPr/>
        <p:nvPr/>
      </p:nvGrpSpPr>
      <p:grpSpPr>
        <a:xfrm>
          <a:off x="0" y="0"/>
          <a:ext cx="0" cy="0"/>
          <a:chOff x="0" y="0"/>
          <a:chExt cx="0" cy="0"/>
        </a:xfrm>
      </p:grpSpPr>
      <p:sp>
        <p:nvSpPr>
          <p:cNvPr id="203" name="Google Shape;203;p8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04" name="Google Shape;204;p8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60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05" name="Google Shape;205;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206"/>
        <p:cNvGrpSpPr/>
        <p:nvPr/>
      </p:nvGrpSpPr>
      <p:grpSpPr>
        <a:xfrm>
          <a:off x="0" y="0"/>
          <a:ext cx="0" cy="0"/>
          <a:chOff x="0" y="0"/>
          <a:chExt cx="0" cy="0"/>
        </a:xfrm>
      </p:grpSpPr>
      <p:sp>
        <p:nvSpPr>
          <p:cNvPr id="207" name="Google Shape;207;p8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08" name="Google Shape;208;p8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60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09" name="Google Shape;209;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7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9" name="Google Shape;29;p7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7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3" name="Google Shape;33;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7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7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7" name="Google Shape;37;p7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7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9" name="Google Shape;39;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7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2" name="Google Shape;42;p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7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5" name="Google Shape;45;p7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6" name="Google Shape;46;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49"/>
        <p:cNvGrpSpPr/>
        <p:nvPr/>
      </p:nvGrpSpPr>
      <p:grpSpPr>
        <a:xfrm>
          <a:off x="0" y="0"/>
          <a:ext cx="0" cy="0"/>
          <a:chOff x="0" y="0"/>
          <a:chExt cx="0" cy="0"/>
        </a:xfrm>
      </p:grpSpPr>
      <p:sp>
        <p:nvSpPr>
          <p:cNvPr id="50" name="Google Shape;50;p57"/>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endParaRPr/>
          </a:p>
        </p:txBody>
      </p:sp>
      <p:sp>
        <p:nvSpPr>
          <p:cNvPr id="51" name="Google Shape;51;p57"/>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endParaRPr/>
          </a:p>
        </p:txBody>
      </p:sp>
      <p:sp>
        <p:nvSpPr>
          <p:cNvPr id="52" name="Google Shape;52;p5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urriculum.learnalberta.ca/home/en"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https://curriculum.learnalberta.ca/curriculum/en/c/lanengk"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6.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hyperlink" Target="https://curriculum.learnalberta.ca/curriculum/en/f/comk"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curriculum.learnalberta.ca/curriculum/en/f/litk"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hyperlink" Target="https://curriculum.learnalberta.ca/cdn/ciihub/docs/English%20Language%20Arts%20and%20Literature%20Subject%20Overview_Final.pdf"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hyperlink" Target="https://curriculum.learnalberta.ca/ciihub/en/home"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hyperlink" Target="#028/2020%20%5BEducation%5D%20:%20Student%20Learni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s://curriculum.learnalberta.ca/curriculum/en/s/laneng"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15.xml"/><Relationship Id="rId5" Type="http://schemas.openxmlformats.org/officeDocument/2006/relationships/image" Target="../media/image60.png"/><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hyperlink" Target="https://education.alberta.ca/media/160360/ela-pos-k-9.pdf"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3.xml"/><Relationship Id="rId1" Type="http://schemas.openxmlformats.org/officeDocument/2006/relationships/slideLayout" Target="../slideLayouts/slideLayout11.xml"/><Relationship Id="rId5" Type="http://schemas.openxmlformats.org/officeDocument/2006/relationships/image" Target="../media/image63.png"/><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11.xml"/><Relationship Id="rId5" Type="http://schemas.openxmlformats.org/officeDocument/2006/relationships/image" Target="../media/image61.jpg"/><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hyperlink" Target="https://docs.google.com/document/d/1OZ1wg47LA8q6KBmFFsWU41g06-LZXNf4MgP7KZw-DZs/edit?usp=sharing" TargetMode="External"/><Relationship Id="rId2" Type="http://schemas.openxmlformats.org/officeDocument/2006/relationships/notesSlide" Target="../notesSlides/notesSlide45.xml"/><Relationship Id="rId1" Type="http://schemas.openxmlformats.org/officeDocument/2006/relationships/slideLayout" Target="../slideLayouts/slideLayout20.xml"/><Relationship Id="rId5" Type="http://schemas.openxmlformats.org/officeDocument/2006/relationships/hyperlink" Target="https://docs.google.com/document/d/11OjYCHg7qsTKprut2j8LlsY-dAMuVVmUlB2FLWCWkq8/edit?usp=sharing" TargetMode="External"/><Relationship Id="rId4" Type="http://schemas.openxmlformats.org/officeDocument/2006/relationships/hyperlink" Target="https://docs.google.com/document/d/1xfnlJtAmmsLTrt2e5fYMNOR9eLRwnt5bkQi3i7Yw3yQ/edit?usp=sharin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05wCeB_lfVw" TargetMode="External"/><Relationship Id="rId2" Type="http://schemas.openxmlformats.org/officeDocument/2006/relationships/notesSlide" Target="../notesSlides/notesSlide49.xml"/><Relationship Id="rId1" Type="http://schemas.openxmlformats.org/officeDocument/2006/relationships/slideLayout" Target="../slideLayouts/slideLayout16.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open.alberta.ca/dataset/f3fb3059-fdec-4c62-89b7-a34eb9d33c3c/resource/0a51ffa3-76bf-4f8b-a31c-7481eb2fba5c/download/edc-guiding-framework-curriculum-development-2020.pdf"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erlc.ca/programs/details/?id=11963" TargetMode="External"/><Relationship Id="rId2" Type="http://schemas.openxmlformats.org/officeDocument/2006/relationships/notesSlide" Target="../notesSlides/notesSlide50.xml"/><Relationship Id="rId1" Type="http://schemas.openxmlformats.org/officeDocument/2006/relationships/slideLayout" Target="../slideLayouts/slideLayout15.xml"/><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curriculum.learnalberta.ca/cdn/help/documents/teacher_guide_en.pdf" TargetMode="External"/><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curriculum.learnalberta.ca/cdn/ciihub/videos/Architecture_and_Design_Presentation_English_Narration.html" TargetMode="External"/><Relationship Id="rId5" Type="http://schemas.openxmlformats.org/officeDocument/2006/relationships/hyperlink" Target="https://curriculum.learnalberta.ca/cdn/ciihub/videos/Welcome_to_new_LearnAlberta.html"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curriculum.learnalberta.ca/home/en"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
          <p:cNvSpPr txBox="1">
            <a:spLocks noGrp="1"/>
          </p:cNvSpPr>
          <p:nvPr>
            <p:ph type="ctrTitle"/>
          </p:nvPr>
        </p:nvSpPr>
        <p:spPr>
          <a:xfrm>
            <a:off x="311700" y="794100"/>
            <a:ext cx="8520600" cy="22398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31313"/>
              <a:buNone/>
            </a:pPr>
            <a:r>
              <a:rPr lang="en" sz="4400" b="1">
                <a:latin typeface="Arial"/>
                <a:ea typeface="Arial"/>
                <a:cs typeface="Arial"/>
                <a:sym typeface="Arial"/>
              </a:rPr>
              <a:t>Unpacking the </a:t>
            </a:r>
            <a:br>
              <a:rPr lang="en" sz="4400" b="1">
                <a:latin typeface="Arial"/>
                <a:ea typeface="Arial"/>
                <a:cs typeface="Arial"/>
                <a:sym typeface="Arial"/>
              </a:rPr>
            </a:br>
            <a:r>
              <a:rPr lang="en" sz="4400" b="1">
                <a:latin typeface="Arial"/>
                <a:ea typeface="Arial"/>
                <a:cs typeface="Arial"/>
                <a:sym typeface="Arial"/>
              </a:rPr>
              <a:t>New ELAL Curriculum  </a:t>
            </a:r>
            <a:endParaRPr sz="4400" b="1">
              <a:latin typeface="Arial"/>
              <a:ea typeface="Arial"/>
              <a:cs typeface="Arial"/>
              <a:sym typeface="Arial"/>
            </a:endParaRPr>
          </a:p>
          <a:p>
            <a:pPr marL="0" lvl="0" indent="0" algn="ctr" rtl="0">
              <a:lnSpc>
                <a:spcPct val="100000"/>
              </a:lnSpc>
              <a:spcBef>
                <a:spcPts val="0"/>
              </a:spcBef>
              <a:spcAft>
                <a:spcPts val="0"/>
              </a:spcAft>
              <a:buSzPct val="131313"/>
              <a:buNone/>
            </a:pPr>
            <a:r>
              <a:rPr lang="en" sz="4400" i="1"/>
              <a:t>Grades 4 to 6</a:t>
            </a:r>
            <a:r>
              <a:rPr lang="en" sz="4400" b="1">
                <a:latin typeface="Arial"/>
                <a:ea typeface="Arial"/>
                <a:cs typeface="Arial"/>
                <a:sym typeface="Arial"/>
              </a:rPr>
              <a:t> </a:t>
            </a:r>
            <a:br>
              <a:rPr lang="en" sz="3600">
                <a:latin typeface="Arial"/>
                <a:ea typeface="Arial"/>
                <a:cs typeface="Arial"/>
                <a:sym typeface="Arial"/>
              </a:rPr>
            </a:br>
            <a:r>
              <a:rPr lang="en" sz="2400">
                <a:latin typeface="Arial"/>
                <a:ea typeface="Arial"/>
                <a:cs typeface="Arial"/>
                <a:sym typeface="Arial"/>
              </a:rPr>
              <a:t> </a:t>
            </a:r>
            <a:br>
              <a:rPr lang="en" sz="2400">
                <a:latin typeface="Lato"/>
                <a:ea typeface="Lato"/>
                <a:cs typeface="Lato"/>
                <a:sym typeface="Lato"/>
              </a:rPr>
            </a:br>
            <a:endParaRPr sz="3600">
              <a:latin typeface="Lato"/>
              <a:ea typeface="Lato"/>
              <a:cs typeface="Lato"/>
              <a:sym typeface="Lato"/>
            </a:endParaRPr>
          </a:p>
        </p:txBody>
      </p:sp>
      <p:pic>
        <p:nvPicPr>
          <p:cNvPr id="3" name="Picture 2" descr="A close-up of a logo&#10;&#10;Description automatically generated with medium confidence">
            <a:extLst>
              <a:ext uri="{FF2B5EF4-FFF2-40B4-BE49-F238E27FC236}">
                <a16:creationId xmlns:a16="http://schemas.microsoft.com/office/drawing/2014/main" id="{1374C962-37B0-E54F-8054-31844D284615}"/>
              </a:ext>
            </a:extLst>
          </p:cNvPr>
          <p:cNvPicPr>
            <a:picLocks noChangeAspect="1"/>
          </p:cNvPicPr>
          <p:nvPr/>
        </p:nvPicPr>
        <p:blipFill>
          <a:blip r:embed="rId3"/>
          <a:stretch>
            <a:fillRect/>
          </a:stretch>
        </p:blipFill>
        <p:spPr>
          <a:xfrm>
            <a:off x="2362200" y="3033900"/>
            <a:ext cx="5040992" cy="19510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1"/>
          <p:cNvSpPr txBox="1">
            <a:spLocks noGrp="1"/>
          </p:cNvSpPr>
          <p:nvPr>
            <p:ph type="sldNum" idx="12"/>
          </p:nvPr>
        </p:nvSpPr>
        <p:spPr>
          <a:xfrm>
            <a:off x="7736000" y="4660901"/>
            <a:ext cx="1097400" cy="1920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a:t>10</a:t>
            </a:fld>
            <a:endParaRPr/>
          </a:p>
        </p:txBody>
      </p:sp>
      <p:pic>
        <p:nvPicPr>
          <p:cNvPr id="325" name="Google Shape;325;p11">
            <a:hlinkClick r:id="rId3"/>
          </p:cNvPr>
          <p:cNvPicPr preferRelativeResize="0"/>
          <p:nvPr/>
        </p:nvPicPr>
        <p:blipFill rotWithShape="1">
          <a:blip r:embed="rId4">
            <a:alphaModFix/>
          </a:blip>
          <a:srcRect/>
          <a:stretch/>
        </p:blipFill>
        <p:spPr>
          <a:xfrm>
            <a:off x="413875" y="170350"/>
            <a:ext cx="8556125" cy="4802800"/>
          </a:xfrm>
          <a:prstGeom prst="rect">
            <a:avLst/>
          </a:prstGeom>
          <a:noFill/>
          <a:ln>
            <a:noFill/>
          </a:ln>
        </p:spPr>
      </p:pic>
      <p:sp>
        <p:nvSpPr>
          <p:cNvPr id="326" name="Google Shape;326;p11"/>
          <p:cNvSpPr/>
          <p:nvPr/>
        </p:nvSpPr>
        <p:spPr>
          <a:xfrm rot="-2492286">
            <a:off x="241821" y="2369737"/>
            <a:ext cx="523436" cy="927636"/>
          </a:xfrm>
          <a:prstGeom prst="down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1"/>
          <p:cNvSpPr txBox="1"/>
          <p:nvPr/>
        </p:nvSpPr>
        <p:spPr>
          <a:xfrm>
            <a:off x="2177475" y="1940025"/>
            <a:ext cx="3657600" cy="831300"/>
          </a:xfrm>
          <a:prstGeom prst="rect">
            <a:avLst/>
          </a:prstGeom>
          <a:noFill/>
          <a:ln w="28575" cap="flat" cmpd="sng">
            <a:solidFill>
              <a:srgbClr val="FFFF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Lato"/>
                <a:ea typeface="Lato"/>
                <a:cs typeface="Lato"/>
                <a:sym typeface="Lato"/>
              </a:rPr>
              <a:t>To Access: </a:t>
            </a:r>
            <a:r>
              <a:rPr lang="en" sz="1400" b="1" i="0" u="none" strike="noStrike" cap="none">
                <a:solidFill>
                  <a:schemeClr val="accent3"/>
                </a:solidFill>
                <a:latin typeface="Lato"/>
                <a:ea typeface="Lato"/>
                <a:cs typeface="Lato"/>
                <a:sym typeface="Lato"/>
              </a:rPr>
              <a:t>curriculum.learnalberta.ca</a:t>
            </a:r>
            <a:endParaRPr sz="1400" b="1" i="0" u="none" strike="noStrike" cap="none">
              <a:solidFill>
                <a:schemeClr val="accent3"/>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328" name="Google Shape;328;p11"/>
          <p:cNvPicPr preferRelativeResize="0"/>
          <p:nvPr/>
        </p:nvPicPr>
        <p:blipFill rotWithShape="1">
          <a:blip r:embed="rId5">
            <a:alphaModFix/>
          </a:blip>
          <a:srcRect/>
          <a:stretch/>
        </p:blipFill>
        <p:spPr>
          <a:xfrm>
            <a:off x="6967900" y="170350"/>
            <a:ext cx="1865500" cy="1865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12"/>
          <p:cNvPicPr preferRelativeResize="0"/>
          <p:nvPr/>
        </p:nvPicPr>
        <p:blipFill rotWithShape="1">
          <a:blip r:embed="rId3">
            <a:alphaModFix/>
          </a:blip>
          <a:srcRect/>
          <a:stretch/>
        </p:blipFill>
        <p:spPr>
          <a:xfrm>
            <a:off x="367275" y="34859"/>
            <a:ext cx="8173826" cy="5108641"/>
          </a:xfrm>
          <a:prstGeom prst="rect">
            <a:avLst/>
          </a:prstGeom>
          <a:noFill/>
          <a:ln>
            <a:noFill/>
          </a:ln>
        </p:spPr>
      </p:pic>
      <p:sp>
        <p:nvSpPr>
          <p:cNvPr id="334" name="Google Shape;334;p12"/>
          <p:cNvSpPr txBox="1">
            <a:spLocks noGrp="1"/>
          </p:cNvSpPr>
          <p:nvPr>
            <p:ph type="sldNum" idx="12"/>
          </p:nvPr>
        </p:nvSpPr>
        <p:spPr>
          <a:xfrm>
            <a:off x="7736000" y="4660901"/>
            <a:ext cx="1097400" cy="192000"/>
          </a:xfrm>
          <a:prstGeom prst="rect">
            <a:avLst/>
          </a:prstGeom>
          <a:noFill/>
          <a:ln>
            <a:noFill/>
          </a:ln>
        </p:spPr>
        <p:txBody>
          <a:bodyPr spcFirstLastPara="1" wrap="square" lIns="68575" tIns="34275" rIns="68575" bIns="3427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a:t>11</a:t>
            </a:fld>
            <a:endParaRPr/>
          </a:p>
        </p:txBody>
      </p:sp>
      <p:sp>
        <p:nvSpPr>
          <p:cNvPr id="335" name="Google Shape;335;p12"/>
          <p:cNvSpPr/>
          <p:nvPr/>
        </p:nvSpPr>
        <p:spPr>
          <a:xfrm>
            <a:off x="1183600" y="4209250"/>
            <a:ext cx="7357500" cy="934200"/>
          </a:xfrm>
          <a:prstGeom prst="rect">
            <a:avLst/>
          </a:prstGeom>
          <a:noFill/>
          <a:ln w="28575" cap="flat" cmpd="sng">
            <a:solidFill>
              <a:srgbClr val="FFCD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6" name="Google Shape;336;p12"/>
          <p:cNvPicPr preferRelativeResize="0"/>
          <p:nvPr/>
        </p:nvPicPr>
        <p:blipFill rotWithShape="1">
          <a:blip r:embed="rId4">
            <a:alphaModFix/>
          </a:blip>
          <a:srcRect/>
          <a:stretch/>
        </p:blipFill>
        <p:spPr>
          <a:xfrm>
            <a:off x="7160175" y="140325"/>
            <a:ext cx="1865500" cy="1865500"/>
          </a:xfrm>
          <a:prstGeom prst="rect">
            <a:avLst/>
          </a:prstGeom>
          <a:noFill/>
          <a:ln>
            <a:noFill/>
          </a:ln>
        </p:spPr>
      </p:pic>
      <p:sp>
        <p:nvSpPr>
          <p:cNvPr id="337" name="Google Shape;337;p12"/>
          <p:cNvSpPr/>
          <p:nvPr/>
        </p:nvSpPr>
        <p:spPr>
          <a:xfrm rot="-2245375">
            <a:off x="704364" y="1686851"/>
            <a:ext cx="1647377" cy="369797"/>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2"/>
          <p:cNvSpPr/>
          <p:nvPr/>
        </p:nvSpPr>
        <p:spPr>
          <a:xfrm rot="-2245375">
            <a:off x="785689" y="194406"/>
            <a:ext cx="1647377" cy="369797"/>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2"/>
          <p:cNvSpPr/>
          <p:nvPr/>
        </p:nvSpPr>
        <p:spPr>
          <a:xfrm rot="-2245375">
            <a:off x="899991" y="497352"/>
            <a:ext cx="1647377" cy="369797"/>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3"/>
          <p:cNvSpPr txBox="1">
            <a:spLocks noGrp="1"/>
          </p:cNvSpPr>
          <p:nvPr>
            <p:ph type="title"/>
          </p:nvPr>
        </p:nvSpPr>
        <p:spPr>
          <a:xfrm>
            <a:off x="208400" y="-39150"/>
            <a:ext cx="9076200" cy="857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3000" b="1">
                <a:solidFill>
                  <a:schemeClr val="dk2"/>
                </a:solidFill>
              </a:rPr>
              <a:t>3  Common Features Across All Subjects</a:t>
            </a:r>
            <a:r>
              <a:rPr lang="en" sz="3000">
                <a:solidFill>
                  <a:schemeClr val="dk2"/>
                </a:solidFill>
              </a:rPr>
              <a:t>  </a:t>
            </a:r>
            <a:endParaRPr sz="3000">
              <a:solidFill>
                <a:schemeClr val="dk2"/>
              </a:solidFill>
            </a:endParaRPr>
          </a:p>
        </p:txBody>
      </p:sp>
      <p:sp>
        <p:nvSpPr>
          <p:cNvPr id="345" name="Google Shape;345;p13"/>
          <p:cNvSpPr txBox="1">
            <a:spLocks noGrp="1"/>
          </p:cNvSpPr>
          <p:nvPr>
            <p:ph type="body" idx="1"/>
          </p:nvPr>
        </p:nvSpPr>
        <p:spPr>
          <a:xfrm>
            <a:off x="421950" y="1021850"/>
            <a:ext cx="8300100" cy="35523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600"/>
              </a:spcBef>
              <a:spcAft>
                <a:spcPts val="0"/>
              </a:spcAft>
              <a:buSzPts val="1800"/>
              <a:buNone/>
            </a:pPr>
            <a:r>
              <a:rPr lang="en" sz="1800" b="1">
                <a:solidFill>
                  <a:srgbClr val="666666"/>
                </a:solidFill>
                <a:latin typeface="Arial"/>
                <a:ea typeface="Arial"/>
                <a:cs typeface="Arial"/>
                <a:sym typeface="Arial"/>
              </a:rPr>
              <a:t>Architecture and Design </a:t>
            </a:r>
            <a:endParaRPr/>
          </a:p>
          <a:p>
            <a:pPr marL="0" lvl="0" indent="0" algn="l" rtl="0">
              <a:lnSpc>
                <a:spcPct val="200000"/>
              </a:lnSpc>
              <a:spcBef>
                <a:spcPts val="600"/>
              </a:spcBef>
              <a:spcAft>
                <a:spcPts val="0"/>
              </a:spcAft>
              <a:buSzPts val="1800"/>
              <a:buNone/>
            </a:pPr>
            <a:r>
              <a:rPr lang="en" sz="1800" b="1">
                <a:solidFill>
                  <a:srgbClr val="666666"/>
                </a:solidFill>
                <a:latin typeface="Arial"/>
                <a:ea typeface="Arial"/>
                <a:cs typeface="Arial"/>
                <a:sym typeface="Arial"/>
              </a:rPr>
              <a:t>Learning Outcomes </a:t>
            </a:r>
            <a:endParaRPr/>
          </a:p>
          <a:p>
            <a:pPr marL="0" lvl="0" indent="0" algn="l" rtl="0">
              <a:lnSpc>
                <a:spcPct val="200000"/>
              </a:lnSpc>
              <a:spcBef>
                <a:spcPts val="600"/>
              </a:spcBef>
              <a:spcAft>
                <a:spcPts val="0"/>
              </a:spcAft>
              <a:buSzPts val="1800"/>
              <a:buNone/>
            </a:pPr>
            <a:r>
              <a:rPr lang="en" sz="1800" b="1">
                <a:solidFill>
                  <a:srgbClr val="666666"/>
                </a:solidFill>
                <a:latin typeface="Arial"/>
                <a:ea typeface="Arial"/>
                <a:cs typeface="Arial"/>
                <a:sym typeface="Arial"/>
              </a:rPr>
              <a:t>Clear and Concise Language </a:t>
            </a:r>
            <a:endParaRPr sz="1800" b="1">
              <a:solidFill>
                <a:srgbClr val="666666"/>
              </a:solidFill>
              <a:latin typeface="Arial"/>
              <a:ea typeface="Arial"/>
              <a:cs typeface="Arial"/>
              <a:sym typeface="Arial"/>
            </a:endParaRPr>
          </a:p>
        </p:txBody>
      </p:sp>
      <p:pic>
        <p:nvPicPr>
          <p:cNvPr id="346" name="Google Shape;346;p13"/>
          <p:cNvPicPr preferRelativeResize="0"/>
          <p:nvPr/>
        </p:nvPicPr>
        <p:blipFill rotWithShape="1">
          <a:blip r:embed="rId3">
            <a:alphaModFix/>
          </a:blip>
          <a:srcRect/>
          <a:stretch/>
        </p:blipFill>
        <p:spPr>
          <a:xfrm>
            <a:off x="4352588" y="818250"/>
            <a:ext cx="4221800" cy="2196725"/>
          </a:xfrm>
          <a:prstGeom prst="rect">
            <a:avLst/>
          </a:prstGeom>
          <a:noFill/>
          <a:ln>
            <a:noFill/>
          </a:ln>
        </p:spPr>
      </p:pic>
      <p:pic>
        <p:nvPicPr>
          <p:cNvPr id="347" name="Google Shape;347;p13"/>
          <p:cNvPicPr preferRelativeResize="0"/>
          <p:nvPr/>
        </p:nvPicPr>
        <p:blipFill rotWithShape="1">
          <a:blip r:embed="rId4">
            <a:alphaModFix/>
          </a:blip>
          <a:srcRect/>
          <a:stretch/>
        </p:blipFill>
        <p:spPr>
          <a:xfrm>
            <a:off x="5122075" y="1700800"/>
            <a:ext cx="3859624" cy="2440626"/>
          </a:xfrm>
          <a:prstGeom prst="rect">
            <a:avLst/>
          </a:prstGeom>
          <a:noFill/>
          <a:ln>
            <a:noFill/>
          </a:ln>
        </p:spPr>
      </p:pic>
      <p:pic>
        <p:nvPicPr>
          <p:cNvPr id="348" name="Google Shape;348;p13"/>
          <p:cNvPicPr preferRelativeResize="0"/>
          <p:nvPr/>
        </p:nvPicPr>
        <p:blipFill rotWithShape="1">
          <a:blip r:embed="rId5">
            <a:alphaModFix/>
          </a:blip>
          <a:srcRect/>
          <a:stretch/>
        </p:blipFill>
        <p:spPr>
          <a:xfrm>
            <a:off x="5882875" y="3014975"/>
            <a:ext cx="3320273" cy="2002676"/>
          </a:xfrm>
          <a:prstGeom prst="rect">
            <a:avLst/>
          </a:prstGeom>
          <a:noFill/>
          <a:ln>
            <a:noFill/>
          </a:ln>
        </p:spPr>
      </p:pic>
      <p:pic>
        <p:nvPicPr>
          <p:cNvPr id="349" name="Google Shape;349;p13"/>
          <p:cNvPicPr preferRelativeResize="0"/>
          <p:nvPr/>
        </p:nvPicPr>
        <p:blipFill rotWithShape="1">
          <a:blip r:embed="rId6">
            <a:alphaModFix/>
          </a:blip>
          <a:srcRect/>
          <a:stretch/>
        </p:blipFill>
        <p:spPr>
          <a:xfrm>
            <a:off x="637100" y="3190250"/>
            <a:ext cx="3420300" cy="146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4"/>
          <p:cNvSpPr/>
          <p:nvPr/>
        </p:nvSpPr>
        <p:spPr>
          <a:xfrm>
            <a:off x="1319925" y="814263"/>
            <a:ext cx="1295100" cy="2961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5" name="Google Shape;355;p14"/>
          <p:cNvPicPr preferRelativeResize="0"/>
          <p:nvPr/>
        </p:nvPicPr>
        <p:blipFill rotWithShape="1">
          <a:blip r:embed="rId3">
            <a:alphaModFix/>
          </a:blip>
          <a:srcRect/>
          <a:stretch/>
        </p:blipFill>
        <p:spPr>
          <a:xfrm>
            <a:off x="6172200" y="135650"/>
            <a:ext cx="2672775" cy="1505450"/>
          </a:xfrm>
          <a:prstGeom prst="rect">
            <a:avLst/>
          </a:prstGeom>
          <a:noFill/>
          <a:ln>
            <a:noFill/>
          </a:ln>
        </p:spPr>
      </p:pic>
      <p:pic>
        <p:nvPicPr>
          <p:cNvPr id="356" name="Google Shape;356;p14"/>
          <p:cNvPicPr preferRelativeResize="0"/>
          <p:nvPr/>
        </p:nvPicPr>
        <p:blipFill rotWithShape="1">
          <a:blip r:embed="rId4">
            <a:alphaModFix/>
          </a:blip>
          <a:srcRect/>
          <a:stretch/>
        </p:blipFill>
        <p:spPr>
          <a:xfrm rot="1384015">
            <a:off x="6950075" y="1807575"/>
            <a:ext cx="1117026" cy="1309874"/>
          </a:xfrm>
          <a:prstGeom prst="rect">
            <a:avLst/>
          </a:prstGeom>
          <a:noFill/>
          <a:ln>
            <a:noFill/>
          </a:ln>
        </p:spPr>
      </p:pic>
      <p:pic>
        <p:nvPicPr>
          <p:cNvPr id="357" name="Google Shape;357;p14"/>
          <p:cNvPicPr preferRelativeResize="0"/>
          <p:nvPr/>
        </p:nvPicPr>
        <p:blipFill rotWithShape="1">
          <a:blip r:embed="rId5">
            <a:alphaModFix/>
          </a:blip>
          <a:srcRect t="20941"/>
          <a:stretch/>
        </p:blipFill>
        <p:spPr>
          <a:xfrm>
            <a:off x="37475" y="71726"/>
            <a:ext cx="6134726" cy="4012776"/>
          </a:xfrm>
          <a:prstGeom prst="rect">
            <a:avLst/>
          </a:prstGeom>
          <a:noFill/>
          <a:ln>
            <a:noFill/>
          </a:ln>
        </p:spPr>
      </p:pic>
      <p:sp>
        <p:nvSpPr>
          <p:cNvPr id="358" name="Google Shape;358;p14"/>
          <p:cNvSpPr/>
          <p:nvPr/>
        </p:nvSpPr>
        <p:spPr>
          <a:xfrm>
            <a:off x="1247175" y="239075"/>
            <a:ext cx="1295100" cy="2961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4"/>
          <p:cNvSpPr/>
          <p:nvPr/>
        </p:nvSpPr>
        <p:spPr>
          <a:xfrm>
            <a:off x="1319925" y="814275"/>
            <a:ext cx="1295100" cy="2961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4"/>
          <p:cNvSpPr/>
          <p:nvPr/>
        </p:nvSpPr>
        <p:spPr>
          <a:xfrm>
            <a:off x="1319925" y="1389475"/>
            <a:ext cx="1295100" cy="2961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4"/>
          <p:cNvSpPr/>
          <p:nvPr/>
        </p:nvSpPr>
        <p:spPr>
          <a:xfrm rot="4375241">
            <a:off x="843652" y="3912035"/>
            <a:ext cx="1295220" cy="373416"/>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4"/>
          <p:cNvSpPr/>
          <p:nvPr/>
        </p:nvSpPr>
        <p:spPr>
          <a:xfrm rot="5399204">
            <a:off x="1319920" y="3868341"/>
            <a:ext cx="1295100" cy="3735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4"/>
          <p:cNvSpPr/>
          <p:nvPr/>
        </p:nvSpPr>
        <p:spPr>
          <a:xfrm rot="6509371">
            <a:off x="1750348" y="3912393"/>
            <a:ext cx="1295048" cy="373592"/>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4" name="Google Shape;364;p14"/>
          <p:cNvPicPr preferRelativeResize="0"/>
          <p:nvPr/>
        </p:nvPicPr>
        <p:blipFill rotWithShape="1">
          <a:blip r:embed="rId6">
            <a:alphaModFix/>
          </a:blip>
          <a:srcRect/>
          <a:stretch/>
        </p:blipFill>
        <p:spPr>
          <a:xfrm>
            <a:off x="5087375" y="3283925"/>
            <a:ext cx="3897000" cy="1668300"/>
          </a:xfrm>
          <a:prstGeom prst="rect">
            <a:avLst/>
          </a:prstGeom>
          <a:noFill/>
          <a:ln w="28575" cap="flat" cmpd="sng">
            <a:solidFill>
              <a:srgbClr val="F6703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5"/>
          <p:cNvSpPr txBox="1">
            <a:spLocks noGrp="1"/>
          </p:cNvSpPr>
          <p:nvPr>
            <p:ph type="ctrTitle"/>
          </p:nvPr>
        </p:nvSpPr>
        <p:spPr>
          <a:xfrm>
            <a:off x="751850" y="1915442"/>
            <a:ext cx="7772400" cy="1159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
              <a:t>Unpacking the Curriculum</a:t>
            </a:r>
            <a:endParaRPr/>
          </a:p>
          <a:p>
            <a:pPr marL="0" lvl="0" indent="0" algn="ctr" rtl="0">
              <a:lnSpc>
                <a:spcPct val="100000"/>
              </a:lnSpc>
              <a:spcBef>
                <a:spcPts val="0"/>
              </a:spcBef>
              <a:spcAft>
                <a:spcPts val="0"/>
              </a:spcAft>
              <a:buSzPts val="4800"/>
              <a:buNone/>
            </a:pPr>
            <a:r>
              <a:rPr lang="en"/>
              <a:t>in </a:t>
            </a:r>
            <a:endParaRPr/>
          </a:p>
          <a:p>
            <a:pPr marL="0" lvl="0" indent="0" algn="ctr" rtl="0">
              <a:lnSpc>
                <a:spcPct val="100000"/>
              </a:lnSpc>
              <a:spcBef>
                <a:spcPts val="0"/>
              </a:spcBef>
              <a:spcAft>
                <a:spcPts val="0"/>
              </a:spcAft>
              <a:buSzPts val="4800"/>
              <a:buNone/>
            </a:pPr>
            <a:r>
              <a:rPr lang="en"/>
              <a:t>ELAL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6"/>
          <p:cNvSpPr txBox="1">
            <a:spLocks noGrp="1"/>
          </p:cNvSpPr>
          <p:nvPr>
            <p:ph type="body" idx="1"/>
          </p:nvPr>
        </p:nvSpPr>
        <p:spPr>
          <a:xfrm>
            <a:off x="578275" y="1343950"/>
            <a:ext cx="3168600" cy="169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200"/>
              <a:buNone/>
            </a:pPr>
            <a:r>
              <a:rPr lang="en" sz="3000">
                <a:solidFill>
                  <a:srgbClr val="333333"/>
                </a:solidFill>
                <a:latin typeface="Arial"/>
                <a:ea typeface="Arial"/>
                <a:cs typeface="Arial"/>
                <a:sym typeface="Arial"/>
              </a:rPr>
              <a:t>Curriculum is the ‘</a:t>
            </a:r>
            <a:r>
              <a:rPr lang="en" sz="3000" b="1">
                <a:solidFill>
                  <a:srgbClr val="333333"/>
                </a:solidFill>
                <a:latin typeface="Arial"/>
                <a:ea typeface="Arial"/>
                <a:cs typeface="Arial"/>
                <a:sym typeface="Arial"/>
              </a:rPr>
              <a:t>what’</a:t>
            </a:r>
            <a:r>
              <a:rPr lang="en" sz="3000">
                <a:solidFill>
                  <a:srgbClr val="333333"/>
                </a:solidFill>
                <a:latin typeface="Arial"/>
                <a:ea typeface="Arial"/>
                <a:cs typeface="Arial"/>
                <a:sym typeface="Arial"/>
              </a:rPr>
              <a:t> to teach and not the ‘</a:t>
            </a:r>
            <a:r>
              <a:rPr lang="en" sz="3000" b="1">
                <a:solidFill>
                  <a:srgbClr val="333333"/>
                </a:solidFill>
                <a:latin typeface="Arial"/>
                <a:ea typeface="Arial"/>
                <a:cs typeface="Arial"/>
                <a:sym typeface="Arial"/>
              </a:rPr>
              <a:t>how’ </a:t>
            </a:r>
            <a:r>
              <a:rPr lang="en" sz="3000">
                <a:solidFill>
                  <a:srgbClr val="333333"/>
                </a:solidFill>
                <a:latin typeface="Arial"/>
                <a:ea typeface="Arial"/>
                <a:cs typeface="Arial"/>
                <a:sym typeface="Arial"/>
              </a:rPr>
              <a:t>to teach.</a:t>
            </a:r>
            <a:endParaRPr sz="3000">
              <a:solidFill>
                <a:srgbClr val="333333"/>
              </a:solidFill>
              <a:latin typeface="Arial"/>
              <a:ea typeface="Arial"/>
              <a:cs typeface="Arial"/>
              <a:sym typeface="Arial"/>
            </a:endParaRPr>
          </a:p>
        </p:txBody>
      </p:sp>
      <p:sp>
        <p:nvSpPr>
          <p:cNvPr id="375" name="Google Shape;375;p16"/>
          <p:cNvSpPr txBox="1"/>
          <p:nvPr/>
        </p:nvSpPr>
        <p:spPr>
          <a:xfrm>
            <a:off x="128600" y="235750"/>
            <a:ext cx="3064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76" name="Google Shape;376;p16"/>
          <p:cNvSpPr txBox="1"/>
          <p:nvPr/>
        </p:nvSpPr>
        <p:spPr>
          <a:xfrm>
            <a:off x="396300" y="143350"/>
            <a:ext cx="87477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0" i="0" u="none" strike="noStrike" cap="none">
                <a:solidFill>
                  <a:schemeClr val="dk2"/>
                </a:solidFill>
                <a:latin typeface="Lato"/>
                <a:ea typeface="Lato"/>
                <a:cs typeface="Lato"/>
                <a:sym typeface="Lato"/>
              </a:rPr>
              <a:t>REMEMBER:   Curriculum and Pedagogy</a:t>
            </a:r>
            <a:endParaRPr sz="3600" b="0" i="0" u="none" strike="noStrike" cap="none">
              <a:solidFill>
                <a:schemeClr val="dk2"/>
              </a:solidFill>
              <a:latin typeface="Lato"/>
              <a:ea typeface="Lato"/>
              <a:cs typeface="Lato"/>
              <a:sym typeface="Lato"/>
            </a:endParaRPr>
          </a:p>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chemeClr val="dk2"/>
                </a:solidFill>
                <a:latin typeface="Lato"/>
                <a:ea typeface="Lato"/>
                <a:cs typeface="Lato"/>
                <a:sym typeface="Lato"/>
              </a:rPr>
              <a:t>                            </a:t>
            </a:r>
            <a:endParaRPr sz="3000" b="0" i="0" u="none" strike="noStrike" cap="none">
              <a:solidFill>
                <a:schemeClr val="dk2"/>
              </a:solidFill>
              <a:latin typeface="Lato"/>
              <a:ea typeface="Lato"/>
              <a:cs typeface="Lato"/>
              <a:sym typeface="Lato"/>
            </a:endParaRPr>
          </a:p>
        </p:txBody>
      </p:sp>
      <p:pic>
        <p:nvPicPr>
          <p:cNvPr id="377" name="Google Shape;377;p16"/>
          <p:cNvPicPr preferRelativeResize="0"/>
          <p:nvPr/>
        </p:nvPicPr>
        <p:blipFill rotWithShape="1">
          <a:blip r:embed="rId3">
            <a:alphaModFix/>
          </a:blip>
          <a:srcRect/>
          <a:stretch/>
        </p:blipFill>
        <p:spPr>
          <a:xfrm>
            <a:off x="4632125" y="1056700"/>
            <a:ext cx="3804598" cy="3402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17"/>
          <p:cNvPicPr preferRelativeResize="0"/>
          <p:nvPr/>
        </p:nvPicPr>
        <p:blipFill rotWithShape="1">
          <a:blip r:embed="rId3">
            <a:alphaModFix/>
          </a:blip>
          <a:srcRect/>
          <a:stretch/>
        </p:blipFill>
        <p:spPr>
          <a:xfrm>
            <a:off x="152400" y="152400"/>
            <a:ext cx="8673475" cy="4876700"/>
          </a:xfrm>
          <a:prstGeom prst="rect">
            <a:avLst/>
          </a:prstGeom>
          <a:noFill/>
          <a:ln>
            <a:noFill/>
          </a:ln>
        </p:spPr>
      </p:pic>
      <p:sp>
        <p:nvSpPr>
          <p:cNvPr id="383" name="Google Shape;383;p17"/>
          <p:cNvSpPr txBox="1"/>
          <p:nvPr/>
        </p:nvSpPr>
        <p:spPr>
          <a:xfrm>
            <a:off x="5201275" y="230800"/>
            <a:ext cx="3498000" cy="492600"/>
          </a:xfrm>
          <a:prstGeom prst="rect">
            <a:avLst/>
          </a:prstGeom>
          <a:solidFill>
            <a:srgbClr val="FF00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Trebuchet MS"/>
                <a:ea typeface="Trebuchet MS"/>
                <a:cs typeface="Trebuchet MS"/>
                <a:sym typeface="Trebuchet MS"/>
              </a:rPr>
              <a:t>DIGITAL VERSION</a:t>
            </a:r>
            <a:endParaRPr sz="2000" b="1" i="0" u="none" strike="noStrike" cap="none">
              <a:solidFill>
                <a:srgbClr val="000000"/>
              </a:solidFill>
              <a:latin typeface="Trebuchet MS"/>
              <a:ea typeface="Trebuchet MS"/>
              <a:cs typeface="Trebuchet MS"/>
              <a:sym typeface="Trebuchet MS"/>
            </a:endParaRPr>
          </a:p>
        </p:txBody>
      </p:sp>
      <p:sp>
        <p:nvSpPr>
          <p:cNvPr id="384" name="Google Shape;384;p17"/>
          <p:cNvSpPr/>
          <p:nvPr/>
        </p:nvSpPr>
        <p:spPr>
          <a:xfrm>
            <a:off x="7099875" y="3786375"/>
            <a:ext cx="909000" cy="253200"/>
          </a:xfrm>
          <a:prstGeom prst="rightArrow">
            <a:avLst>
              <a:gd name="adj1" fmla="val 50000"/>
              <a:gd name="adj2"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8"/>
          <p:cNvSpPr txBox="1">
            <a:spLocks noGrp="1"/>
          </p:cNvSpPr>
          <p:nvPr>
            <p:ph type="ctrTitle"/>
          </p:nvPr>
        </p:nvSpPr>
        <p:spPr>
          <a:xfrm>
            <a:off x="323300" y="772850"/>
            <a:ext cx="2704200" cy="3140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pic>
        <p:nvPicPr>
          <p:cNvPr id="390" name="Google Shape;390;p18"/>
          <p:cNvPicPr preferRelativeResize="0"/>
          <p:nvPr/>
        </p:nvPicPr>
        <p:blipFill rotWithShape="1">
          <a:blip r:embed="rId3">
            <a:alphaModFix/>
          </a:blip>
          <a:srcRect/>
          <a:stretch/>
        </p:blipFill>
        <p:spPr>
          <a:xfrm>
            <a:off x="181400" y="152400"/>
            <a:ext cx="8810200" cy="4853675"/>
          </a:xfrm>
          <a:prstGeom prst="rect">
            <a:avLst/>
          </a:prstGeom>
          <a:noFill/>
          <a:ln>
            <a:noFill/>
          </a:ln>
        </p:spPr>
      </p:pic>
      <p:sp>
        <p:nvSpPr>
          <p:cNvPr id="391" name="Google Shape;391;p18"/>
          <p:cNvSpPr/>
          <p:nvPr/>
        </p:nvSpPr>
        <p:spPr>
          <a:xfrm>
            <a:off x="4085150" y="1680650"/>
            <a:ext cx="1162200" cy="253200"/>
          </a:xfrm>
          <a:prstGeom prst="rightArrow">
            <a:avLst>
              <a:gd name="adj1" fmla="val 50000"/>
              <a:gd name="adj2"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8"/>
          <p:cNvSpPr/>
          <p:nvPr/>
        </p:nvSpPr>
        <p:spPr>
          <a:xfrm>
            <a:off x="4085125" y="2396875"/>
            <a:ext cx="1162200" cy="253200"/>
          </a:xfrm>
          <a:prstGeom prst="rightArrow">
            <a:avLst>
              <a:gd name="adj1" fmla="val 50000"/>
              <a:gd name="adj2"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8"/>
          <p:cNvSpPr txBox="1"/>
          <p:nvPr/>
        </p:nvSpPr>
        <p:spPr>
          <a:xfrm>
            <a:off x="3072000" y="152400"/>
            <a:ext cx="3000000" cy="492600"/>
          </a:xfrm>
          <a:prstGeom prst="rect">
            <a:avLst/>
          </a:prstGeom>
          <a:solidFill>
            <a:srgbClr val="FF00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i="0" u="sng" strike="noStrike" cap="none">
                <a:solidFill>
                  <a:schemeClr val="lt1"/>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DIGITAL VERSION</a:t>
            </a:r>
            <a:endParaRPr sz="2000" b="1"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txBox="1">
            <a:spLocks noGrp="1"/>
          </p:cNvSpPr>
          <p:nvPr>
            <p:ph type="ctrTitle"/>
          </p:nvPr>
        </p:nvSpPr>
        <p:spPr>
          <a:xfrm>
            <a:off x="1324400" y="209025"/>
            <a:ext cx="6937800" cy="781200"/>
          </a:xfrm>
          <a:prstGeom prst="rect">
            <a:avLst/>
          </a:prstGeom>
          <a:solidFill>
            <a:srgbClr val="FF00F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100" b="1">
                <a:solidFill>
                  <a:schemeClr val="lt1"/>
                </a:solidFill>
              </a:rPr>
              <a:t>What is English Language Arts &amp; Literature?</a:t>
            </a:r>
            <a:endParaRPr sz="2100" b="1">
              <a:solidFill>
                <a:schemeClr val="lt1"/>
              </a:solidFill>
            </a:endParaRPr>
          </a:p>
          <a:p>
            <a:pPr marL="0" lvl="0" indent="0" algn="l" rtl="0">
              <a:lnSpc>
                <a:spcPct val="100000"/>
              </a:lnSpc>
              <a:spcBef>
                <a:spcPts val="0"/>
              </a:spcBef>
              <a:spcAft>
                <a:spcPts val="0"/>
              </a:spcAft>
              <a:buSzPts val="2800"/>
              <a:buNone/>
            </a:pPr>
            <a:r>
              <a:rPr lang="en" sz="2100">
                <a:solidFill>
                  <a:schemeClr val="lt1"/>
                </a:solidFill>
              </a:rPr>
              <a:t>Alberta Education says…</a:t>
            </a:r>
            <a:r>
              <a:rPr lang="en" sz="800">
                <a:solidFill>
                  <a:schemeClr val="lt1"/>
                </a:solidFill>
              </a:rPr>
              <a:t>(adapted)</a:t>
            </a:r>
            <a:endParaRPr sz="800">
              <a:solidFill>
                <a:schemeClr val="lt1"/>
              </a:solidFill>
            </a:endParaRPr>
          </a:p>
        </p:txBody>
      </p:sp>
      <p:sp>
        <p:nvSpPr>
          <p:cNvPr id="399" name="Google Shape;399;p19"/>
          <p:cNvSpPr txBox="1"/>
          <p:nvPr/>
        </p:nvSpPr>
        <p:spPr>
          <a:xfrm>
            <a:off x="1645700" y="898200"/>
            <a:ext cx="56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400" name="Google Shape;400;p19"/>
          <p:cNvSpPr txBox="1"/>
          <p:nvPr/>
        </p:nvSpPr>
        <p:spPr>
          <a:xfrm>
            <a:off x="805700" y="990225"/>
            <a:ext cx="7974300" cy="3986700"/>
          </a:xfrm>
          <a:prstGeom prst="rect">
            <a:avLst/>
          </a:prstGeom>
          <a:noFill/>
          <a:ln>
            <a:noFill/>
          </a:ln>
        </p:spPr>
        <p:txBody>
          <a:bodyPr spcFirstLastPara="1" wrap="square" lIns="91425" tIns="91425" rIns="91425" bIns="91425" anchor="t" anchorCtr="0">
            <a:spAutoFit/>
          </a:bodyPr>
          <a:lstStyle/>
          <a:p>
            <a:pPr marL="457200" marR="0" lvl="0" indent="-349250" algn="l" rtl="0">
              <a:lnSpc>
                <a:spcPct val="100000"/>
              </a:lnSpc>
              <a:spcBef>
                <a:spcPts val="0"/>
              </a:spcBef>
              <a:spcAft>
                <a:spcPts val="0"/>
              </a:spcAft>
              <a:buClr>
                <a:schemeClr val="lt1"/>
              </a:buClr>
              <a:buSzPts val="1900"/>
              <a:buFont typeface="Raleway"/>
              <a:buChar char="●"/>
            </a:pPr>
            <a:r>
              <a:rPr lang="en" sz="1900" b="1" i="0" u="none" strike="noStrike" cap="none">
                <a:solidFill>
                  <a:schemeClr val="lt1"/>
                </a:solidFill>
                <a:latin typeface="Raleway"/>
                <a:ea typeface="Raleway"/>
                <a:cs typeface="Raleway"/>
                <a:sym typeface="Raleway"/>
              </a:rPr>
              <a:t>A structured system as the basis for thinking, communicating and learning</a:t>
            </a:r>
            <a:endParaRPr sz="1900" b="1" i="0" u="none" strike="noStrike" cap="none">
              <a:solidFill>
                <a:schemeClr val="lt1"/>
              </a:solidFill>
              <a:latin typeface="Raleway"/>
              <a:ea typeface="Raleway"/>
              <a:cs typeface="Raleway"/>
              <a:sym typeface="Raleway"/>
            </a:endParaRPr>
          </a:p>
          <a:p>
            <a:pPr marL="457200" marR="0" lvl="0" indent="0" algn="l" rtl="0">
              <a:lnSpc>
                <a:spcPct val="100000"/>
              </a:lnSpc>
              <a:spcBef>
                <a:spcPts val="0"/>
              </a:spcBef>
              <a:spcAft>
                <a:spcPts val="0"/>
              </a:spcAft>
              <a:buClr>
                <a:srgbClr val="000000"/>
              </a:buClr>
              <a:buSzPts val="1900"/>
              <a:buFont typeface="Arial"/>
              <a:buNone/>
            </a:pPr>
            <a:endParaRPr sz="1900" b="1" i="0" u="none" strike="noStrike" cap="none">
              <a:solidFill>
                <a:schemeClr val="lt1"/>
              </a:solidFill>
              <a:latin typeface="Raleway"/>
              <a:ea typeface="Raleway"/>
              <a:cs typeface="Raleway"/>
              <a:sym typeface="Raleway"/>
            </a:endParaRPr>
          </a:p>
          <a:p>
            <a:pPr marL="457200" marR="0" lvl="0" indent="-349250" algn="l" rtl="0">
              <a:lnSpc>
                <a:spcPct val="100000"/>
              </a:lnSpc>
              <a:spcBef>
                <a:spcPts val="0"/>
              </a:spcBef>
              <a:spcAft>
                <a:spcPts val="0"/>
              </a:spcAft>
              <a:buClr>
                <a:schemeClr val="lt1"/>
              </a:buClr>
              <a:buSzPts val="1900"/>
              <a:buFont typeface="Raleway"/>
              <a:buChar char="●"/>
            </a:pPr>
            <a:r>
              <a:rPr lang="en" sz="1900" b="1" i="0" u="none" strike="noStrike" cap="none">
                <a:solidFill>
                  <a:schemeClr val="lt1"/>
                </a:solidFill>
                <a:latin typeface="Raleway"/>
                <a:ea typeface="Raleway"/>
                <a:cs typeface="Raleway"/>
                <a:sym typeface="Raleway"/>
              </a:rPr>
              <a:t>Engagement with a wide variety of texts offers opportunities to expand thinking beyond personal experiences and to think critically and explore creative expression</a:t>
            </a:r>
            <a:endParaRPr sz="1900" b="1" i="0" u="none" strike="noStrike" cap="none">
              <a:solidFill>
                <a:schemeClr val="lt1"/>
              </a:solidFill>
              <a:latin typeface="Raleway"/>
              <a:ea typeface="Raleway"/>
              <a:cs typeface="Raleway"/>
              <a:sym typeface="Raleway"/>
            </a:endParaRPr>
          </a:p>
          <a:p>
            <a:pPr marL="457200" marR="0" lvl="0" indent="0" algn="l" rtl="0">
              <a:lnSpc>
                <a:spcPct val="100000"/>
              </a:lnSpc>
              <a:spcBef>
                <a:spcPts val="0"/>
              </a:spcBef>
              <a:spcAft>
                <a:spcPts val="0"/>
              </a:spcAft>
              <a:buClr>
                <a:srgbClr val="000000"/>
              </a:buClr>
              <a:buSzPts val="1900"/>
              <a:buFont typeface="Arial"/>
              <a:buNone/>
            </a:pPr>
            <a:endParaRPr sz="1900" b="1" i="0" u="none" strike="noStrike" cap="none">
              <a:solidFill>
                <a:schemeClr val="lt1"/>
              </a:solidFill>
              <a:latin typeface="Raleway"/>
              <a:ea typeface="Raleway"/>
              <a:cs typeface="Raleway"/>
              <a:sym typeface="Raleway"/>
            </a:endParaRPr>
          </a:p>
          <a:p>
            <a:pPr marL="457200" marR="0" lvl="0" indent="-349250" algn="l" rtl="0">
              <a:lnSpc>
                <a:spcPct val="100000"/>
              </a:lnSpc>
              <a:spcBef>
                <a:spcPts val="0"/>
              </a:spcBef>
              <a:spcAft>
                <a:spcPts val="0"/>
              </a:spcAft>
              <a:buClr>
                <a:schemeClr val="lt1"/>
              </a:buClr>
              <a:buSzPts val="1900"/>
              <a:buFont typeface="Raleway"/>
              <a:buChar char="●"/>
            </a:pPr>
            <a:r>
              <a:rPr lang="en" sz="1900" b="1" i="0" u="none" strike="noStrike" cap="none">
                <a:solidFill>
                  <a:schemeClr val="lt1"/>
                </a:solidFill>
                <a:latin typeface="Raleway"/>
                <a:ea typeface="Raleway"/>
                <a:cs typeface="Raleway"/>
                <a:sym typeface="Raleway"/>
              </a:rPr>
              <a:t>Help students develop deep understandings of others and themselves, build interpersonal relationships and engage in responsible citizenship</a:t>
            </a:r>
            <a:endParaRPr sz="1900" b="1" i="0" u="none" strike="noStrike" cap="none">
              <a:solidFill>
                <a:schemeClr val="lt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900"/>
              <a:buFont typeface="Arial"/>
              <a:buNone/>
            </a:pPr>
            <a:endParaRPr sz="1900" b="1" i="0" u="none" strike="noStrike" cap="none">
              <a:solidFill>
                <a:schemeClr val="lt1"/>
              </a:solidFill>
              <a:latin typeface="Raleway"/>
              <a:ea typeface="Raleway"/>
              <a:cs typeface="Raleway"/>
              <a:sym typeface="Raleway"/>
            </a:endParaRPr>
          </a:p>
          <a:p>
            <a:pPr marL="457200" marR="0" lvl="0" indent="-349250" algn="l" rtl="0">
              <a:lnSpc>
                <a:spcPct val="100000"/>
              </a:lnSpc>
              <a:spcBef>
                <a:spcPts val="0"/>
              </a:spcBef>
              <a:spcAft>
                <a:spcPts val="0"/>
              </a:spcAft>
              <a:buClr>
                <a:schemeClr val="lt1"/>
              </a:buClr>
              <a:buSzPts val="1900"/>
              <a:buFont typeface="Raleway"/>
              <a:buChar char="●"/>
            </a:pPr>
            <a:r>
              <a:rPr lang="en" sz="1900" b="1" i="0" u="none" strike="noStrike" cap="none">
                <a:solidFill>
                  <a:schemeClr val="lt1"/>
                </a:solidFill>
                <a:latin typeface="Raleway"/>
                <a:ea typeface="Raleway"/>
                <a:cs typeface="Raleway"/>
                <a:sym typeface="Raleway"/>
              </a:rPr>
              <a:t>Provides a solid foundation in language, literacy and literature to support students in achieving personal and academic goals</a:t>
            </a:r>
            <a:endParaRPr sz="1900" b="1" i="0" u="none" strike="noStrike" cap="none">
              <a:solidFill>
                <a:schemeClr val="lt1"/>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0"/>
          <p:cNvSpPr txBox="1">
            <a:spLocks noGrp="1"/>
          </p:cNvSpPr>
          <p:nvPr>
            <p:ph type="ctrTitle"/>
          </p:nvPr>
        </p:nvSpPr>
        <p:spPr>
          <a:xfrm>
            <a:off x="242925" y="88600"/>
            <a:ext cx="4047900" cy="3140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00">
                <a:solidFill>
                  <a:schemeClr val="lt1"/>
                </a:solidFill>
                <a:latin typeface="Lato"/>
                <a:ea typeface="Lato"/>
                <a:cs typeface="Lato"/>
                <a:sym typeface="Lato"/>
              </a:rPr>
              <a:t>Literacy </a:t>
            </a:r>
            <a:endParaRPr sz="2500">
              <a:solidFill>
                <a:schemeClr val="lt1"/>
              </a:solidFill>
              <a:latin typeface="Lato"/>
              <a:ea typeface="Lato"/>
              <a:cs typeface="Lato"/>
              <a:sym typeface="Lato"/>
            </a:endParaRPr>
          </a:p>
          <a:p>
            <a:pPr marL="0" lvl="0" indent="0" algn="l" rtl="0">
              <a:lnSpc>
                <a:spcPct val="100000"/>
              </a:lnSpc>
              <a:spcBef>
                <a:spcPts val="0"/>
              </a:spcBef>
              <a:spcAft>
                <a:spcPts val="0"/>
              </a:spcAft>
              <a:buSzPts val="2800"/>
              <a:buNone/>
            </a:pPr>
            <a:r>
              <a:rPr lang="en" sz="2500">
                <a:solidFill>
                  <a:schemeClr val="lt1"/>
                </a:solidFill>
                <a:latin typeface="Lato"/>
                <a:ea typeface="Lato"/>
                <a:cs typeface="Lato"/>
                <a:sym typeface="Lato"/>
              </a:rPr>
              <a:t>involves </a:t>
            </a:r>
            <a:r>
              <a:rPr lang="en" sz="2500" i="1">
                <a:solidFill>
                  <a:schemeClr val="lt1"/>
                </a:solidFill>
                <a:latin typeface="Lato"/>
                <a:ea typeface="Lato"/>
                <a:cs typeface="Lato"/>
                <a:sym typeface="Lato"/>
              </a:rPr>
              <a:t>acquiring </a:t>
            </a:r>
            <a:r>
              <a:rPr lang="en" sz="2500">
                <a:solidFill>
                  <a:schemeClr val="lt1"/>
                </a:solidFill>
                <a:latin typeface="Lato"/>
                <a:ea typeface="Lato"/>
                <a:cs typeface="Lato"/>
                <a:sym typeface="Lato"/>
              </a:rPr>
              <a:t>and </a:t>
            </a:r>
            <a:r>
              <a:rPr lang="en" sz="2500" i="1">
                <a:solidFill>
                  <a:schemeClr val="lt1"/>
                </a:solidFill>
                <a:latin typeface="Lato"/>
                <a:ea typeface="Lato"/>
                <a:cs typeface="Lato"/>
                <a:sym typeface="Lato"/>
              </a:rPr>
              <a:t>applying the understandings necessary to:</a:t>
            </a:r>
            <a:endParaRPr sz="2500" i="1">
              <a:solidFill>
                <a:schemeClr val="lt1"/>
              </a:solidFill>
              <a:latin typeface="Lato"/>
              <a:ea typeface="Lato"/>
              <a:cs typeface="Lato"/>
              <a:sym typeface="Lato"/>
            </a:endParaRPr>
          </a:p>
          <a:p>
            <a:pPr marL="0" lvl="0" indent="0" algn="l" rtl="0">
              <a:lnSpc>
                <a:spcPct val="100000"/>
              </a:lnSpc>
              <a:spcBef>
                <a:spcPts val="0"/>
              </a:spcBef>
              <a:spcAft>
                <a:spcPts val="0"/>
              </a:spcAft>
              <a:buSzPts val="2800"/>
              <a:buNone/>
            </a:pPr>
            <a:endParaRPr sz="2500" i="1">
              <a:solidFill>
                <a:schemeClr val="lt1"/>
              </a:solidFill>
              <a:latin typeface="Lato"/>
              <a:ea typeface="Lato"/>
              <a:cs typeface="Lato"/>
              <a:sym typeface="Lato"/>
            </a:endParaRPr>
          </a:p>
          <a:p>
            <a:pPr marL="1828800" lvl="0" indent="-355600" algn="l" rtl="0">
              <a:lnSpc>
                <a:spcPct val="100000"/>
              </a:lnSpc>
              <a:spcBef>
                <a:spcPts val="0"/>
              </a:spcBef>
              <a:spcAft>
                <a:spcPts val="0"/>
              </a:spcAft>
              <a:buClr>
                <a:schemeClr val="lt1"/>
              </a:buClr>
              <a:buSzPts val="2000"/>
              <a:buFont typeface="Lato"/>
              <a:buChar char="●"/>
            </a:pPr>
            <a:r>
              <a:rPr lang="en" sz="2000" i="1">
                <a:solidFill>
                  <a:schemeClr val="lt1"/>
                </a:solidFill>
                <a:latin typeface="Lato"/>
                <a:ea typeface="Lato"/>
                <a:cs typeface="Lato"/>
                <a:sym typeface="Lato"/>
              </a:rPr>
              <a:t>decode</a:t>
            </a:r>
            <a:endParaRPr sz="2000" i="1">
              <a:solidFill>
                <a:schemeClr val="lt1"/>
              </a:solidFill>
              <a:latin typeface="Lato"/>
              <a:ea typeface="Lato"/>
              <a:cs typeface="Lato"/>
              <a:sym typeface="Lato"/>
            </a:endParaRPr>
          </a:p>
          <a:p>
            <a:pPr marL="1828800" lvl="0" indent="-355600" algn="l" rtl="0">
              <a:lnSpc>
                <a:spcPct val="100000"/>
              </a:lnSpc>
              <a:spcBef>
                <a:spcPts val="0"/>
              </a:spcBef>
              <a:spcAft>
                <a:spcPts val="0"/>
              </a:spcAft>
              <a:buClr>
                <a:schemeClr val="lt1"/>
              </a:buClr>
              <a:buSzPts val="2000"/>
              <a:buFont typeface="Lato"/>
              <a:buChar char="●"/>
            </a:pPr>
            <a:r>
              <a:rPr lang="en" sz="2000" i="1">
                <a:solidFill>
                  <a:schemeClr val="lt1"/>
                </a:solidFill>
                <a:latin typeface="Lato"/>
                <a:ea typeface="Lato"/>
                <a:cs typeface="Lato"/>
                <a:sym typeface="Lato"/>
              </a:rPr>
              <a:t>evaluate</a:t>
            </a:r>
            <a:endParaRPr sz="2000" i="1">
              <a:solidFill>
                <a:schemeClr val="lt1"/>
              </a:solidFill>
              <a:latin typeface="Lato"/>
              <a:ea typeface="Lato"/>
              <a:cs typeface="Lato"/>
              <a:sym typeface="Lato"/>
            </a:endParaRPr>
          </a:p>
          <a:p>
            <a:pPr marL="1828800" lvl="0" indent="-355600" algn="l" rtl="0">
              <a:lnSpc>
                <a:spcPct val="100000"/>
              </a:lnSpc>
              <a:spcBef>
                <a:spcPts val="0"/>
              </a:spcBef>
              <a:spcAft>
                <a:spcPts val="0"/>
              </a:spcAft>
              <a:buClr>
                <a:schemeClr val="lt1"/>
              </a:buClr>
              <a:buSzPts val="2000"/>
              <a:buFont typeface="Lato"/>
              <a:buChar char="●"/>
            </a:pPr>
            <a:r>
              <a:rPr lang="en" sz="2000" i="1">
                <a:solidFill>
                  <a:schemeClr val="lt1"/>
                </a:solidFill>
                <a:latin typeface="Lato"/>
                <a:ea typeface="Lato"/>
                <a:cs typeface="Lato"/>
                <a:sym typeface="Lato"/>
              </a:rPr>
              <a:t>logically communicate ideas</a:t>
            </a:r>
            <a:endParaRPr sz="2000" i="1">
              <a:solidFill>
                <a:schemeClr val="lt1"/>
              </a:solidFill>
              <a:latin typeface="Lato"/>
              <a:ea typeface="Lato"/>
              <a:cs typeface="Lato"/>
              <a:sym typeface="Lato"/>
            </a:endParaRPr>
          </a:p>
          <a:p>
            <a:pPr marL="1828800" lvl="0" indent="-355600" algn="l" rtl="0">
              <a:lnSpc>
                <a:spcPct val="100000"/>
              </a:lnSpc>
              <a:spcBef>
                <a:spcPts val="0"/>
              </a:spcBef>
              <a:spcAft>
                <a:spcPts val="0"/>
              </a:spcAft>
              <a:buClr>
                <a:schemeClr val="lt1"/>
              </a:buClr>
              <a:buSzPts val="2000"/>
              <a:buFont typeface="Lato"/>
              <a:buChar char="●"/>
            </a:pPr>
            <a:r>
              <a:rPr lang="en" sz="2000" i="1">
                <a:solidFill>
                  <a:schemeClr val="lt1"/>
                </a:solidFill>
                <a:latin typeface="Lato"/>
                <a:ea typeface="Lato"/>
                <a:cs typeface="Lato"/>
                <a:sym typeface="Lato"/>
              </a:rPr>
              <a:t>build meaning </a:t>
            </a:r>
            <a:endParaRPr sz="2000" i="1">
              <a:solidFill>
                <a:schemeClr val="lt1"/>
              </a:solidFill>
              <a:latin typeface="Lato"/>
              <a:ea typeface="Lato"/>
              <a:cs typeface="Lato"/>
              <a:sym typeface="Lato"/>
            </a:endParaRPr>
          </a:p>
          <a:p>
            <a:pPr marL="0" lvl="0" indent="0" algn="l" rtl="0">
              <a:lnSpc>
                <a:spcPct val="100000"/>
              </a:lnSpc>
              <a:spcBef>
                <a:spcPts val="0"/>
              </a:spcBef>
              <a:spcAft>
                <a:spcPts val="0"/>
              </a:spcAft>
              <a:buSzPts val="2800"/>
              <a:buNone/>
            </a:pPr>
            <a:endParaRPr sz="2500"/>
          </a:p>
        </p:txBody>
      </p:sp>
      <p:pic>
        <p:nvPicPr>
          <p:cNvPr id="406" name="Google Shape;406;p20"/>
          <p:cNvPicPr preferRelativeResize="0"/>
          <p:nvPr/>
        </p:nvPicPr>
        <p:blipFill rotWithShape="1">
          <a:blip r:embed="rId3">
            <a:alphaModFix/>
          </a:blip>
          <a:srcRect/>
          <a:stretch/>
        </p:blipFill>
        <p:spPr>
          <a:xfrm>
            <a:off x="4571999" y="1960275"/>
            <a:ext cx="4495100" cy="2756550"/>
          </a:xfrm>
          <a:prstGeom prst="rect">
            <a:avLst/>
          </a:prstGeom>
          <a:noFill/>
          <a:ln>
            <a:noFill/>
          </a:ln>
        </p:spPr>
      </p:pic>
      <p:sp>
        <p:nvSpPr>
          <p:cNvPr id="407" name="Google Shape;407;p20"/>
          <p:cNvSpPr txBox="1"/>
          <p:nvPr/>
        </p:nvSpPr>
        <p:spPr>
          <a:xfrm>
            <a:off x="5525500" y="4774200"/>
            <a:ext cx="26136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Lato"/>
                <a:ea typeface="Lato"/>
                <a:cs typeface="Lato"/>
                <a:sym typeface="Lato"/>
              </a:rPr>
              <a:t>Image from </a:t>
            </a:r>
            <a:r>
              <a:rPr lang="en" sz="1200" b="0" i="1" u="none" strike="noStrike" cap="none">
                <a:solidFill>
                  <a:schemeClr val="lt1"/>
                </a:solidFill>
                <a:latin typeface="Lato"/>
                <a:ea typeface="Lato"/>
                <a:cs typeface="Lato"/>
                <a:sym typeface="Lato"/>
              </a:rPr>
              <a:t>joyinreading.org</a:t>
            </a:r>
            <a:endParaRPr sz="1200" b="0" i="1" u="none" strike="noStrike" cap="none">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9E59"/>
        </a:solidFill>
        <a:effectLst/>
      </p:bgPr>
    </p:bg>
    <p:spTree>
      <p:nvGrpSpPr>
        <p:cNvPr id="1" name="Shape 220"/>
        <p:cNvGrpSpPr/>
        <p:nvPr/>
      </p:nvGrpSpPr>
      <p:grpSpPr>
        <a:xfrm>
          <a:off x="0" y="0"/>
          <a:ext cx="0" cy="0"/>
          <a:chOff x="0" y="0"/>
          <a:chExt cx="0" cy="0"/>
        </a:xfrm>
      </p:grpSpPr>
      <p:sp>
        <p:nvSpPr>
          <p:cNvPr id="221" name="Google Shape;221;p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
              <a:t>2</a:t>
            </a:fld>
            <a:endParaRPr/>
          </a:p>
        </p:txBody>
      </p:sp>
      <p:sp>
        <p:nvSpPr>
          <p:cNvPr id="222" name="Google Shape;222;p2"/>
          <p:cNvSpPr txBox="1">
            <a:spLocks noGrp="1"/>
          </p:cNvSpPr>
          <p:nvPr>
            <p:ph type="subTitle" idx="1"/>
          </p:nvPr>
        </p:nvSpPr>
        <p:spPr>
          <a:xfrm>
            <a:off x="-61450" y="3782750"/>
            <a:ext cx="2701200" cy="784800"/>
          </a:xfrm>
          <a:prstGeom prst="rect">
            <a:avLst/>
          </a:prstGeom>
          <a:noFill/>
          <a:ln>
            <a:noFill/>
          </a:ln>
        </p:spPr>
        <p:txBody>
          <a:bodyPr spcFirstLastPara="1" wrap="square" lIns="91425" tIns="91425" rIns="91425" bIns="91425" anchor="t" anchorCtr="0">
            <a:normAutofit fontScale="70000" lnSpcReduction="20000"/>
          </a:bodyPr>
          <a:lstStyle/>
          <a:p>
            <a:pPr marL="0" lvl="0" indent="0" algn="ctr" rtl="0">
              <a:lnSpc>
                <a:spcPct val="100000"/>
              </a:lnSpc>
              <a:spcBef>
                <a:spcPts val="0"/>
              </a:spcBef>
              <a:spcAft>
                <a:spcPts val="1200"/>
              </a:spcAft>
              <a:buClr>
                <a:schemeClr val="dk1"/>
              </a:buClr>
              <a:buSzPct val="65476"/>
              <a:buFont typeface="Arial"/>
              <a:buNone/>
            </a:pPr>
            <a:r>
              <a:rPr lang="en" sz="2400" i="0">
                <a:solidFill>
                  <a:schemeClr val="dk1"/>
                </a:solidFill>
              </a:rPr>
              <a:t>Treaty  Acknowledgement </a:t>
            </a:r>
            <a:endParaRPr sz="2400"/>
          </a:p>
        </p:txBody>
      </p:sp>
      <p:sp>
        <p:nvSpPr>
          <p:cNvPr id="223" name="Google Shape;223;p2"/>
          <p:cNvSpPr txBox="1"/>
          <p:nvPr/>
        </p:nvSpPr>
        <p:spPr>
          <a:xfrm>
            <a:off x="2755575" y="399200"/>
            <a:ext cx="6241500" cy="415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Arial"/>
                <a:ea typeface="Arial"/>
                <a:cs typeface="Arial"/>
                <a:sym typeface="Arial"/>
              </a:rPr>
              <a:t>In the spirit of reconciliation, we want to acknowledge that this gathering is taking place on traditional Treaty lands across the province of Alberta - home to many diverse Indigenous, Métis and Inuit peoples.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Arial"/>
                <a:ea typeface="Arial"/>
                <a:cs typeface="Arial"/>
                <a:sym typeface="Arial"/>
              </a:rPr>
              <a:t>Spanning generations, acknowledgement of the land is a traditional custom of Indigenous peoples and an important part of reconciliation. It gives voice to the authentic history of the land and its original people.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Arial"/>
                <a:ea typeface="Arial"/>
                <a:cs typeface="Arial"/>
                <a:sym typeface="Arial"/>
              </a:rPr>
              <a:t>Honouring the land in this way acknowledges the story of the creation of this country in a way that  has historically been missing.</a:t>
            </a:r>
            <a:endParaRPr sz="1800" b="0" i="0" u="none" strike="noStrike" cap="none">
              <a:solidFill>
                <a:srgbClr val="000000"/>
              </a:solidFill>
              <a:latin typeface="Arial"/>
              <a:ea typeface="Arial"/>
              <a:cs typeface="Arial"/>
              <a:sym typeface="Arial"/>
            </a:endParaRPr>
          </a:p>
        </p:txBody>
      </p:sp>
      <p:sp>
        <p:nvSpPr>
          <p:cNvPr id="224" name="Google Shape;224;p2"/>
          <p:cNvSpPr txBox="1"/>
          <p:nvPr/>
        </p:nvSpPr>
        <p:spPr>
          <a:xfrm>
            <a:off x="562550" y="577575"/>
            <a:ext cx="29700" cy="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5" name="Google Shape;225;p2"/>
          <p:cNvPicPr preferRelativeResize="0"/>
          <p:nvPr/>
        </p:nvPicPr>
        <p:blipFill rotWithShape="1">
          <a:blip r:embed="rId3">
            <a:alphaModFix/>
          </a:blip>
          <a:srcRect l="5114" b="-11061"/>
          <a:stretch/>
        </p:blipFill>
        <p:spPr>
          <a:xfrm>
            <a:off x="277100" y="1094476"/>
            <a:ext cx="1744275" cy="2761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1"/>
          <p:cNvSpPr txBox="1"/>
          <p:nvPr/>
        </p:nvSpPr>
        <p:spPr>
          <a:xfrm>
            <a:off x="278200" y="92150"/>
            <a:ext cx="6328800" cy="460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 sz="2500" b="1" i="0" u="none" strike="noStrike" cap="none">
                <a:solidFill>
                  <a:schemeClr val="lt1"/>
                </a:solidFill>
                <a:latin typeface="Lato"/>
                <a:ea typeface="Lato"/>
                <a:cs typeface="Lato"/>
                <a:sym typeface="Lato"/>
              </a:rPr>
              <a:t>Foundational Literacy: Specific to Decoding</a:t>
            </a:r>
            <a:endParaRPr sz="25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Lato"/>
              <a:ea typeface="Lato"/>
              <a:cs typeface="Lato"/>
              <a:sym typeface="Lato"/>
            </a:endParaRPr>
          </a:p>
          <a:p>
            <a:pPr marL="457200" marR="0" lvl="0" indent="-336550" algn="l" rtl="0">
              <a:lnSpc>
                <a:spcPct val="100000"/>
              </a:lnSpc>
              <a:spcBef>
                <a:spcPts val="0"/>
              </a:spcBef>
              <a:spcAft>
                <a:spcPts val="0"/>
              </a:spcAft>
              <a:buClr>
                <a:schemeClr val="lt1"/>
              </a:buClr>
              <a:buSzPts val="1700"/>
              <a:buFont typeface="Lato"/>
              <a:buChar char="●"/>
            </a:pPr>
            <a:r>
              <a:rPr lang="en" sz="1700" b="1" i="1" u="none" strike="noStrike" cap="none">
                <a:solidFill>
                  <a:schemeClr val="lt1"/>
                </a:solidFill>
                <a:latin typeface="Lato"/>
                <a:ea typeface="Lato"/>
                <a:cs typeface="Lato"/>
                <a:sym typeface="Lato"/>
              </a:rPr>
              <a:t>Phonological awareness</a:t>
            </a:r>
            <a:endParaRPr sz="1700" b="1" i="1" u="none" strike="noStrike" cap="none">
              <a:solidFill>
                <a:schemeClr val="lt1"/>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1700"/>
              <a:buFont typeface="Arial"/>
              <a:buNone/>
            </a:pPr>
            <a:endParaRPr sz="1700" b="1" i="1" u="none" strike="noStrike" cap="none">
              <a:solidFill>
                <a:schemeClr val="lt1"/>
              </a:solidFill>
              <a:latin typeface="Lato"/>
              <a:ea typeface="Lato"/>
              <a:cs typeface="Lato"/>
              <a:sym typeface="Lato"/>
            </a:endParaRPr>
          </a:p>
          <a:p>
            <a:pPr marL="457200" marR="0" lvl="0" indent="-336550" algn="l" rtl="0">
              <a:lnSpc>
                <a:spcPct val="100000"/>
              </a:lnSpc>
              <a:spcBef>
                <a:spcPts val="0"/>
              </a:spcBef>
              <a:spcAft>
                <a:spcPts val="0"/>
              </a:spcAft>
              <a:buClr>
                <a:schemeClr val="lt1"/>
              </a:buClr>
              <a:buSzPts val="1700"/>
              <a:buFont typeface="Lato"/>
              <a:buChar char="●"/>
            </a:pPr>
            <a:r>
              <a:rPr lang="en" sz="1700" b="1" i="1" u="none" strike="noStrike" cap="none">
                <a:solidFill>
                  <a:schemeClr val="lt1"/>
                </a:solidFill>
                <a:latin typeface="Lato"/>
                <a:ea typeface="Lato"/>
                <a:cs typeface="Lato"/>
                <a:sym typeface="Lato"/>
              </a:rPr>
              <a:t>Phonics</a:t>
            </a:r>
            <a:endParaRPr sz="1700" b="1" i="1" u="none" strike="noStrike" cap="none">
              <a:solidFill>
                <a:schemeClr val="lt1"/>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1700"/>
              <a:buFont typeface="Arial"/>
              <a:buNone/>
            </a:pPr>
            <a:endParaRPr sz="1700" b="1" i="1" u="none" strike="noStrike" cap="none">
              <a:solidFill>
                <a:schemeClr val="lt1"/>
              </a:solidFill>
              <a:latin typeface="Lato"/>
              <a:ea typeface="Lato"/>
              <a:cs typeface="Lato"/>
              <a:sym typeface="Lato"/>
            </a:endParaRPr>
          </a:p>
          <a:p>
            <a:pPr marL="457200" marR="0" lvl="0" indent="-336550" algn="l" rtl="0">
              <a:lnSpc>
                <a:spcPct val="100000"/>
              </a:lnSpc>
              <a:spcBef>
                <a:spcPts val="0"/>
              </a:spcBef>
              <a:spcAft>
                <a:spcPts val="0"/>
              </a:spcAft>
              <a:buClr>
                <a:schemeClr val="lt1"/>
              </a:buClr>
              <a:buSzPts val="1700"/>
              <a:buFont typeface="Lato"/>
              <a:buChar char="●"/>
            </a:pPr>
            <a:r>
              <a:rPr lang="en" sz="1700" b="1" i="1" u="none" strike="noStrike" cap="none">
                <a:solidFill>
                  <a:schemeClr val="lt1"/>
                </a:solidFill>
                <a:latin typeface="Lato"/>
                <a:ea typeface="Lato"/>
                <a:cs typeface="Lato"/>
                <a:sym typeface="Lato"/>
              </a:rPr>
              <a:t>Identify and manipulate sounds in ORAL language </a:t>
            </a:r>
            <a:endParaRPr sz="1700" b="1" i="1" u="none" strike="noStrike" cap="none">
              <a:solidFill>
                <a:schemeClr val="lt1"/>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1700"/>
              <a:buFont typeface="Arial"/>
              <a:buNone/>
            </a:pPr>
            <a:endParaRPr sz="1700" b="1" i="1" u="none" strike="noStrike" cap="none">
              <a:solidFill>
                <a:schemeClr val="lt1"/>
              </a:solidFill>
              <a:latin typeface="Lato"/>
              <a:ea typeface="Lato"/>
              <a:cs typeface="Lato"/>
              <a:sym typeface="Lato"/>
            </a:endParaRPr>
          </a:p>
          <a:p>
            <a:pPr marL="457200" marR="0" lvl="0" indent="-336550" algn="l" rtl="0">
              <a:lnSpc>
                <a:spcPct val="100000"/>
              </a:lnSpc>
              <a:spcBef>
                <a:spcPts val="0"/>
              </a:spcBef>
              <a:spcAft>
                <a:spcPts val="0"/>
              </a:spcAft>
              <a:buClr>
                <a:schemeClr val="lt1"/>
              </a:buClr>
              <a:buSzPts val="1700"/>
              <a:buFont typeface="Lato"/>
              <a:buChar char="●"/>
            </a:pPr>
            <a:r>
              <a:rPr lang="en" sz="1700" b="1" i="1" u="none" strike="noStrike" cap="none">
                <a:solidFill>
                  <a:schemeClr val="lt1"/>
                </a:solidFill>
                <a:latin typeface="Lato"/>
                <a:ea typeface="Lato"/>
                <a:cs typeface="Lato"/>
                <a:sym typeface="Lato"/>
              </a:rPr>
              <a:t>Understand relationships between sounds and letters</a:t>
            </a:r>
            <a:endParaRPr sz="1700" b="1" i="1" u="none" strike="noStrike" cap="none">
              <a:solidFill>
                <a:schemeClr val="lt1"/>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1700"/>
              <a:buFont typeface="Arial"/>
              <a:buNone/>
            </a:pPr>
            <a:endParaRPr sz="1700" b="1" i="1" u="none" strike="noStrike" cap="none">
              <a:solidFill>
                <a:schemeClr val="lt1"/>
              </a:solidFill>
              <a:latin typeface="Lato"/>
              <a:ea typeface="Lato"/>
              <a:cs typeface="Lato"/>
              <a:sym typeface="Lato"/>
            </a:endParaRPr>
          </a:p>
          <a:p>
            <a:pPr marL="457200" marR="0" lvl="0" indent="-336550" algn="l" rtl="0">
              <a:lnSpc>
                <a:spcPct val="100000"/>
              </a:lnSpc>
              <a:spcBef>
                <a:spcPts val="0"/>
              </a:spcBef>
              <a:spcAft>
                <a:spcPts val="0"/>
              </a:spcAft>
              <a:buClr>
                <a:schemeClr val="lt1"/>
              </a:buClr>
              <a:buSzPts val="1700"/>
              <a:buFont typeface="Lato"/>
              <a:buChar char="●"/>
            </a:pPr>
            <a:r>
              <a:rPr lang="en" sz="1700" b="1" i="1" u="none" strike="noStrike" cap="none">
                <a:solidFill>
                  <a:schemeClr val="lt1"/>
                </a:solidFill>
                <a:latin typeface="Lato"/>
                <a:ea typeface="Lato"/>
                <a:cs typeface="Lato"/>
                <a:sym typeface="Lato"/>
              </a:rPr>
              <a:t>Fluency in order to read a range of texts accurately, automatically, and with expression</a:t>
            </a:r>
            <a:endParaRPr sz="1700" b="1" i="1" u="none" strike="noStrike" cap="none">
              <a:solidFill>
                <a:schemeClr val="lt1"/>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1700"/>
              <a:buFont typeface="Arial"/>
              <a:buNone/>
            </a:pPr>
            <a:endParaRPr sz="1700" b="1" i="1" u="none" strike="noStrike" cap="none">
              <a:solidFill>
                <a:schemeClr val="lt1"/>
              </a:solidFill>
              <a:latin typeface="Lato"/>
              <a:ea typeface="Lato"/>
              <a:cs typeface="Lato"/>
              <a:sym typeface="Lato"/>
            </a:endParaRPr>
          </a:p>
          <a:p>
            <a:pPr marL="457200" marR="0" lvl="0" indent="-336550" algn="l" rtl="0">
              <a:lnSpc>
                <a:spcPct val="100000"/>
              </a:lnSpc>
              <a:spcBef>
                <a:spcPts val="0"/>
              </a:spcBef>
              <a:spcAft>
                <a:spcPts val="0"/>
              </a:spcAft>
              <a:buClr>
                <a:schemeClr val="lt1"/>
              </a:buClr>
              <a:buSzPts val="1700"/>
              <a:buFont typeface="Lato"/>
              <a:buChar char="●"/>
            </a:pPr>
            <a:r>
              <a:rPr lang="en" sz="1700" b="1" i="1" u="none" strike="noStrike" cap="none">
                <a:solidFill>
                  <a:schemeClr val="lt1"/>
                </a:solidFill>
                <a:latin typeface="Lato"/>
                <a:ea typeface="Lato"/>
                <a:cs typeface="Lato"/>
                <a:sym typeface="Lato"/>
              </a:rPr>
              <a:t>Comprehension-students apply foundational </a:t>
            </a:r>
            <a:endParaRPr sz="1700" b="1" i="1" u="none" strike="noStrike" cap="none">
              <a:solidFill>
                <a:schemeClr val="lt1"/>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1700"/>
              <a:buFont typeface="Arial"/>
              <a:buNone/>
            </a:pPr>
            <a:r>
              <a:rPr lang="en" sz="1700" b="1" i="1" u="none" strike="noStrike" cap="none">
                <a:solidFill>
                  <a:schemeClr val="lt1"/>
                </a:solidFill>
                <a:latin typeface="Lato"/>
                <a:ea typeface="Lato"/>
                <a:cs typeface="Lato"/>
                <a:sym typeface="Lato"/>
              </a:rPr>
              <a:t>knowledge in order to demonstrate comprehension </a:t>
            </a:r>
            <a:endParaRPr sz="1700" b="1" i="1" u="none" strike="noStrike" cap="none">
              <a:solidFill>
                <a:schemeClr val="lt1"/>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1700"/>
              <a:buFont typeface="Arial"/>
              <a:buNone/>
            </a:pPr>
            <a:r>
              <a:rPr lang="en" sz="1700" b="1" i="1" u="none" strike="noStrike" cap="none">
                <a:solidFill>
                  <a:schemeClr val="lt1"/>
                </a:solidFill>
                <a:latin typeface="Lato"/>
                <a:ea typeface="Lato"/>
                <a:cs typeface="Lato"/>
                <a:sym typeface="Lato"/>
              </a:rPr>
              <a:t>of increasingly complex messages </a:t>
            </a:r>
            <a:endParaRPr sz="1700" b="1" i="1" u="none" strike="noStrike" cap="none">
              <a:solidFill>
                <a:schemeClr val="lt1"/>
              </a:solidFill>
              <a:latin typeface="Lato"/>
              <a:ea typeface="Lato"/>
              <a:cs typeface="Lato"/>
              <a:sym typeface="Lato"/>
            </a:endParaRPr>
          </a:p>
        </p:txBody>
      </p:sp>
      <p:pic>
        <p:nvPicPr>
          <p:cNvPr id="413" name="Google Shape;413;p21"/>
          <p:cNvPicPr preferRelativeResize="0"/>
          <p:nvPr/>
        </p:nvPicPr>
        <p:blipFill rotWithShape="1">
          <a:blip r:embed="rId3">
            <a:alphaModFix/>
          </a:blip>
          <a:srcRect/>
          <a:stretch/>
        </p:blipFill>
        <p:spPr>
          <a:xfrm>
            <a:off x="5588675" y="2793300"/>
            <a:ext cx="3694350" cy="1734550"/>
          </a:xfrm>
          <a:prstGeom prst="rect">
            <a:avLst/>
          </a:prstGeom>
          <a:noFill/>
          <a:ln>
            <a:noFill/>
          </a:ln>
        </p:spPr>
      </p:pic>
      <p:sp>
        <p:nvSpPr>
          <p:cNvPr id="414" name="Google Shape;414;p21"/>
          <p:cNvSpPr txBox="1"/>
          <p:nvPr/>
        </p:nvSpPr>
        <p:spPr>
          <a:xfrm>
            <a:off x="6607000" y="4774200"/>
            <a:ext cx="2463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Lato"/>
                <a:ea typeface="Lato"/>
                <a:cs typeface="Lato"/>
                <a:sym typeface="Lato"/>
              </a:rPr>
              <a:t>Image from </a:t>
            </a:r>
            <a:r>
              <a:rPr lang="en" sz="1200" b="0" i="1" u="none" strike="noStrike" cap="none">
                <a:solidFill>
                  <a:schemeClr val="lt1"/>
                </a:solidFill>
                <a:latin typeface="Lato"/>
                <a:ea typeface="Lato"/>
                <a:cs typeface="Lato"/>
                <a:sym typeface="Lato"/>
              </a:rPr>
              <a:t>teachphonics.blog</a:t>
            </a:r>
            <a:endParaRPr sz="1200" b="0" i="1" u="none" strike="noStrike" cap="none">
              <a:solidFill>
                <a:schemeClr val="lt1"/>
              </a:solidFill>
              <a:latin typeface="Lato"/>
              <a:ea typeface="Lato"/>
              <a:cs typeface="Lato"/>
              <a:sym typeface="Lato"/>
            </a:endParaRPr>
          </a:p>
        </p:txBody>
      </p:sp>
      <p:pic>
        <p:nvPicPr>
          <p:cNvPr id="415" name="Google Shape;415;p21"/>
          <p:cNvPicPr preferRelativeResize="0"/>
          <p:nvPr/>
        </p:nvPicPr>
        <p:blipFill rotWithShape="1">
          <a:blip r:embed="rId4">
            <a:alphaModFix/>
          </a:blip>
          <a:srcRect/>
          <a:stretch/>
        </p:blipFill>
        <p:spPr>
          <a:xfrm>
            <a:off x="5817188" y="734050"/>
            <a:ext cx="3237325" cy="1812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2"/>
          <p:cNvSpPr txBox="1"/>
          <p:nvPr/>
        </p:nvSpPr>
        <p:spPr>
          <a:xfrm>
            <a:off x="132850" y="101500"/>
            <a:ext cx="5823300" cy="3879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 sz="2500" b="1" i="0" u="none" strike="noStrike" cap="none">
                <a:solidFill>
                  <a:schemeClr val="lt1"/>
                </a:solidFill>
                <a:latin typeface="Lato"/>
                <a:ea typeface="Lato"/>
                <a:cs typeface="Lato"/>
                <a:sym typeface="Lato"/>
              </a:rPr>
              <a:t>In Writing: </a:t>
            </a:r>
            <a:endParaRPr sz="25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500"/>
              <a:buFont typeface="Arial"/>
              <a:buNone/>
            </a:pPr>
            <a:endParaRPr sz="2500" b="1" i="0" u="none" strike="noStrike" cap="none">
              <a:solidFill>
                <a:schemeClr val="lt1"/>
              </a:solidFill>
              <a:latin typeface="Lato"/>
              <a:ea typeface="Lato"/>
              <a:cs typeface="Lato"/>
              <a:sym typeface="Lato"/>
            </a:endParaRPr>
          </a:p>
          <a:p>
            <a:pPr marL="457200" marR="0" lvl="0" indent="0" algn="l" rtl="0">
              <a:lnSpc>
                <a:spcPct val="100000"/>
              </a:lnSpc>
              <a:spcBef>
                <a:spcPts val="0"/>
              </a:spcBef>
              <a:spcAft>
                <a:spcPts val="0"/>
              </a:spcAft>
              <a:buClr>
                <a:srgbClr val="000000"/>
              </a:buClr>
              <a:buSzPts val="1900"/>
              <a:buFont typeface="Arial"/>
              <a:buNone/>
            </a:pPr>
            <a:endParaRPr sz="1900" b="0" i="1" u="none" strike="noStrike" cap="none">
              <a:solidFill>
                <a:schemeClr val="lt1"/>
              </a:solidFill>
              <a:latin typeface="Lato"/>
              <a:ea typeface="Lato"/>
              <a:cs typeface="Lato"/>
              <a:sym typeface="Lato"/>
            </a:endParaRPr>
          </a:p>
          <a:p>
            <a:pPr marL="457200" marR="0" lvl="0" indent="-349250" algn="l" rtl="0">
              <a:lnSpc>
                <a:spcPct val="100000"/>
              </a:lnSpc>
              <a:spcBef>
                <a:spcPts val="0"/>
              </a:spcBef>
              <a:spcAft>
                <a:spcPts val="0"/>
              </a:spcAft>
              <a:buClr>
                <a:schemeClr val="lt1"/>
              </a:buClr>
              <a:buSzPts val="1900"/>
              <a:buFont typeface="Lato"/>
              <a:buChar char="●"/>
            </a:pPr>
            <a:r>
              <a:rPr lang="en" sz="1900" b="0" i="1" u="none" strike="noStrike" cap="none">
                <a:solidFill>
                  <a:schemeClr val="lt1"/>
                </a:solidFill>
                <a:latin typeface="Lato"/>
                <a:ea typeface="Lato"/>
                <a:cs typeface="Lato"/>
                <a:sym typeface="Lato"/>
              </a:rPr>
              <a:t>Apply comprehension of messages and expand verbal and written vocabulary through the study of word meaning, origins and structures</a:t>
            </a:r>
            <a:endParaRPr sz="1900" b="0" i="1"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900"/>
              <a:buFont typeface="Arial"/>
              <a:buNone/>
            </a:pPr>
            <a:endParaRPr sz="1900" b="0" i="1" u="none" strike="noStrike" cap="none">
              <a:solidFill>
                <a:schemeClr val="lt1"/>
              </a:solidFill>
              <a:latin typeface="Lato"/>
              <a:ea typeface="Lato"/>
              <a:cs typeface="Lato"/>
              <a:sym typeface="Lato"/>
            </a:endParaRPr>
          </a:p>
          <a:p>
            <a:pPr marL="457200" marR="0" lvl="0" indent="-349250" algn="l" rtl="0">
              <a:lnSpc>
                <a:spcPct val="100000"/>
              </a:lnSpc>
              <a:spcBef>
                <a:spcPts val="0"/>
              </a:spcBef>
              <a:spcAft>
                <a:spcPts val="0"/>
              </a:spcAft>
              <a:buClr>
                <a:schemeClr val="lt1"/>
              </a:buClr>
              <a:buSzPts val="1900"/>
              <a:buFont typeface="Lato"/>
              <a:buChar char="●"/>
            </a:pPr>
            <a:r>
              <a:rPr lang="en" sz="1900" b="0" i="1" u="none" strike="noStrike" cap="none">
                <a:solidFill>
                  <a:schemeClr val="lt1"/>
                </a:solidFill>
                <a:latin typeface="Lato"/>
                <a:ea typeface="Lato"/>
                <a:cs typeface="Lato"/>
                <a:sym typeface="Lato"/>
              </a:rPr>
              <a:t>Explore ways to share ideas and respond to text</a:t>
            </a:r>
            <a:endParaRPr sz="1900" b="0" i="1"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900"/>
              <a:buFont typeface="Arial"/>
              <a:buNone/>
            </a:pPr>
            <a:endParaRPr sz="1900" b="0" i="1" u="none" strike="noStrike" cap="none">
              <a:solidFill>
                <a:schemeClr val="lt1"/>
              </a:solidFill>
              <a:latin typeface="Lato"/>
              <a:ea typeface="Lato"/>
              <a:cs typeface="Lato"/>
              <a:sym typeface="Lato"/>
            </a:endParaRPr>
          </a:p>
          <a:p>
            <a:pPr marL="457200" marR="0" lvl="0" indent="-349250" algn="l" rtl="0">
              <a:lnSpc>
                <a:spcPct val="100000"/>
              </a:lnSpc>
              <a:spcBef>
                <a:spcPts val="0"/>
              </a:spcBef>
              <a:spcAft>
                <a:spcPts val="0"/>
              </a:spcAft>
              <a:buClr>
                <a:schemeClr val="lt1"/>
              </a:buClr>
              <a:buSzPts val="1900"/>
              <a:buFont typeface="Lato"/>
              <a:buChar char="●"/>
            </a:pPr>
            <a:r>
              <a:rPr lang="en" sz="1900" b="0" i="1" u="none" strike="noStrike" cap="none">
                <a:solidFill>
                  <a:schemeClr val="lt1"/>
                </a:solidFill>
                <a:latin typeface="Lato"/>
                <a:ea typeface="Lato"/>
                <a:cs typeface="Lato"/>
                <a:sym typeface="Lato"/>
              </a:rPr>
              <a:t>Students apply writing processes and language conventions to organize ideas and communicate effectively &amp; form opinions based on research</a:t>
            </a:r>
            <a:endParaRPr sz="1900" b="0" i="1" u="none" strike="noStrike" cap="none">
              <a:solidFill>
                <a:schemeClr val="lt1"/>
              </a:solidFill>
              <a:latin typeface="Lato"/>
              <a:ea typeface="Lato"/>
              <a:cs typeface="Lato"/>
              <a:sym typeface="Lato"/>
            </a:endParaRPr>
          </a:p>
        </p:txBody>
      </p:sp>
      <p:pic>
        <p:nvPicPr>
          <p:cNvPr id="421" name="Google Shape;421;p22"/>
          <p:cNvPicPr preferRelativeResize="0"/>
          <p:nvPr/>
        </p:nvPicPr>
        <p:blipFill rotWithShape="1">
          <a:blip r:embed="rId3">
            <a:alphaModFix/>
          </a:blip>
          <a:srcRect/>
          <a:stretch/>
        </p:blipFill>
        <p:spPr>
          <a:xfrm>
            <a:off x="6311400" y="101500"/>
            <a:ext cx="2552700" cy="1790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3"/>
          <p:cNvSpPr txBox="1">
            <a:spLocks noGrp="1"/>
          </p:cNvSpPr>
          <p:nvPr>
            <p:ph type="title"/>
          </p:nvPr>
        </p:nvSpPr>
        <p:spPr>
          <a:xfrm>
            <a:off x="406004" y="809626"/>
            <a:ext cx="2491978" cy="3517106"/>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1400"/>
              <a:buNone/>
            </a:pPr>
            <a:r>
              <a:rPr lang="en" sz="1800" b="1">
                <a:solidFill>
                  <a:srgbClr val="002060"/>
                </a:solidFill>
              </a:rPr>
              <a:t>Let’s remember… the 5 Pillars of Reading</a:t>
            </a:r>
            <a:br>
              <a:rPr lang="en" sz="1800">
                <a:solidFill>
                  <a:srgbClr val="002060"/>
                </a:solidFill>
              </a:rPr>
            </a:br>
            <a:r>
              <a:rPr lang="en" sz="1050">
                <a:solidFill>
                  <a:srgbClr val="002060"/>
                </a:solidFill>
              </a:rPr>
              <a:t>(National Reading Panel 2000)</a:t>
            </a:r>
            <a:br>
              <a:rPr lang="en" sz="1050">
                <a:solidFill>
                  <a:srgbClr val="002060"/>
                </a:solidFill>
              </a:rPr>
            </a:br>
            <a:br>
              <a:rPr lang="en" sz="1350">
                <a:solidFill>
                  <a:srgbClr val="002060"/>
                </a:solidFill>
              </a:rPr>
            </a:br>
            <a:r>
              <a:rPr lang="en" sz="1800" b="1">
                <a:solidFill>
                  <a:srgbClr val="002060"/>
                </a:solidFill>
              </a:rPr>
              <a:t>As we Discuss Structured Literacy</a:t>
            </a:r>
            <a:endParaRPr sz="2400" b="1">
              <a:solidFill>
                <a:srgbClr val="002060"/>
              </a:solidFill>
            </a:endParaRPr>
          </a:p>
        </p:txBody>
      </p:sp>
      <p:grpSp>
        <p:nvGrpSpPr>
          <p:cNvPr id="428" name="Google Shape;428;p23"/>
          <p:cNvGrpSpPr/>
          <p:nvPr/>
        </p:nvGrpSpPr>
        <p:grpSpPr>
          <a:xfrm>
            <a:off x="3457576" y="370832"/>
            <a:ext cx="5002073" cy="4241161"/>
            <a:chOff x="0" y="46169"/>
            <a:chExt cx="5002073" cy="4241161"/>
          </a:xfrm>
        </p:grpSpPr>
        <p:sp>
          <p:nvSpPr>
            <p:cNvPr id="429" name="Google Shape;429;p23"/>
            <p:cNvSpPr/>
            <p:nvPr/>
          </p:nvSpPr>
          <p:spPr>
            <a:xfrm>
              <a:off x="0" y="46169"/>
              <a:ext cx="5002073" cy="772200"/>
            </a:xfrm>
            <a:prstGeom prst="roundRect">
              <a:avLst>
                <a:gd name="adj" fmla="val 16667"/>
              </a:avLst>
            </a:prstGeom>
            <a:gradFill>
              <a:gsLst>
                <a:gs pos="0">
                  <a:srgbClr val="69D3FF"/>
                </a:gs>
                <a:gs pos="100000">
                  <a:srgbClr val="8BF0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23"/>
            <p:cNvSpPr txBox="1"/>
            <p:nvPr/>
          </p:nvSpPr>
          <p:spPr>
            <a:xfrm>
              <a:off x="37696" y="83865"/>
              <a:ext cx="4926681" cy="696808"/>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lt1"/>
                  </a:solidFill>
                  <a:latin typeface="Arial"/>
                  <a:ea typeface="Arial"/>
                  <a:cs typeface="Arial"/>
                  <a:sym typeface="Arial"/>
                </a:rPr>
                <a:t>Phonemic Awareness</a:t>
              </a:r>
              <a:endParaRPr sz="3300" b="0" i="0" u="none" strike="noStrike" cap="none">
                <a:solidFill>
                  <a:schemeClr val="lt1"/>
                </a:solidFill>
                <a:latin typeface="Arial"/>
                <a:ea typeface="Arial"/>
                <a:cs typeface="Arial"/>
                <a:sym typeface="Arial"/>
              </a:endParaRPr>
            </a:p>
          </p:txBody>
        </p:sp>
        <p:sp>
          <p:nvSpPr>
            <p:cNvPr id="431" name="Google Shape;431;p23"/>
            <p:cNvSpPr/>
            <p:nvPr/>
          </p:nvSpPr>
          <p:spPr>
            <a:xfrm>
              <a:off x="0" y="913409"/>
              <a:ext cx="5002073" cy="772200"/>
            </a:xfrm>
            <a:prstGeom prst="roundRect">
              <a:avLst>
                <a:gd name="adj" fmla="val 16667"/>
              </a:avLst>
            </a:prstGeom>
            <a:gradFill>
              <a:gsLst>
                <a:gs pos="0">
                  <a:srgbClr val="414EFF"/>
                </a:gs>
                <a:gs pos="100000">
                  <a:srgbClr val="7681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23"/>
            <p:cNvSpPr txBox="1"/>
            <p:nvPr/>
          </p:nvSpPr>
          <p:spPr>
            <a:xfrm>
              <a:off x="37696" y="951105"/>
              <a:ext cx="4926681" cy="696808"/>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lt1"/>
                  </a:solidFill>
                  <a:latin typeface="Arial"/>
                  <a:ea typeface="Arial"/>
                  <a:cs typeface="Arial"/>
                  <a:sym typeface="Arial"/>
                </a:rPr>
                <a:t>Phonics</a:t>
              </a:r>
              <a:endParaRPr sz="3300" b="0" i="0" u="none" strike="noStrike" cap="none">
                <a:solidFill>
                  <a:schemeClr val="lt1"/>
                </a:solidFill>
                <a:latin typeface="Arial"/>
                <a:ea typeface="Arial"/>
                <a:cs typeface="Arial"/>
                <a:sym typeface="Arial"/>
              </a:endParaRPr>
            </a:p>
          </p:txBody>
        </p:sp>
        <p:sp>
          <p:nvSpPr>
            <p:cNvPr id="433" name="Google Shape;433;p23"/>
            <p:cNvSpPr/>
            <p:nvPr/>
          </p:nvSpPr>
          <p:spPr>
            <a:xfrm>
              <a:off x="0" y="1780650"/>
              <a:ext cx="5002073" cy="772200"/>
            </a:xfrm>
            <a:prstGeom prst="roundRect">
              <a:avLst>
                <a:gd name="adj" fmla="val 16667"/>
              </a:avLst>
            </a:prstGeom>
            <a:gradFill>
              <a:gsLst>
                <a:gs pos="0">
                  <a:srgbClr val="9F1BFF"/>
                </a:gs>
                <a:gs pos="100000">
                  <a:srgbClr val="C16D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23"/>
            <p:cNvSpPr txBox="1"/>
            <p:nvPr/>
          </p:nvSpPr>
          <p:spPr>
            <a:xfrm>
              <a:off x="37696" y="1818346"/>
              <a:ext cx="4926681" cy="696808"/>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lt1"/>
                  </a:solidFill>
                  <a:latin typeface="Arial"/>
                  <a:ea typeface="Arial"/>
                  <a:cs typeface="Arial"/>
                  <a:sym typeface="Arial"/>
                </a:rPr>
                <a:t>Fluency</a:t>
              </a:r>
              <a:endParaRPr sz="3300" b="0" i="0" u="none" strike="noStrike" cap="none">
                <a:solidFill>
                  <a:schemeClr val="lt1"/>
                </a:solidFill>
                <a:latin typeface="Arial"/>
                <a:ea typeface="Arial"/>
                <a:cs typeface="Arial"/>
                <a:sym typeface="Arial"/>
              </a:endParaRPr>
            </a:p>
          </p:txBody>
        </p:sp>
        <p:sp>
          <p:nvSpPr>
            <p:cNvPr id="435" name="Google Shape;435;p23"/>
            <p:cNvSpPr/>
            <p:nvPr/>
          </p:nvSpPr>
          <p:spPr>
            <a:xfrm>
              <a:off x="0" y="2647890"/>
              <a:ext cx="5002073" cy="772200"/>
            </a:xfrm>
            <a:prstGeom prst="roundRect">
              <a:avLst>
                <a:gd name="adj" fmla="val 16667"/>
              </a:avLst>
            </a:prstGeom>
            <a:gradFill>
              <a:gsLst>
                <a:gs pos="0">
                  <a:srgbClr val="FF00FF"/>
                </a:gs>
                <a:gs pos="100000">
                  <a:srgbClr val="FF68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23"/>
            <p:cNvSpPr txBox="1"/>
            <p:nvPr/>
          </p:nvSpPr>
          <p:spPr>
            <a:xfrm>
              <a:off x="37696" y="2685586"/>
              <a:ext cx="4926681" cy="696808"/>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lt1"/>
                  </a:solidFill>
                  <a:latin typeface="Arial"/>
                  <a:ea typeface="Arial"/>
                  <a:cs typeface="Arial"/>
                  <a:sym typeface="Arial"/>
                </a:rPr>
                <a:t>Vocabulary</a:t>
              </a:r>
              <a:endParaRPr sz="3300" b="0" i="0" u="none" strike="noStrike" cap="none">
                <a:solidFill>
                  <a:schemeClr val="lt1"/>
                </a:solidFill>
                <a:latin typeface="Arial"/>
                <a:ea typeface="Arial"/>
                <a:cs typeface="Arial"/>
                <a:sym typeface="Arial"/>
              </a:endParaRPr>
            </a:p>
          </p:txBody>
        </p:sp>
        <p:sp>
          <p:nvSpPr>
            <p:cNvPr id="437" name="Google Shape;437;p23"/>
            <p:cNvSpPr/>
            <p:nvPr/>
          </p:nvSpPr>
          <p:spPr>
            <a:xfrm>
              <a:off x="0" y="3515130"/>
              <a:ext cx="5002073" cy="772200"/>
            </a:xfrm>
            <a:prstGeom prst="roundRect">
              <a:avLst>
                <a:gd name="adj" fmla="val 16667"/>
              </a:avLst>
            </a:prstGeom>
            <a:gradFill>
              <a:gsLst>
                <a:gs pos="0">
                  <a:srgbClr val="FF0045"/>
                </a:gs>
                <a:gs pos="100000">
                  <a:srgbClr val="FF6D86"/>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23"/>
            <p:cNvSpPr txBox="1"/>
            <p:nvPr/>
          </p:nvSpPr>
          <p:spPr>
            <a:xfrm>
              <a:off x="37696" y="3552826"/>
              <a:ext cx="4926681" cy="696808"/>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lt1"/>
                  </a:solidFill>
                  <a:latin typeface="Arial"/>
                  <a:ea typeface="Arial"/>
                  <a:cs typeface="Arial"/>
                  <a:sym typeface="Arial"/>
                </a:rPr>
                <a:t>Comprehension</a:t>
              </a:r>
              <a:endParaRPr sz="3300" b="0" i="0" u="none" strike="noStrike" cap="none">
                <a:solidFill>
                  <a:schemeClr val="lt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24" descr="Diagram&#10;&#10;Description automatically generated"/>
          <p:cNvPicPr preferRelativeResize="0">
            <a:picLocks noGrp="1"/>
          </p:cNvPicPr>
          <p:nvPr>
            <p:ph type="body" idx="1"/>
          </p:nvPr>
        </p:nvPicPr>
        <p:blipFill rotWithShape="1">
          <a:blip r:embed="rId3">
            <a:alphaModFix/>
          </a:blip>
          <a:srcRect/>
          <a:stretch/>
        </p:blipFill>
        <p:spPr>
          <a:xfrm>
            <a:off x="358034" y="788272"/>
            <a:ext cx="8438097" cy="4250756"/>
          </a:xfrm>
          <a:prstGeom prst="rect">
            <a:avLst/>
          </a:prstGeom>
          <a:noFill/>
          <a:ln>
            <a:noFill/>
          </a:ln>
        </p:spPr>
      </p:pic>
      <p:sp>
        <p:nvSpPr>
          <p:cNvPr id="445" name="Google Shape;445;p24"/>
          <p:cNvSpPr/>
          <p:nvPr/>
        </p:nvSpPr>
        <p:spPr>
          <a:xfrm>
            <a:off x="358034" y="104473"/>
            <a:ext cx="4579619" cy="542799"/>
          </a:xfrm>
          <a:prstGeom prst="roundRect">
            <a:avLst>
              <a:gd name="adj" fmla="val 16667"/>
            </a:avLst>
          </a:prstGeom>
          <a:solidFill>
            <a:schemeClr val="accent1"/>
          </a:solidFill>
          <a:ln w="25400" cap="flat" cmpd="sng">
            <a:solidFill>
              <a:srgbClr val="1861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46" name="Google Shape;446;p24"/>
          <p:cNvSpPr txBox="1"/>
          <p:nvPr/>
        </p:nvSpPr>
        <p:spPr>
          <a:xfrm>
            <a:off x="483527" y="245473"/>
            <a:ext cx="4204118"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000000"/>
                </a:solidFill>
                <a:latin typeface="Arial"/>
                <a:ea typeface="Arial"/>
                <a:cs typeface="Arial"/>
                <a:sym typeface="Arial"/>
              </a:rPr>
              <a:t>Scarborough’s Reading Rope</a:t>
            </a:r>
            <a:endParaRPr sz="21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50"/>
        <p:cNvGrpSpPr/>
        <p:nvPr/>
      </p:nvGrpSpPr>
      <p:grpSpPr>
        <a:xfrm>
          <a:off x="0" y="0"/>
          <a:ext cx="0" cy="0"/>
          <a:chOff x="0" y="0"/>
          <a:chExt cx="0" cy="0"/>
        </a:xfrm>
      </p:grpSpPr>
      <p:sp>
        <p:nvSpPr>
          <p:cNvPr id="451" name="Google Shape;451;p25"/>
          <p:cNvSpPr txBox="1">
            <a:spLocks noGrp="1"/>
          </p:cNvSpPr>
          <p:nvPr>
            <p:ph type="sldNum" idx="12"/>
          </p:nvPr>
        </p:nvSpPr>
        <p:spPr>
          <a:xfrm>
            <a:off x="8480584" y="4721823"/>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24</a:t>
            </a:fld>
            <a:endParaRPr/>
          </a:p>
        </p:txBody>
      </p:sp>
      <p:sp>
        <p:nvSpPr>
          <p:cNvPr id="452" name="Google Shape;452;p25"/>
          <p:cNvSpPr txBox="1"/>
          <p:nvPr/>
        </p:nvSpPr>
        <p:spPr>
          <a:xfrm>
            <a:off x="673200" y="738802"/>
            <a:ext cx="7797600" cy="3339345"/>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500"/>
              <a:buFont typeface="Arial"/>
              <a:buNone/>
            </a:pPr>
            <a:r>
              <a:rPr lang="en" sz="2500" b="0" i="0" u="none" strike="noStrike" cap="none">
                <a:solidFill>
                  <a:srgbClr val="000000"/>
                </a:solidFill>
                <a:latin typeface="Coming Soon"/>
                <a:ea typeface="Coming Soon"/>
                <a:cs typeface="Coming Soon"/>
                <a:sym typeface="Coming Soon"/>
              </a:rPr>
              <a:t>LANGUAGE COMPREHENSION STRAND: </a:t>
            </a:r>
            <a:endParaRPr sz="2500" b="0" i="0" u="none" strike="noStrike" cap="none">
              <a:solidFill>
                <a:srgbClr val="000000"/>
              </a:solidFill>
              <a:latin typeface="Coming Soon"/>
              <a:ea typeface="Coming Soon"/>
              <a:cs typeface="Coming Soon"/>
              <a:sym typeface="Coming Soon"/>
            </a:endParaRPr>
          </a:p>
          <a:p>
            <a:pPr marL="0" marR="0" lvl="0" indent="457189" algn="l" rtl="0">
              <a:lnSpc>
                <a:spcPct val="150000"/>
              </a:lnSpc>
              <a:spcBef>
                <a:spcPts val="0"/>
              </a:spcBef>
              <a:spcAft>
                <a:spcPts val="0"/>
              </a:spcAft>
              <a:buClr>
                <a:srgbClr val="000000"/>
              </a:buClr>
              <a:buSzPts val="2500"/>
              <a:buFont typeface="Arial"/>
              <a:buNone/>
            </a:pPr>
            <a:r>
              <a:rPr lang="en" sz="2500" b="1" i="1" u="none" strike="noStrike" cap="none">
                <a:solidFill>
                  <a:schemeClr val="accent2"/>
                </a:solidFill>
                <a:latin typeface="Coming Soon"/>
                <a:ea typeface="Coming Soon"/>
                <a:cs typeface="Coming Soon"/>
                <a:sym typeface="Coming Soon"/>
              </a:rPr>
              <a:t>Strand One: Background Knowledge</a:t>
            </a:r>
            <a:endParaRPr sz="2000" b="1" i="0" u="none" strike="noStrike" cap="none">
              <a:solidFill>
                <a:srgbClr val="000000"/>
              </a:solidFill>
              <a:latin typeface="Coming Soon"/>
              <a:ea typeface="Coming Soon"/>
              <a:cs typeface="Coming Soon"/>
              <a:sym typeface="Coming Soon"/>
            </a:endParaRPr>
          </a:p>
          <a:p>
            <a:pPr marL="457189" marR="0" lvl="0" indent="-355591" algn="l" rtl="0">
              <a:lnSpc>
                <a:spcPct val="150000"/>
              </a:lnSpc>
              <a:spcBef>
                <a:spcPts val="1200"/>
              </a:spcBef>
              <a:spcAft>
                <a:spcPts val="0"/>
              </a:spcAft>
              <a:buClr>
                <a:srgbClr val="000000"/>
              </a:buClr>
              <a:buSzPts val="2000"/>
              <a:buFont typeface="Inria Sans"/>
              <a:buChar char="●"/>
            </a:pPr>
            <a:r>
              <a:rPr lang="en" sz="2000" b="0" i="0" u="none" strike="noStrike" cap="none">
                <a:solidFill>
                  <a:srgbClr val="000000"/>
                </a:solidFill>
                <a:latin typeface="Inria Sans"/>
                <a:ea typeface="Inria Sans"/>
                <a:cs typeface="Inria Sans"/>
                <a:sym typeface="Inria Sans"/>
              </a:rPr>
              <a:t>The knowledge and experience a child brings to reading</a:t>
            </a:r>
            <a:endParaRPr sz="2000" b="0" i="0" u="none" strike="noStrike" cap="none">
              <a:solidFill>
                <a:srgbClr val="000000"/>
              </a:solidFill>
              <a:latin typeface="Inria Sans"/>
              <a:ea typeface="Inria Sans"/>
              <a:cs typeface="Inria Sans"/>
              <a:sym typeface="Inria Sans"/>
            </a:endParaRPr>
          </a:p>
          <a:p>
            <a:pPr marL="457189" marR="0" lvl="0" indent="-355591" algn="l" rtl="0">
              <a:lnSpc>
                <a:spcPct val="150000"/>
              </a:lnSpc>
              <a:spcBef>
                <a:spcPts val="0"/>
              </a:spcBef>
              <a:spcAft>
                <a:spcPts val="0"/>
              </a:spcAft>
              <a:buClr>
                <a:srgbClr val="000000"/>
              </a:buClr>
              <a:buSzPts val="2000"/>
              <a:buFont typeface="Inria Sans"/>
              <a:buChar char="●"/>
            </a:pPr>
            <a:r>
              <a:rPr lang="en" sz="2000" b="0" i="0" u="none" strike="noStrike" cap="none">
                <a:solidFill>
                  <a:srgbClr val="000000"/>
                </a:solidFill>
                <a:latin typeface="Inria Sans"/>
                <a:ea typeface="Inria Sans"/>
                <a:cs typeface="Inria Sans"/>
                <a:sym typeface="Inria Sans"/>
              </a:rPr>
              <a:t>It is the knowledge of what has been gained in the world</a:t>
            </a:r>
            <a:endParaRPr sz="2000" b="0" i="0" u="none" strike="noStrike" cap="none">
              <a:solidFill>
                <a:srgbClr val="000000"/>
              </a:solidFill>
              <a:latin typeface="Inria Sans"/>
              <a:ea typeface="Inria Sans"/>
              <a:cs typeface="Inria Sans"/>
              <a:sym typeface="Inria Sans"/>
            </a:endParaRPr>
          </a:p>
          <a:p>
            <a:pPr marL="457189" marR="0" lvl="0" indent="-355591" algn="l" rtl="0">
              <a:lnSpc>
                <a:spcPct val="150000"/>
              </a:lnSpc>
              <a:spcBef>
                <a:spcPts val="0"/>
              </a:spcBef>
              <a:spcAft>
                <a:spcPts val="0"/>
              </a:spcAft>
              <a:buClr>
                <a:srgbClr val="000000"/>
              </a:buClr>
              <a:buSzPts val="2000"/>
              <a:buFont typeface="Inria Sans"/>
              <a:buChar char="●"/>
            </a:pPr>
            <a:r>
              <a:rPr lang="en" sz="2000" b="0" i="0" u="none" strike="noStrike" cap="none">
                <a:solidFill>
                  <a:srgbClr val="000000"/>
                </a:solidFill>
                <a:latin typeface="Inria Sans"/>
                <a:ea typeface="Inria Sans"/>
                <a:cs typeface="Inria Sans"/>
                <a:sym typeface="Inria Sans"/>
              </a:rPr>
              <a:t>Background knowledge will vary from person to person</a:t>
            </a:r>
            <a:endParaRPr sz="2000" b="0" i="0" u="none" strike="noStrike" cap="none">
              <a:solidFill>
                <a:srgbClr val="000000"/>
              </a:solidFill>
              <a:latin typeface="Inria Sans"/>
              <a:ea typeface="Inria Sans"/>
              <a:cs typeface="Inria Sans"/>
              <a:sym typeface="Inria Sans"/>
            </a:endParaRPr>
          </a:p>
          <a:p>
            <a:pPr marL="457189" marR="0" lvl="0" indent="-355591" algn="l" rtl="0">
              <a:lnSpc>
                <a:spcPct val="150000"/>
              </a:lnSpc>
              <a:spcBef>
                <a:spcPts val="0"/>
              </a:spcBef>
              <a:spcAft>
                <a:spcPts val="0"/>
              </a:spcAft>
              <a:buClr>
                <a:srgbClr val="000000"/>
              </a:buClr>
              <a:buSzPts val="2000"/>
              <a:buFont typeface="Trebuchet MS"/>
              <a:buChar char="●"/>
            </a:pPr>
            <a:r>
              <a:rPr lang="en" sz="2000" b="0" i="0" u="none" strike="noStrike" cap="none">
                <a:solidFill>
                  <a:srgbClr val="000000"/>
                </a:solidFill>
                <a:latin typeface="Inria Sans"/>
                <a:ea typeface="Inria Sans"/>
                <a:cs typeface="Inria Sans"/>
                <a:sym typeface="Inria Sans"/>
              </a:rPr>
              <a:t>Background knowledge </a:t>
            </a:r>
            <a:r>
              <a:rPr lang="en" sz="2000" b="1" i="0" u="none" strike="noStrike" cap="none">
                <a:solidFill>
                  <a:srgbClr val="000000"/>
                </a:solidFill>
                <a:latin typeface="Inria Sans"/>
                <a:ea typeface="Inria Sans"/>
                <a:cs typeface="Inria Sans"/>
                <a:sym typeface="Inria Sans"/>
              </a:rPr>
              <a:t>strengthens our comprehension</a:t>
            </a:r>
            <a:endParaRPr sz="2000" b="0" i="0" u="none" strike="noStrike" cap="none">
              <a:solidFill>
                <a:srgbClr val="000000"/>
              </a:solidFill>
              <a:latin typeface="Inria Sans"/>
              <a:ea typeface="Inria Sans"/>
              <a:cs typeface="Inria Sans"/>
              <a:sym typeface="Inria Sans"/>
            </a:endParaRPr>
          </a:p>
        </p:txBody>
      </p:sp>
      <p:pic>
        <p:nvPicPr>
          <p:cNvPr id="453" name="Google Shape;453;p25" descr="Background Knowledge and Reading Comprehension - Keys to Literacy"/>
          <p:cNvPicPr preferRelativeResize="0"/>
          <p:nvPr/>
        </p:nvPicPr>
        <p:blipFill rotWithShape="1">
          <a:blip r:embed="rId3">
            <a:alphaModFix/>
          </a:blip>
          <a:srcRect/>
          <a:stretch/>
        </p:blipFill>
        <p:spPr>
          <a:xfrm>
            <a:off x="6923057" y="119014"/>
            <a:ext cx="2106227" cy="139652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57"/>
        <p:cNvGrpSpPr/>
        <p:nvPr/>
      </p:nvGrpSpPr>
      <p:grpSpPr>
        <a:xfrm>
          <a:off x="0" y="0"/>
          <a:ext cx="0" cy="0"/>
          <a:chOff x="0" y="0"/>
          <a:chExt cx="0" cy="0"/>
        </a:xfrm>
      </p:grpSpPr>
      <p:sp>
        <p:nvSpPr>
          <p:cNvPr id="458" name="Google Shape;458;p26"/>
          <p:cNvSpPr txBox="1">
            <a:spLocks noGrp="1"/>
          </p:cNvSpPr>
          <p:nvPr>
            <p:ph type="sldNum" idx="12"/>
          </p:nvPr>
        </p:nvSpPr>
        <p:spPr>
          <a:xfrm>
            <a:off x="8480584" y="4721823"/>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25</a:t>
            </a:fld>
            <a:endParaRPr/>
          </a:p>
        </p:txBody>
      </p:sp>
      <p:sp>
        <p:nvSpPr>
          <p:cNvPr id="459" name="Google Shape;459;p26"/>
          <p:cNvSpPr txBox="1"/>
          <p:nvPr/>
        </p:nvSpPr>
        <p:spPr>
          <a:xfrm>
            <a:off x="618067" y="1061975"/>
            <a:ext cx="7975600" cy="3339345"/>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500"/>
              <a:buFont typeface="Arial"/>
              <a:buNone/>
            </a:pPr>
            <a:r>
              <a:rPr lang="en" sz="2500" b="0" i="0" u="none" strike="noStrike" cap="none">
                <a:solidFill>
                  <a:srgbClr val="000000"/>
                </a:solidFill>
                <a:latin typeface="Coming Soon"/>
                <a:ea typeface="Coming Soon"/>
                <a:cs typeface="Coming Soon"/>
                <a:sym typeface="Coming Soon"/>
              </a:rPr>
              <a:t>LANGUAGE COMPREHENSION STRAND: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500"/>
              <a:buFont typeface="Arial"/>
              <a:buNone/>
            </a:pPr>
            <a:r>
              <a:rPr lang="en" sz="2500" b="1" i="1" u="none" strike="noStrike" cap="none">
                <a:solidFill>
                  <a:schemeClr val="accent2"/>
                </a:solidFill>
                <a:latin typeface="Coming Soon"/>
                <a:ea typeface="Coming Soon"/>
                <a:cs typeface="Coming Soon"/>
                <a:sym typeface="Coming Soon"/>
              </a:rPr>
              <a:t>Strand Two: Vocabulary</a:t>
            </a:r>
            <a:endParaRPr sz="2500" b="1" i="1" u="none" strike="noStrike" cap="none">
              <a:solidFill>
                <a:schemeClr val="accent2"/>
              </a:solidFill>
              <a:latin typeface="Coming Soon"/>
              <a:ea typeface="Coming Soon"/>
              <a:cs typeface="Coming Soon"/>
              <a:sym typeface="Coming Soon"/>
            </a:endParaRPr>
          </a:p>
          <a:p>
            <a:pPr marL="457189" marR="0" lvl="0" indent="-355591" algn="l" rtl="0">
              <a:lnSpc>
                <a:spcPct val="150000"/>
              </a:lnSpc>
              <a:spcBef>
                <a:spcPts val="1200"/>
              </a:spcBef>
              <a:spcAft>
                <a:spcPts val="0"/>
              </a:spcAft>
              <a:buClr>
                <a:srgbClr val="000000"/>
              </a:buClr>
              <a:buSzPts val="2000"/>
              <a:buFont typeface="Arial"/>
              <a:buChar char="●"/>
            </a:pPr>
            <a:r>
              <a:rPr lang="en" sz="2000" b="0" i="0" u="none" strike="noStrike" cap="none">
                <a:solidFill>
                  <a:srgbClr val="000000"/>
                </a:solidFill>
                <a:latin typeface="Inria Sans"/>
                <a:ea typeface="Inria Sans"/>
                <a:cs typeface="Inria Sans"/>
                <a:sym typeface="Inria Sans"/>
              </a:rPr>
              <a:t>Part of and works with Background Knowledge, Verbal Reasoning, Comprehension</a:t>
            </a:r>
            <a:endParaRPr sz="1400" b="0" i="0" u="none" strike="noStrike" cap="none">
              <a:solidFill>
                <a:srgbClr val="000000"/>
              </a:solidFill>
              <a:latin typeface="Arial"/>
              <a:ea typeface="Arial"/>
              <a:cs typeface="Arial"/>
              <a:sym typeface="Arial"/>
            </a:endParaRPr>
          </a:p>
          <a:p>
            <a:pPr marL="457189" marR="0" lvl="0" indent="-228590" algn="l" rtl="0">
              <a:lnSpc>
                <a:spcPct val="150000"/>
              </a:lnSpc>
              <a:spcBef>
                <a:spcPts val="0"/>
              </a:spcBef>
              <a:spcAft>
                <a:spcPts val="0"/>
              </a:spcAft>
              <a:buClr>
                <a:srgbClr val="000000"/>
              </a:buClr>
              <a:buSzPts val="2000"/>
              <a:buFont typeface="Inria Sans"/>
              <a:buNone/>
            </a:pPr>
            <a:endParaRPr sz="2000" b="0" i="0" u="none" strike="noStrike" cap="none">
              <a:solidFill>
                <a:srgbClr val="000000"/>
              </a:solidFill>
              <a:latin typeface="Inria Sans"/>
              <a:ea typeface="Inria Sans"/>
              <a:cs typeface="Inria Sans"/>
              <a:sym typeface="Inria Sans"/>
            </a:endParaRPr>
          </a:p>
          <a:p>
            <a:pPr marL="457189" marR="0" lvl="0" indent="-355591" algn="l" rtl="0">
              <a:lnSpc>
                <a:spcPct val="150000"/>
              </a:lnSpc>
              <a:spcBef>
                <a:spcPts val="0"/>
              </a:spcBef>
              <a:spcAft>
                <a:spcPts val="0"/>
              </a:spcAft>
              <a:buClr>
                <a:srgbClr val="000000"/>
              </a:buClr>
              <a:buSzPts val="2000"/>
              <a:buFont typeface="Inria Sans"/>
              <a:buChar char="●"/>
            </a:pPr>
            <a:r>
              <a:rPr lang="en" sz="2000" b="0" i="0" u="none" strike="noStrike" cap="none">
                <a:solidFill>
                  <a:srgbClr val="000000"/>
                </a:solidFill>
                <a:latin typeface="Inria Sans"/>
                <a:ea typeface="Inria Sans"/>
                <a:cs typeface="Inria Sans"/>
                <a:sym typeface="Inria Sans"/>
              </a:rPr>
              <a:t>We learn words through our Social and Academic experiences </a:t>
            </a:r>
            <a:endParaRPr sz="2000" b="0" i="0" u="none" strike="noStrike" cap="none">
              <a:solidFill>
                <a:srgbClr val="000000"/>
              </a:solidFill>
              <a:latin typeface="Inria Sans"/>
              <a:ea typeface="Inria Sans"/>
              <a:cs typeface="Inria Sans"/>
              <a:sym typeface="Inria Sans"/>
            </a:endParaRPr>
          </a:p>
        </p:txBody>
      </p:sp>
      <p:pic>
        <p:nvPicPr>
          <p:cNvPr id="460" name="Google Shape;460;p26" descr="Ten tips that will help you build your academic reputation | Times Higher  Education (THE)"/>
          <p:cNvPicPr preferRelativeResize="0"/>
          <p:nvPr/>
        </p:nvPicPr>
        <p:blipFill rotWithShape="1">
          <a:blip r:embed="rId3">
            <a:alphaModFix/>
          </a:blip>
          <a:srcRect/>
          <a:stretch/>
        </p:blipFill>
        <p:spPr>
          <a:xfrm>
            <a:off x="6180535" y="149891"/>
            <a:ext cx="2741237" cy="182416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64"/>
        <p:cNvGrpSpPr/>
        <p:nvPr/>
      </p:nvGrpSpPr>
      <p:grpSpPr>
        <a:xfrm>
          <a:off x="0" y="0"/>
          <a:ext cx="0" cy="0"/>
          <a:chOff x="0" y="0"/>
          <a:chExt cx="0" cy="0"/>
        </a:xfrm>
      </p:grpSpPr>
      <p:sp>
        <p:nvSpPr>
          <p:cNvPr id="465" name="Google Shape;465;p27"/>
          <p:cNvSpPr txBox="1">
            <a:spLocks noGrp="1"/>
          </p:cNvSpPr>
          <p:nvPr>
            <p:ph type="sldNum" idx="12"/>
          </p:nvPr>
        </p:nvSpPr>
        <p:spPr>
          <a:xfrm>
            <a:off x="8480584" y="4721823"/>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26</a:t>
            </a:fld>
            <a:endParaRPr/>
          </a:p>
        </p:txBody>
      </p:sp>
      <p:sp>
        <p:nvSpPr>
          <p:cNvPr id="466" name="Google Shape;466;p27"/>
          <p:cNvSpPr txBox="1"/>
          <p:nvPr/>
        </p:nvSpPr>
        <p:spPr>
          <a:xfrm>
            <a:off x="579450" y="773201"/>
            <a:ext cx="8310550" cy="3991062"/>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500"/>
              <a:buFont typeface="Arial"/>
              <a:buNone/>
            </a:pPr>
            <a:r>
              <a:rPr lang="en" sz="2500" b="0" i="0" u="none" strike="noStrike" cap="none">
                <a:solidFill>
                  <a:srgbClr val="000000"/>
                </a:solidFill>
                <a:latin typeface="Coming Soon"/>
                <a:ea typeface="Coming Soon"/>
                <a:cs typeface="Coming Soon"/>
                <a:sym typeface="Coming Soon"/>
              </a:rPr>
              <a:t>LANGUAGE COMPREHENSION STRAND: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2500"/>
              <a:buFont typeface="Arial"/>
              <a:buNone/>
            </a:pPr>
            <a:r>
              <a:rPr lang="en" sz="2500" b="1" i="1" u="none" strike="noStrike" cap="none">
                <a:solidFill>
                  <a:schemeClr val="accent2"/>
                </a:solidFill>
                <a:latin typeface="Coming Soon"/>
                <a:ea typeface="Coming Soon"/>
                <a:cs typeface="Coming Soon"/>
                <a:sym typeface="Coming Soon"/>
              </a:rPr>
              <a:t>Strand Three: Language Structures</a:t>
            </a:r>
            <a:endParaRPr sz="2500" b="1" i="1" u="none" strike="noStrike" cap="none">
              <a:solidFill>
                <a:schemeClr val="accent2"/>
              </a:solidFill>
              <a:latin typeface="Coming Soon"/>
              <a:ea typeface="Coming Soon"/>
              <a:cs typeface="Coming Soon"/>
              <a:sym typeface="Coming Soon"/>
            </a:endParaRPr>
          </a:p>
          <a:p>
            <a:pPr marL="0" marR="0" lvl="0" indent="0" algn="r" rtl="0">
              <a:lnSpc>
                <a:spcPct val="150000"/>
              </a:lnSpc>
              <a:spcBef>
                <a:spcPts val="0"/>
              </a:spcBef>
              <a:spcAft>
                <a:spcPts val="0"/>
              </a:spcAft>
              <a:buClr>
                <a:srgbClr val="000000"/>
              </a:buClr>
              <a:buSzPts val="2000"/>
              <a:buFont typeface="Arial"/>
              <a:buNone/>
            </a:pPr>
            <a:r>
              <a:rPr lang="en" sz="2000" b="1" i="1" u="none" strike="noStrike" cap="none">
                <a:solidFill>
                  <a:schemeClr val="accent6"/>
                </a:solidFill>
                <a:latin typeface="Coming Soon"/>
                <a:ea typeface="Coming Soon"/>
                <a:cs typeface="Coming Soon"/>
                <a:sym typeface="Coming Soon"/>
              </a:rPr>
              <a:t>(Of Yoda from Star Wars you should think)</a:t>
            </a:r>
            <a:endParaRPr sz="2000" b="1" i="1" u="none" strike="noStrike" cap="none">
              <a:solidFill>
                <a:schemeClr val="accent6"/>
              </a:solidFill>
              <a:latin typeface="Coming Soon"/>
              <a:ea typeface="Coming Soon"/>
              <a:cs typeface="Coming Soon"/>
              <a:sym typeface="Coming Soon"/>
            </a:endParaRPr>
          </a:p>
          <a:p>
            <a:pPr marL="457189" marR="0" lvl="0" indent="-349241" algn="l" rtl="0">
              <a:lnSpc>
                <a:spcPct val="115000"/>
              </a:lnSpc>
              <a:spcBef>
                <a:spcPts val="1200"/>
              </a:spcBef>
              <a:spcAft>
                <a:spcPts val="0"/>
              </a:spcAft>
              <a:buClr>
                <a:srgbClr val="000000"/>
              </a:buClr>
              <a:buSzPts val="1900"/>
              <a:buFont typeface="Arial"/>
              <a:buChar char="●"/>
            </a:pPr>
            <a:r>
              <a:rPr lang="en" sz="1900" b="0" i="0" u="none" strike="noStrike" cap="none">
                <a:solidFill>
                  <a:srgbClr val="000000"/>
                </a:solidFill>
                <a:latin typeface="Times New Roman"/>
                <a:ea typeface="Times New Roman"/>
                <a:cs typeface="Times New Roman"/>
                <a:sym typeface="Times New Roman"/>
              </a:rPr>
              <a:t> </a:t>
            </a:r>
            <a:r>
              <a:rPr lang="en" sz="1900" b="1" i="0" u="none" strike="noStrike" cap="none">
                <a:solidFill>
                  <a:srgbClr val="000000"/>
                </a:solidFill>
                <a:latin typeface="Inria Sans"/>
                <a:ea typeface="Inria Sans"/>
                <a:cs typeface="Inria Sans"/>
                <a:sym typeface="Inria Sans"/>
              </a:rPr>
              <a:t>Syntax and Semantics (so, grammar/meaning!)</a:t>
            </a:r>
            <a:endParaRPr sz="1900" b="1" i="0" u="none" strike="noStrike" cap="none">
              <a:solidFill>
                <a:srgbClr val="000000"/>
              </a:solidFill>
              <a:latin typeface="Inria Sans"/>
              <a:ea typeface="Inria Sans"/>
              <a:cs typeface="Inria Sans"/>
              <a:sym typeface="Inria Sans"/>
            </a:endParaRPr>
          </a:p>
          <a:p>
            <a:pPr marL="457189" marR="0" lvl="0" indent="-349241" algn="l" rtl="0">
              <a:lnSpc>
                <a:spcPct val="115000"/>
              </a:lnSpc>
              <a:spcBef>
                <a:spcPts val="0"/>
              </a:spcBef>
              <a:spcAft>
                <a:spcPts val="0"/>
              </a:spcAft>
              <a:buClr>
                <a:srgbClr val="000000"/>
              </a:buClr>
              <a:buSzPts val="1900"/>
              <a:buFont typeface="Arial"/>
              <a:buChar char="●"/>
            </a:pPr>
            <a:r>
              <a:rPr lang="en" sz="1900" b="0" i="0" u="none" strike="noStrike" cap="none">
                <a:solidFill>
                  <a:srgbClr val="000000"/>
                </a:solidFill>
                <a:latin typeface="Inria Sans"/>
                <a:ea typeface="Inria Sans"/>
                <a:cs typeface="Inria Sans"/>
                <a:sym typeface="Inria Sans"/>
              </a:rPr>
              <a:t> Understanding how words go together to convey meaning</a:t>
            </a:r>
            <a:endParaRPr sz="1900" b="0" i="0" u="none" strike="noStrike" cap="none">
              <a:solidFill>
                <a:srgbClr val="000000"/>
              </a:solidFill>
              <a:latin typeface="Inria Sans"/>
              <a:ea typeface="Inria Sans"/>
              <a:cs typeface="Inria Sans"/>
              <a:sym typeface="Inria Sans"/>
            </a:endParaRPr>
          </a:p>
          <a:p>
            <a:pPr marL="457189" marR="0" lvl="0" indent="-349241" algn="l" rtl="0">
              <a:lnSpc>
                <a:spcPct val="115000"/>
              </a:lnSpc>
              <a:spcBef>
                <a:spcPts val="0"/>
              </a:spcBef>
              <a:spcAft>
                <a:spcPts val="0"/>
              </a:spcAft>
              <a:buClr>
                <a:srgbClr val="000000"/>
              </a:buClr>
              <a:buSzPts val="1900"/>
              <a:buFont typeface="Arial"/>
              <a:buChar char="●"/>
            </a:pPr>
            <a:r>
              <a:rPr lang="en" sz="1900" b="0" i="0" u="none" strike="noStrike" cap="none">
                <a:solidFill>
                  <a:srgbClr val="000000"/>
                </a:solidFill>
                <a:latin typeface="Inria Sans"/>
                <a:ea typeface="Inria Sans"/>
                <a:cs typeface="Inria Sans"/>
                <a:sym typeface="Inria Sans"/>
              </a:rPr>
              <a:t> Arrangement of words in a phrase or sentence</a:t>
            </a:r>
            <a:endParaRPr sz="1900" b="0" i="0" u="none" strike="noStrike" cap="none">
              <a:solidFill>
                <a:srgbClr val="000000"/>
              </a:solidFill>
              <a:latin typeface="Inria Sans"/>
              <a:ea typeface="Inria Sans"/>
              <a:cs typeface="Inria Sans"/>
              <a:sym typeface="Inria Sans"/>
            </a:endParaRPr>
          </a:p>
          <a:p>
            <a:pPr marL="457189" marR="0" lvl="0" indent="-349241" algn="l" rtl="0">
              <a:lnSpc>
                <a:spcPct val="115000"/>
              </a:lnSpc>
              <a:spcBef>
                <a:spcPts val="0"/>
              </a:spcBef>
              <a:spcAft>
                <a:spcPts val="0"/>
              </a:spcAft>
              <a:buClr>
                <a:srgbClr val="000000"/>
              </a:buClr>
              <a:buSzPts val="1900"/>
              <a:buFont typeface="Arial"/>
              <a:buChar char="●"/>
            </a:pPr>
            <a:r>
              <a:rPr lang="en" sz="1900" b="0" i="0" u="none" strike="noStrike" cap="none">
                <a:solidFill>
                  <a:srgbClr val="000000"/>
                </a:solidFill>
                <a:latin typeface="Inria Sans"/>
                <a:ea typeface="Inria Sans"/>
                <a:cs typeface="Inria Sans"/>
                <a:sym typeface="Inria Sans"/>
              </a:rPr>
              <a:t> Lots of patterns and rules</a:t>
            </a:r>
            <a:endParaRPr sz="1900" b="0" i="0" u="none" strike="noStrike" cap="none">
              <a:solidFill>
                <a:srgbClr val="000000"/>
              </a:solidFill>
              <a:latin typeface="Inria Sans"/>
              <a:ea typeface="Inria Sans"/>
              <a:cs typeface="Inria Sans"/>
              <a:sym typeface="Inria Sans"/>
            </a:endParaRPr>
          </a:p>
          <a:p>
            <a:pPr marL="457189" marR="0" lvl="0" indent="-349241" algn="l" rtl="0">
              <a:lnSpc>
                <a:spcPct val="115000"/>
              </a:lnSpc>
              <a:spcBef>
                <a:spcPts val="0"/>
              </a:spcBef>
              <a:spcAft>
                <a:spcPts val="0"/>
              </a:spcAft>
              <a:buClr>
                <a:srgbClr val="000000"/>
              </a:buClr>
              <a:buSzPts val="1900"/>
              <a:buFont typeface="Arial"/>
              <a:buChar char="●"/>
            </a:pPr>
            <a:r>
              <a:rPr lang="en" sz="1900" b="0" i="0" u="none" strike="noStrike" cap="none">
                <a:solidFill>
                  <a:srgbClr val="000000"/>
                </a:solidFill>
                <a:latin typeface="Inria Sans"/>
                <a:ea typeface="Inria Sans"/>
                <a:cs typeface="Inria Sans"/>
                <a:sym typeface="Inria Sans"/>
              </a:rPr>
              <a:t> Build comprehension</a:t>
            </a:r>
            <a:endParaRPr sz="1900" b="0" i="0" u="none" strike="noStrike" cap="none">
              <a:solidFill>
                <a:srgbClr val="000000"/>
              </a:solidFill>
              <a:latin typeface="Inria Sans"/>
              <a:ea typeface="Inria Sans"/>
              <a:cs typeface="Inria Sans"/>
              <a:sym typeface="Inria Sans"/>
            </a:endParaRPr>
          </a:p>
          <a:p>
            <a:pPr marL="457189" marR="0" lvl="0" indent="-349241" algn="l" rtl="0">
              <a:lnSpc>
                <a:spcPct val="115000"/>
              </a:lnSpc>
              <a:spcBef>
                <a:spcPts val="0"/>
              </a:spcBef>
              <a:spcAft>
                <a:spcPts val="0"/>
              </a:spcAft>
              <a:buClr>
                <a:srgbClr val="000000"/>
              </a:buClr>
              <a:buSzPts val="1900"/>
              <a:buFont typeface="Arial"/>
              <a:buChar char="●"/>
            </a:pPr>
            <a:r>
              <a:rPr lang="en" sz="1900" b="0" i="0" u="none" strike="noStrike" cap="none">
                <a:solidFill>
                  <a:srgbClr val="000000"/>
                </a:solidFill>
                <a:latin typeface="Inria Sans"/>
                <a:ea typeface="Inria Sans"/>
                <a:cs typeface="Inria Sans"/>
                <a:sym typeface="Inria Sans"/>
              </a:rPr>
              <a:t> How language works</a:t>
            </a:r>
            <a:endParaRPr sz="1900" b="0" i="0" u="none" strike="noStrike" cap="none">
              <a:solidFill>
                <a:srgbClr val="000000"/>
              </a:solidFill>
              <a:latin typeface="Inria Sans"/>
              <a:ea typeface="Inria Sans"/>
              <a:cs typeface="Inria Sans"/>
              <a:sym typeface="Inria Sans"/>
            </a:endParaRPr>
          </a:p>
        </p:txBody>
      </p:sp>
      <p:pic>
        <p:nvPicPr>
          <p:cNvPr id="467" name="Google Shape;467;p27" descr="Is Yoda the Child&amp;#39;s Father in &amp;#39;The Mandalorian&amp;#39;? - How Baby Yoda Has Parents"/>
          <p:cNvPicPr preferRelativeResize="0"/>
          <p:nvPr/>
        </p:nvPicPr>
        <p:blipFill rotWithShape="1">
          <a:blip r:embed="rId3">
            <a:alphaModFix/>
          </a:blip>
          <a:srcRect/>
          <a:stretch/>
        </p:blipFill>
        <p:spPr>
          <a:xfrm>
            <a:off x="7082852" y="140971"/>
            <a:ext cx="1946432" cy="195048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71"/>
        <p:cNvGrpSpPr/>
        <p:nvPr/>
      </p:nvGrpSpPr>
      <p:grpSpPr>
        <a:xfrm>
          <a:off x="0" y="0"/>
          <a:ext cx="0" cy="0"/>
          <a:chOff x="0" y="0"/>
          <a:chExt cx="0" cy="0"/>
        </a:xfrm>
      </p:grpSpPr>
      <p:sp>
        <p:nvSpPr>
          <p:cNvPr id="472" name="Google Shape;472;p28"/>
          <p:cNvSpPr txBox="1">
            <a:spLocks noGrp="1"/>
          </p:cNvSpPr>
          <p:nvPr>
            <p:ph type="sldNum" idx="12"/>
          </p:nvPr>
        </p:nvSpPr>
        <p:spPr>
          <a:xfrm>
            <a:off x="8480584" y="4721823"/>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27</a:t>
            </a:fld>
            <a:endParaRPr/>
          </a:p>
        </p:txBody>
      </p:sp>
      <p:sp>
        <p:nvSpPr>
          <p:cNvPr id="473" name="Google Shape;473;p28"/>
          <p:cNvSpPr txBox="1"/>
          <p:nvPr/>
        </p:nvSpPr>
        <p:spPr>
          <a:xfrm>
            <a:off x="159317" y="618343"/>
            <a:ext cx="8124900" cy="3423215"/>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500"/>
              <a:buFont typeface="Arial"/>
              <a:buNone/>
            </a:pPr>
            <a:r>
              <a:rPr lang="en" sz="2500" b="0" i="0" u="none" strike="noStrike" cap="none">
                <a:solidFill>
                  <a:srgbClr val="000000"/>
                </a:solidFill>
                <a:latin typeface="Coming Soon"/>
                <a:ea typeface="Coming Soon"/>
                <a:cs typeface="Coming Soon"/>
                <a:sym typeface="Coming Soon"/>
              </a:rPr>
              <a:t>LANGUAGE COMPREHENSION STRAND: </a:t>
            </a:r>
            <a:endParaRPr sz="1400" b="0" i="0" u="none" strike="noStrike" cap="none">
              <a:solidFill>
                <a:srgbClr val="000000"/>
              </a:solidFill>
              <a:latin typeface="Arial"/>
              <a:ea typeface="Arial"/>
              <a:cs typeface="Arial"/>
              <a:sym typeface="Arial"/>
            </a:endParaRPr>
          </a:p>
          <a:p>
            <a:pPr marL="0" marR="0" lvl="0" indent="457189" algn="l" rtl="0">
              <a:lnSpc>
                <a:spcPct val="115000"/>
              </a:lnSpc>
              <a:spcBef>
                <a:spcPts val="1200"/>
              </a:spcBef>
              <a:spcAft>
                <a:spcPts val="0"/>
              </a:spcAft>
              <a:buClr>
                <a:srgbClr val="000000"/>
              </a:buClr>
              <a:buSzPts val="2500"/>
              <a:buFont typeface="Arial"/>
              <a:buNone/>
            </a:pPr>
            <a:r>
              <a:rPr lang="en" sz="2500" b="1" i="1" u="none" strike="noStrike" cap="none">
                <a:solidFill>
                  <a:schemeClr val="accent2"/>
                </a:solidFill>
                <a:latin typeface="Coming Soon"/>
                <a:ea typeface="Coming Soon"/>
                <a:cs typeface="Coming Soon"/>
                <a:sym typeface="Coming Soon"/>
              </a:rPr>
              <a:t>Strand Four: Verbal Reasoning (connections)</a:t>
            </a:r>
            <a:endParaRPr sz="2500" b="1" i="1" u="none" strike="noStrike" cap="none">
              <a:solidFill>
                <a:schemeClr val="accent2"/>
              </a:solidFill>
              <a:latin typeface="Coming Soon"/>
              <a:ea typeface="Coming Soon"/>
              <a:cs typeface="Coming Soon"/>
              <a:sym typeface="Coming Soon"/>
            </a:endParaRPr>
          </a:p>
          <a:p>
            <a:pPr marL="457189" marR="0" lvl="0" indent="-342892" algn="l" rtl="0">
              <a:lnSpc>
                <a:spcPct val="115000"/>
              </a:lnSpc>
              <a:spcBef>
                <a:spcPts val="1200"/>
              </a:spcBef>
              <a:spcAft>
                <a:spcPts val="0"/>
              </a:spcAft>
              <a:buClr>
                <a:srgbClr val="000000"/>
              </a:buClr>
              <a:buSzPts val="1800"/>
              <a:buFont typeface="Inria Sans"/>
              <a:buChar char="●"/>
            </a:pPr>
            <a:r>
              <a:rPr lang="en" sz="1800" b="0" i="0" u="none" strike="noStrike" cap="none">
                <a:solidFill>
                  <a:srgbClr val="000000"/>
                </a:solidFill>
                <a:latin typeface="Inria Sans"/>
                <a:ea typeface="Inria Sans"/>
                <a:cs typeface="Inria Sans"/>
                <a:sym typeface="Inria Sans"/>
              </a:rPr>
              <a:t>The Grocery store was a zoo!</a:t>
            </a:r>
            <a:endParaRPr sz="1800" b="0" i="0" u="none" strike="noStrike" cap="none">
              <a:solidFill>
                <a:srgbClr val="000000"/>
              </a:solidFill>
              <a:latin typeface="Inria Sans"/>
              <a:ea typeface="Inria Sans"/>
              <a:cs typeface="Inria Sans"/>
              <a:sym typeface="Inria Sans"/>
            </a:endParaRPr>
          </a:p>
          <a:p>
            <a:pPr marL="457189" marR="0" lvl="0" indent="-342892" algn="l" rtl="0">
              <a:lnSpc>
                <a:spcPct val="115000"/>
              </a:lnSpc>
              <a:spcBef>
                <a:spcPts val="0"/>
              </a:spcBef>
              <a:spcAft>
                <a:spcPts val="0"/>
              </a:spcAft>
              <a:buClr>
                <a:srgbClr val="000000"/>
              </a:buClr>
              <a:buSzPts val="1800"/>
              <a:buFont typeface="Inria Sans"/>
              <a:buChar char="●"/>
            </a:pPr>
            <a:r>
              <a:rPr lang="en" sz="1800" b="0" i="0" u="none" strike="noStrike" cap="none">
                <a:solidFill>
                  <a:srgbClr val="000000"/>
                </a:solidFill>
                <a:latin typeface="Inria Sans"/>
                <a:ea typeface="Inria Sans"/>
                <a:cs typeface="Inria Sans"/>
                <a:sym typeface="Inria Sans"/>
              </a:rPr>
              <a:t>Think: Amelia Bedelia (‘dressing the turkey’ or ‘drawing the drapes’)</a:t>
            </a:r>
            <a:endParaRPr sz="1800" b="0" i="0" u="none" strike="noStrike" cap="none">
              <a:solidFill>
                <a:srgbClr val="000000"/>
              </a:solidFill>
              <a:latin typeface="Inria Sans"/>
              <a:ea typeface="Inria Sans"/>
              <a:cs typeface="Inria Sans"/>
              <a:sym typeface="Inria Sans"/>
            </a:endParaRPr>
          </a:p>
          <a:p>
            <a:pPr marL="457189" marR="0" lvl="0" indent="-342892" algn="l" rtl="0">
              <a:lnSpc>
                <a:spcPct val="115000"/>
              </a:lnSpc>
              <a:spcBef>
                <a:spcPts val="0"/>
              </a:spcBef>
              <a:spcAft>
                <a:spcPts val="0"/>
              </a:spcAft>
              <a:buClr>
                <a:srgbClr val="000000"/>
              </a:buClr>
              <a:buSzPts val="1800"/>
              <a:buFont typeface="Inria Sans"/>
              <a:buChar char="●"/>
            </a:pPr>
            <a:r>
              <a:rPr lang="en" sz="1800" b="0" i="0" u="none" strike="noStrike" cap="none">
                <a:solidFill>
                  <a:srgbClr val="000000"/>
                </a:solidFill>
                <a:latin typeface="Inria Sans"/>
                <a:ea typeface="Inria Sans"/>
                <a:cs typeface="Inria Sans"/>
                <a:sym typeface="Inria Sans"/>
              </a:rPr>
              <a:t>Combining knowledge and vocabulary</a:t>
            </a:r>
            <a:endParaRPr sz="1800" b="0" i="0" u="none" strike="noStrike" cap="none">
              <a:solidFill>
                <a:srgbClr val="000000"/>
              </a:solidFill>
              <a:latin typeface="Inria Sans"/>
              <a:ea typeface="Inria Sans"/>
              <a:cs typeface="Inria Sans"/>
              <a:sym typeface="Inria Sans"/>
            </a:endParaRPr>
          </a:p>
          <a:p>
            <a:pPr marL="457189" marR="0" lvl="0" indent="-342892" algn="l" rtl="0">
              <a:lnSpc>
                <a:spcPct val="115000"/>
              </a:lnSpc>
              <a:spcBef>
                <a:spcPts val="0"/>
              </a:spcBef>
              <a:spcAft>
                <a:spcPts val="0"/>
              </a:spcAft>
              <a:buClr>
                <a:srgbClr val="000000"/>
              </a:buClr>
              <a:buSzPts val="1800"/>
              <a:buFont typeface="Arial"/>
              <a:buChar char="●"/>
            </a:pPr>
            <a:r>
              <a:rPr lang="en" sz="1800" b="0" i="0" u="none" strike="noStrike" cap="none">
                <a:solidFill>
                  <a:srgbClr val="000000"/>
                </a:solidFill>
                <a:latin typeface="Inria Sans"/>
                <a:ea typeface="Inria Sans"/>
                <a:cs typeface="Inria Sans"/>
                <a:sym typeface="Inria Sans"/>
              </a:rPr>
              <a:t>Express that knowledge and vocabulary through verbal reasoning</a:t>
            </a:r>
            <a:endParaRPr sz="1800" b="0" i="0" u="none" strike="noStrike" cap="none">
              <a:solidFill>
                <a:srgbClr val="000000"/>
              </a:solidFill>
              <a:latin typeface="Inria Sans"/>
              <a:ea typeface="Inria Sans"/>
              <a:cs typeface="Inria Sans"/>
              <a:sym typeface="Inria Sans"/>
            </a:endParaRPr>
          </a:p>
          <a:p>
            <a:pPr marL="457189" marR="0" lvl="0" indent="-342892" algn="l" rtl="0">
              <a:lnSpc>
                <a:spcPct val="115000"/>
              </a:lnSpc>
              <a:spcBef>
                <a:spcPts val="0"/>
              </a:spcBef>
              <a:spcAft>
                <a:spcPts val="0"/>
              </a:spcAft>
              <a:buClr>
                <a:srgbClr val="000000"/>
              </a:buClr>
              <a:buSzPts val="1800"/>
              <a:buFont typeface="Arial"/>
              <a:buChar char="●"/>
            </a:pPr>
            <a:r>
              <a:rPr lang="en" sz="1800" b="0" i="0" u="none" strike="noStrike" cap="none">
                <a:solidFill>
                  <a:srgbClr val="000000"/>
                </a:solidFill>
                <a:latin typeface="Inria Sans"/>
                <a:ea typeface="Inria Sans"/>
                <a:cs typeface="Inria Sans"/>
                <a:sym typeface="Inria Sans"/>
              </a:rPr>
              <a:t>Make connections to move ideas, understanding and connections further</a:t>
            </a:r>
            <a:endParaRPr sz="1800" b="0" i="0" u="none" strike="noStrike" cap="none">
              <a:solidFill>
                <a:srgbClr val="000000"/>
              </a:solidFill>
              <a:latin typeface="Inria Sans"/>
              <a:ea typeface="Inria Sans"/>
              <a:cs typeface="Inria Sans"/>
              <a:sym typeface="Inria Sans"/>
            </a:endParaRPr>
          </a:p>
          <a:p>
            <a:pPr marL="457189" marR="0" lvl="0" indent="-342892" algn="l" rtl="0">
              <a:lnSpc>
                <a:spcPct val="115000"/>
              </a:lnSpc>
              <a:spcBef>
                <a:spcPts val="0"/>
              </a:spcBef>
              <a:spcAft>
                <a:spcPts val="0"/>
              </a:spcAft>
              <a:buClr>
                <a:srgbClr val="000000"/>
              </a:buClr>
              <a:buSzPts val="1800"/>
              <a:buFont typeface="Arial"/>
              <a:buChar char="●"/>
            </a:pPr>
            <a:r>
              <a:rPr lang="en" sz="1800" b="0" i="0" u="none" strike="noStrike" cap="none">
                <a:solidFill>
                  <a:srgbClr val="000000"/>
                </a:solidFill>
                <a:latin typeface="Inria Sans"/>
                <a:ea typeface="Inria Sans"/>
                <a:cs typeface="Inria Sans"/>
                <a:sym typeface="Inria Sans"/>
              </a:rPr>
              <a:t>The means to problem-solve and deepen our knowledge</a:t>
            </a:r>
            <a:endParaRPr sz="1800" b="0" i="0" u="none" strike="noStrike" cap="none">
              <a:solidFill>
                <a:srgbClr val="000000"/>
              </a:solidFill>
              <a:latin typeface="Inria Sans"/>
              <a:ea typeface="Inria Sans"/>
              <a:cs typeface="Inria Sans"/>
              <a:sym typeface="Inria Sans"/>
            </a:endParaRPr>
          </a:p>
        </p:txBody>
      </p:sp>
      <p:pic>
        <p:nvPicPr>
          <p:cNvPr id="474" name="Google Shape;474;p28" descr="Pin on Books Worth Reading"/>
          <p:cNvPicPr preferRelativeResize="0"/>
          <p:nvPr/>
        </p:nvPicPr>
        <p:blipFill rotWithShape="1">
          <a:blip r:embed="rId3">
            <a:alphaModFix/>
          </a:blip>
          <a:srcRect/>
          <a:stretch/>
        </p:blipFill>
        <p:spPr>
          <a:xfrm>
            <a:off x="7173079" y="3670202"/>
            <a:ext cx="1317030" cy="1376895"/>
          </a:xfrm>
          <a:prstGeom prst="rect">
            <a:avLst/>
          </a:prstGeom>
          <a:noFill/>
          <a:ln>
            <a:noFill/>
          </a:ln>
        </p:spPr>
      </p:pic>
      <p:pic>
        <p:nvPicPr>
          <p:cNvPr id="475" name="Google Shape;475;p28" descr="Wild animals in the supermarket | Animals wild, Animal photography,  Supermarket"/>
          <p:cNvPicPr preferRelativeResize="0"/>
          <p:nvPr/>
        </p:nvPicPr>
        <p:blipFill rotWithShape="1">
          <a:blip r:embed="rId4">
            <a:alphaModFix/>
          </a:blip>
          <a:srcRect/>
          <a:stretch/>
        </p:blipFill>
        <p:spPr>
          <a:xfrm>
            <a:off x="6790403" y="170128"/>
            <a:ext cx="1964531" cy="130730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79"/>
        <p:cNvGrpSpPr/>
        <p:nvPr/>
      </p:nvGrpSpPr>
      <p:grpSpPr>
        <a:xfrm>
          <a:off x="0" y="0"/>
          <a:ext cx="0" cy="0"/>
          <a:chOff x="0" y="0"/>
          <a:chExt cx="0" cy="0"/>
        </a:xfrm>
      </p:grpSpPr>
      <p:sp>
        <p:nvSpPr>
          <p:cNvPr id="480" name="Google Shape;480;p29"/>
          <p:cNvSpPr txBox="1">
            <a:spLocks noGrp="1"/>
          </p:cNvSpPr>
          <p:nvPr>
            <p:ph type="sldNum" idx="12"/>
          </p:nvPr>
        </p:nvSpPr>
        <p:spPr>
          <a:xfrm>
            <a:off x="8480584" y="4721823"/>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28</a:t>
            </a:fld>
            <a:endParaRPr/>
          </a:p>
        </p:txBody>
      </p:sp>
      <p:sp>
        <p:nvSpPr>
          <p:cNvPr id="481" name="Google Shape;481;p29"/>
          <p:cNvSpPr txBox="1"/>
          <p:nvPr/>
        </p:nvSpPr>
        <p:spPr>
          <a:xfrm>
            <a:off x="330000" y="622301"/>
            <a:ext cx="8484000" cy="3936432"/>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500"/>
              <a:buFont typeface="Arial"/>
              <a:buNone/>
            </a:pPr>
            <a:r>
              <a:rPr lang="en" sz="2500" b="0" i="0" u="none" strike="noStrike" cap="none">
                <a:solidFill>
                  <a:srgbClr val="000000"/>
                </a:solidFill>
                <a:latin typeface="Coming Soon"/>
                <a:ea typeface="Coming Soon"/>
                <a:cs typeface="Coming Soon"/>
                <a:sym typeface="Coming Soon"/>
              </a:rPr>
              <a:t>LANGUAGE COMPREHENSION STRAND: </a:t>
            </a:r>
            <a:endParaRPr sz="1400" b="0" i="0" u="none" strike="noStrike" cap="none">
              <a:solidFill>
                <a:srgbClr val="000000"/>
              </a:solidFill>
              <a:latin typeface="Arial"/>
              <a:ea typeface="Arial"/>
              <a:cs typeface="Arial"/>
              <a:sym typeface="Arial"/>
            </a:endParaRPr>
          </a:p>
          <a:p>
            <a:pPr marL="0" marR="0" lvl="0" indent="457189" algn="l" rtl="0">
              <a:lnSpc>
                <a:spcPct val="115000"/>
              </a:lnSpc>
              <a:spcBef>
                <a:spcPts val="1200"/>
              </a:spcBef>
              <a:spcAft>
                <a:spcPts val="0"/>
              </a:spcAft>
              <a:buClr>
                <a:srgbClr val="000000"/>
              </a:buClr>
              <a:buSzPts val="2500"/>
              <a:buFont typeface="Arial"/>
              <a:buNone/>
            </a:pPr>
            <a:r>
              <a:rPr lang="en" sz="2500" b="1" i="1" u="none" strike="noStrike" cap="none">
                <a:solidFill>
                  <a:schemeClr val="accent2"/>
                </a:solidFill>
                <a:latin typeface="Coming Soon"/>
                <a:ea typeface="Coming Soon"/>
                <a:cs typeface="Coming Soon"/>
                <a:sym typeface="Coming Soon"/>
              </a:rPr>
              <a:t>Strand Five: Literacy Knowledge</a:t>
            </a:r>
            <a:endParaRPr sz="2500" b="1" i="1" u="none" strike="noStrike" cap="none">
              <a:solidFill>
                <a:schemeClr val="accent2"/>
              </a:solidFill>
              <a:latin typeface="Coming Soon"/>
              <a:ea typeface="Coming Soon"/>
              <a:cs typeface="Coming Soon"/>
              <a:sym typeface="Coming Soon"/>
            </a:endParaRPr>
          </a:p>
          <a:p>
            <a:pPr marL="0" marR="0" lvl="0" indent="457189" algn="l" rtl="0">
              <a:lnSpc>
                <a:spcPct val="115000"/>
              </a:lnSpc>
              <a:spcBef>
                <a:spcPts val="1200"/>
              </a:spcBef>
              <a:spcAft>
                <a:spcPts val="0"/>
              </a:spcAft>
              <a:buClr>
                <a:srgbClr val="000000"/>
              </a:buClr>
              <a:buSzPts val="500"/>
              <a:buFont typeface="Arial"/>
              <a:buNone/>
            </a:pPr>
            <a:endParaRPr sz="500" b="1" i="1" u="sng" strike="noStrike" cap="none">
              <a:solidFill>
                <a:schemeClr val="accent2"/>
              </a:solidFill>
              <a:latin typeface="Coming Soon"/>
              <a:ea typeface="Coming Soon"/>
              <a:cs typeface="Coming Soon"/>
              <a:sym typeface="Coming Soon"/>
            </a:endParaRPr>
          </a:p>
          <a:p>
            <a:pPr marL="457189" marR="0" lvl="0" indent="-333367" algn="l" rtl="0">
              <a:lnSpc>
                <a:spcPct val="115000"/>
              </a:lnSpc>
              <a:spcBef>
                <a:spcPts val="0"/>
              </a:spcBef>
              <a:spcAft>
                <a:spcPts val="0"/>
              </a:spcAft>
              <a:buClr>
                <a:srgbClr val="000000"/>
              </a:buClr>
              <a:buSzPts val="1650"/>
              <a:buFont typeface="Inria Sans"/>
              <a:buChar char="●"/>
            </a:pPr>
            <a:r>
              <a:rPr lang="en" sz="1650" b="0" i="0" u="none" strike="noStrike" cap="none">
                <a:solidFill>
                  <a:srgbClr val="000000"/>
                </a:solidFill>
                <a:latin typeface="Inria Sans"/>
                <a:ea typeface="Inria Sans"/>
                <a:cs typeface="Inria Sans"/>
                <a:sym typeface="Inria Sans"/>
              </a:rPr>
              <a:t>A wide exposure to a variety of literary styles </a:t>
            </a:r>
            <a:endParaRPr sz="1650" b="0" i="0" u="none" strike="noStrike" cap="none">
              <a:solidFill>
                <a:srgbClr val="000000"/>
              </a:solidFill>
              <a:latin typeface="Inria Sans"/>
              <a:ea typeface="Inria Sans"/>
              <a:cs typeface="Inria Sans"/>
              <a:sym typeface="Inria Sans"/>
            </a:endParaRPr>
          </a:p>
          <a:p>
            <a:pPr marL="457189" marR="0" lvl="0" indent="-333367" algn="l" rtl="0">
              <a:lnSpc>
                <a:spcPct val="115000"/>
              </a:lnSpc>
              <a:spcBef>
                <a:spcPts val="0"/>
              </a:spcBef>
              <a:spcAft>
                <a:spcPts val="0"/>
              </a:spcAft>
              <a:buClr>
                <a:srgbClr val="000000"/>
              </a:buClr>
              <a:buSzPts val="1650"/>
              <a:buFont typeface="Inria Sans"/>
              <a:buChar char="●"/>
            </a:pPr>
            <a:r>
              <a:rPr lang="en" sz="1650" b="0" i="0" u="none" strike="noStrike" cap="none">
                <a:solidFill>
                  <a:srgbClr val="000000"/>
                </a:solidFill>
                <a:latin typeface="Inria Sans"/>
                <a:ea typeface="Inria Sans"/>
                <a:cs typeface="Inria Sans"/>
                <a:sym typeface="Inria Sans"/>
              </a:rPr>
              <a:t>Gives students a more developed framework on which they can rely as they read more and more for themselves</a:t>
            </a:r>
            <a:endParaRPr sz="1650" b="0" i="0" u="none" strike="noStrike" cap="none">
              <a:solidFill>
                <a:srgbClr val="000000"/>
              </a:solidFill>
              <a:latin typeface="Inria Sans"/>
              <a:ea typeface="Inria Sans"/>
              <a:cs typeface="Inria Sans"/>
              <a:sym typeface="Inria Sans"/>
            </a:endParaRPr>
          </a:p>
          <a:p>
            <a:pPr marL="457189" marR="0" lvl="0" indent="-333367" algn="l" rtl="0">
              <a:lnSpc>
                <a:spcPct val="115000"/>
              </a:lnSpc>
              <a:spcBef>
                <a:spcPts val="0"/>
              </a:spcBef>
              <a:spcAft>
                <a:spcPts val="0"/>
              </a:spcAft>
              <a:buClr>
                <a:srgbClr val="000000"/>
              </a:buClr>
              <a:buSzPts val="1650"/>
              <a:buFont typeface="Inria Sans"/>
              <a:buChar char="●"/>
            </a:pPr>
            <a:r>
              <a:rPr lang="en" sz="1650" b="0" i="0" u="none" strike="noStrike" cap="none">
                <a:solidFill>
                  <a:srgbClr val="000000"/>
                </a:solidFill>
                <a:latin typeface="Inria Sans"/>
                <a:ea typeface="Inria Sans"/>
                <a:cs typeface="Inria Sans"/>
                <a:sym typeface="Inria Sans"/>
              </a:rPr>
              <a:t>Exposure to a variety of stories, stories with different themes, from different cultures and for different purposes. </a:t>
            </a:r>
            <a:endParaRPr sz="1650" b="0" i="0" u="none" strike="noStrike" cap="none">
              <a:solidFill>
                <a:srgbClr val="000000"/>
              </a:solidFill>
              <a:latin typeface="Inria Sans"/>
              <a:ea typeface="Inria Sans"/>
              <a:cs typeface="Inria Sans"/>
              <a:sym typeface="Inria Sans"/>
            </a:endParaRPr>
          </a:p>
          <a:p>
            <a:pPr marL="457189" marR="0" lvl="0" indent="-333367" algn="l" rtl="0">
              <a:lnSpc>
                <a:spcPct val="115000"/>
              </a:lnSpc>
              <a:spcBef>
                <a:spcPts val="0"/>
              </a:spcBef>
              <a:spcAft>
                <a:spcPts val="0"/>
              </a:spcAft>
              <a:buClr>
                <a:srgbClr val="000000"/>
              </a:buClr>
              <a:buSzPts val="1650"/>
              <a:buFont typeface="Inria Sans"/>
              <a:buChar char="●"/>
            </a:pPr>
            <a:r>
              <a:rPr lang="en" sz="1650" b="0" i="0" u="none" strike="noStrike" cap="none">
                <a:solidFill>
                  <a:srgbClr val="000000"/>
                </a:solidFill>
                <a:latin typeface="Inria Sans"/>
                <a:ea typeface="Inria Sans"/>
                <a:cs typeface="Inria Sans"/>
                <a:sym typeface="Inria Sans"/>
              </a:rPr>
              <a:t>When a student is able to connect something they are reading to a story/text/theme/purpose they have already internalized, they will be better able to understand and stick with it through challenges. </a:t>
            </a:r>
            <a:endParaRPr sz="1650" b="0" i="0" u="none" strike="noStrike" cap="none">
              <a:solidFill>
                <a:srgbClr val="000000"/>
              </a:solidFill>
              <a:latin typeface="Inria Sans"/>
              <a:ea typeface="Inria Sans"/>
              <a:cs typeface="Inria Sans"/>
              <a:sym typeface="Inria Sans"/>
            </a:endParaRPr>
          </a:p>
        </p:txBody>
      </p:sp>
      <p:pic>
        <p:nvPicPr>
          <p:cNvPr id="482" name="Google Shape;482;p29" descr="Seven Indonesian authors awarded for works in regional languages - Art &amp;  Culture - The Jakarta Post"/>
          <p:cNvPicPr preferRelativeResize="0"/>
          <p:nvPr/>
        </p:nvPicPr>
        <p:blipFill rotWithShape="1">
          <a:blip r:embed="rId3">
            <a:alphaModFix/>
          </a:blip>
          <a:srcRect/>
          <a:stretch/>
        </p:blipFill>
        <p:spPr>
          <a:xfrm>
            <a:off x="6358534" y="224764"/>
            <a:ext cx="2455466" cy="16340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0"/>
          <p:cNvSpPr txBox="1">
            <a:spLocks noGrp="1"/>
          </p:cNvSpPr>
          <p:nvPr>
            <p:ph type="title"/>
          </p:nvPr>
        </p:nvSpPr>
        <p:spPr>
          <a:xfrm>
            <a:off x="508000" y="457200"/>
            <a:ext cx="7790400" cy="7644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accent1"/>
              </a:buClr>
              <a:buSzPts val="2700"/>
              <a:buNone/>
            </a:pPr>
            <a:r>
              <a:rPr lang="en" b="1">
                <a:latin typeface="Coming Soon"/>
                <a:ea typeface="Coming Soon"/>
                <a:cs typeface="Coming Soon"/>
                <a:sym typeface="Coming Soon"/>
              </a:rPr>
              <a:t>The Work of Constructing Meaning</a:t>
            </a:r>
            <a:endParaRPr>
              <a:latin typeface="Coming Soon"/>
              <a:ea typeface="Coming Soon"/>
              <a:cs typeface="Coming Soon"/>
              <a:sym typeface="Coming Soon"/>
            </a:endParaRPr>
          </a:p>
        </p:txBody>
      </p:sp>
      <p:grpSp>
        <p:nvGrpSpPr>
          <p:cNvPr id="489" name="Google Shape;489;p30"/>
          <p:cNvGrpSpPr/>
          <p:nvPr/>
        </p:nvGrpSpPr>
        <p:grpSpPr>
          <a:xfrm>
            <a:off x="516881" y="1913685"/>
            <a:ext cx="7773159" cy="2396251"/>
            <a:chOff x="11313" y="778763"/>
            <a:chExt cx="10364212" cy="3195001"/>
          </a:xfrm>
        </p:grpSpPr>
        <p:sp>
          <p:nvSpPr>
            <p:cNvPr id="490" name="Google Shape;490;p30"/>
            <p:cNvSpPr/>
            <p:nvPr/>
          </p:nvSpPr>
          <p:spPr>
            <a:xfrm>
              <a:off x="614594" y="778763"/>
              <a:ext cx="1887300" cy="1887300"/>
            </a:xfrm>
            <a:prstGeom prst="ellipse">
              <a:avLst/>
            </a:prstGeom>
            <a:solidFill>
              <a:srgbClr val="CFDFCA"/>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1" name="Google Shape;491;p30"/>
            <p:cNvSpPr/>
            <p:nvPr/>
          </p:nvSpPr>
          <p:spPr>
            <a:xfrm>
              <a:off x="1016782" y="1180951"/>
              <a:ext cx="1082700" cy="1082700"/>
            </a:xfrm>
            <a:prstGeom prst="rect">
              <a:avLst/>
            </a:prstGeom>
            <a:blipFill rotWithShape="1">
              <a:blip r:embed="rId3">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2" name="Google Shape;492;p30"/>
            <p:cNvSpPr/>
            <p:nvPr/>
          </p:nvSpPr>
          <p:spPr>
            <a:xfrm>
              <a:off x="11313" y="3253764"/>
              <a:ext cx="3093900" cy="720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3" name="Google Shape;493;p30"/>
            <p:cNvSpPr txBox="1"/>
            <p:nvPr/>
          </p:nvSpPr>
          <p:spPr>
            <a:xfrm>
              <a:off x="11313" y="3253764"/>
              <a:ext cx="30939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400"/>
                <a:buFont typeface="Arial"/>
                <a:buNone/>
              </a:pPr>
              <a:r>
                <a:rPr lang="en" sz="1400" b="1" i="0" u="none" strike="noStrike" cap="none">
                  <a:solidFill>
                    <a:srgbClr val="000000"/>
                  </a:solidFill>
                  <a:latin typeface="Coming Soon"/>
                  <a:ea typeface="Coming Soon"/>
                  <a:cs typeface="Coming Soon"/>
                  <a:sym typeface="Coming Soon"/>
                </a:rPr>
                <a:t>THE STRANDS ARE A METAPHOR FOR READING</a:t>
              </a:r>
              <a:endParaRPr sz="1400" b="1" i="0" u="none" strike="noStrike" cap="none">
                <a:solidFill>
                  <a:srgbClr val="000000"/>
                </a:solidFill>
                <a:latin typeface="Coming Soon"/>
                <a:ea typeface="Coming Soon"/>
                <a:cs typeface="Coming Soon"/>
                <a:sym typeface="Coming Soon"/>
              </a:endParaRPr>
            </a:p>
          </p:txBody>
        </p:sp>
        <p:sp>
          <p:nvSpPr>
            <p:cNvPr id="494" name="Google Shape;494;p30"/>
            <p:cNvSpPr/>
            <p:nvPr/>
          </p:nvSpPr>
          <p:spPr>
            <a:xfrm>
              <a:off x="4249750" y="778763"/>
              <a:ext cx="1887300" cy="1887300"/>
            </a:xfrm>
            <a:prstGeom prst="ellipse">
              <a:avLst/>
            </a:prstGeom>
            <a:solidFill>
              <a:srgbClr val="CFDFCA"/>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5" name="Google Shape;495;p30"/>
            <p:cNvSpPr/>
            <p:nvPr/>
          </p:nvSpPr>
          <p:spPr>
            <a:xfrm>
              <a:off x="4651938" y="1180951"/>
              <a:ext cx="1082700" cy="1082700"/>
            </a:xfrm>
            <a:prstGeom prst="rect">
              <a:avLst/>
            </a:prstGeom>
            <a:blipFill rotWithShape="1">
              <a:blip r:embed="rId4">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6" name="Google Shape;496;p30"/>
            <p:cNvSpPr/>
            <p:nvPr/>
          </p:nvSpPr>
          <p:spPr>
            <a:xfrm>
              <a:off x="3646469" y="3253764"/>
              <a:ext cx="3093900" cy="720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7" name="Google Shape;497;p30"/>
            <p:cNvSpPr txBox="1"/>
            <p:nvPr/>
          </p:nvSpPr>
          <p:spPr>
            <a:xfrm>
              <a:off x="3646469" y="3253764"/>
              <a:ext cx="30939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400"/>
                <a:buFont typeface="Arial"/>
                <a:buNone/>
              </a:pPr>
              <a:r>
                <a:rPr lang="en" sz="1400" b="1" i="0" u="none" strike="noStrike" cap="none">
                  <a:solidFill>
                    <a:srgbClr val="000000"/>
                  </a:solidFill>
                  <a:latin typeface="Coming Soon"/>
                  <a:ea typeface="Coming Soon"/>
                  <a:cs typeface="Coming Soon"/>
                  <a:sym typeface="Coming Soon"/>
                </a:rPr>
                <a:t>WEAVING ALL THE STRANDS TOGETHER IS NECESSARY</a:t>
              </a:r>
              <a:endParaRPr sz="1400" b="1" i="0" u="none" strike="noStrike" cap="none">
                <a:solidFill>
                  <a:srgbClr val="000000"/>
                </a:solidFill>
                <a:latin typeface="Coming Soon"/>
                <a:ea typeface="Coming Soon"/>
                <a:cs typeface="Coming Soon"/>
                <a:sym typeface="Coming Soon"/>
              </a:endParaRPr>
            </a:p>
          </p:txBody>
        </p:sp>
        <p:sp>
          <p:nvSpPr>
            <p:cNvPr id="498" name="Google Shape;498;p30"/>
            <p:cNvSpPr/>
            <p:nvPr/>
          </p:nvSpPr>
          <p:spPr>
            <a:xfrm>
              <a:off x="7884907" y="778763"/>
              <a:ext cx="1887300" cy="1887300"/>
            </a:xfrm>
            <a:prstGeom prst="ellipse">
              <a:avLst/>
            </a:prstGeom>
            <a:solidFill>
              <a:srgbClr val="CFDFCA"/>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9" name="Google Shape;499;p30"/>
            <p:cNvSpPr/>
            <p:nvPr/>
          </p:nvSpPr>
          <p:spPr>
            <a:xfrm>
              <a:off x="8287094" y="1180951"/>
              <a:ext cx="1082700" cy="1082700"/>
            </a:xfrm>
            <a:prstGeom prst="rect">
              <a:avLst/>
            </a:prstGeom>
            <a:blipFill rotWithShape="1">
              <a:blip r:embed="rId5">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00" name="Google Shape;500;p30"/>
            <p:cNvSpPr/>
            <p:nvPr/>
          </p:nvSpPr>
          <p:spPr>
            <a:xfrm>
              <a:off x="7281625" y="3253764"/>
              <a:ext cx="3093900" cy="720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01" name="Google Shape;501;p30"/>
            <p:cNvSpPr txBox="1"/>
            <p:nvPr/>
          </p:nvSpPr>
          <p:spPr>
            <a:xfrm>
              <a:off x="7281625" y="3253764"/>
              <a:ext cx="30939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400"/>
                <a:buFont typeface="Arial"/>
                <a:buNone/>
              </a:pPr>
              <a:r>
                <a:rPr lang="en" sz="1400" b="1" i="0" u="none" strike="noStrike" cap="none">
                  <a:solidFill>
                    <a:srgbClr val="000000"/>
                  </a:solidFill>
                  <a:latin typeface="Coming Soon"/>
                  <a:ea typeface="Coming Soon"/>
                  <a:cs typeface="Coming Soon"/>
                  <a:sym typeface="Coming Soon"/>
                </a:rPr>
                <a:t>ANY FRAYED STRAND CREATES A BREAKDOWN</a:t>
              </a:r>
              <a:endParaRPr sz="1400" b="1" i="0" u="none" strike="noStrike" cap="none">
                <a:solidFill>
                  <a:srgbClr val="000000"/>
                </a:solidFill>
                <a:latin typeface="Coming Soon"/>
                <a:ea typeface="Coming Soon"/>
                <a:cs typeface="Coming Soon"/>
                <a:sym typeface="Coming Soo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
          <p:cNvSpPr txBox="1">
            <a:spLocks noGrp="1"/>
          </p:cNvSpPr>
          <p:nvPr>
            <p:ph type="ctrTitle"/>
          </p:nvPr>
        </p:nvSpPr>
        <p:spPr>
          <a:xfrm>
            <a:off x="713075" y="1075502"/>
            <a:ext cx="7772400" cy="1496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endParaRPr/>
          </a:p>
          <a:p>
            <a:pPr marL="0" lvl="0" indent="0" algn="ctr" rtl="0">
              <a:lnSpc>
                <a:spcPct val="100000"/>
              </a:lnSpc>
              <a:spcBef>
                <a:spcPts val="0"/>
              </a:spcBef>
              <a:spcAft>
                <a:spcPts val="0"/>
              </a:spcAft>
              <a:buSzPts val="4800"/>
              <a:buNone/>
            </a:pPr>
            <a:r>
              <a:rPr lang="en"/>
              <a:t>The Journey to the New Curriculum </a:t>
            </a:r>
            <a:endParaRPr/>
          </a:p>
        </p:txBody>
      </p:sp>
      <p:pic>
        <p:nvPicPr>
          <p:cNvPr id="238" name="Google Shape;238;p4"/>
          <p:cNvPicPr preferRelativeResize="0"/>
          <p:nvPr/>
        </p:nvPicPr>
        <p:blipFill rotWithShape="1">
          <a:blip r:embed="rId3">
            <a:alphaModFix/>
          </a:blip>
          <a:srcRect/>
          <a:stretch/>
        </p:blipFill>
        <p:spPr>
          <a:xfrm rot="773146">
            <a:off x="6834300" y="2920674"/>
            <a:ext cx="1914053" cy="19140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31" descr="Phonemic Awareness: Where Do I Start?"/>
          <p:cNvPicPr preferRelativeResize="0">
            <a:picLocks noGrp="1"/>
          </p:cNvPicPr>
          <p:nvPr>
            <p:ph type="body" idx="1"/>
          </p:nvPr>
        </p:nvPicPr>
        <p:blipFill rotWithShape="1">
          <a:blip r:embed="rId3">
            <a:alphaModFix/>
          </a:blip>
          <a:srcRect l="3925" r="3754" b="1"/>
          <a:stretch/>
        </p:blipFill>
        <p:spPr>
          <a:xfrm>
            <a:off x="404550" y="405000"/>
            <a:ext cx="8334900" cy="433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2"/>
          <p:cNvSpPr txBox="1">
            <a:spLocks noGrp="1"/>
          </p:cNvSpPr>
          <p:nvPr>
            <p:ph type="title"/>
          </p:nvPr>
        </p:nvSpPr>
        <p:spPr>
          <a:xfrm>
            <a:off x="640304" y="576955"/>
            <a:ext cx="6571060" cy="530223"/>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EFEFE"/>
              </a:buClr>
              <a:buSzPts val="1400"/>
              <a:buNone/>
            </a:pPr>
            <a:r>
              <a:rPr lang="en"/>
              <a:t>Structure(d)</a:t>
            </a:r>
            <a:endParaRPr/>
          </a:p>
        </p:txBody>
      </p:sp>
      <p:pic>
        <p:nvPicPr>
          <p:cNvPr id="514" name="Google Shape;514;p32" descr="Graphical user interface, text, application, chat or text message&#10;&#10;Description automatically generated"/>
          <p:cNvPicPr preferRelativeResize="0">
            <a:picLocks noGrp="1"/>
          </p:cNvPicPr>
          <p:nvPr>
            <p:ph type="body" idx="1"/>
          </p:nvPr>
        </p:nvPicPr>
        <p:blipFill rotWithShape="1">
          <a:blip r:embed="rId3">
            <a:alphaModFix/>
          </a:blip>
          <a:srcRect/>
          <a:stretch/>
        </p:blipFill>
        <p:spPr>
          <a:xfrm>
            <a:off x="1427303" y="1179132"/>
            <a:ext cx="6454428" cy="379268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3"/>
          <p:cNvSpPr txBox="1">
            <a:spLocks noGrp="1"/>
          </p:cNvSpPr>
          <p:nvPr>
            <p:ph type="title"/>
          </p:nvPr>
        </p:nvSpPr>
        <p:spPr>
          <a:xfrm>
            <a:off x="680646" y="528545"/>
            <a:ext cx="6571060" cy="530223"/>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EFEFE"/>
              </a:buClr>
              <a:buSzPts val="1400"/>
              <a:buNone/>
            </a:pPr>
            <a:r>
              <a:rPr lang="en"/>
              <a:t>Literacy</a:t>
            </a:r>
            <a:endParaRPr/>
          </a:p>
        </p:txBody>
      </p:sp>
      <p:pic>
        <p:nvPicPr>
          <p:cNvPr id="521" name="Google Shape;521;p33" descr="Graphical user interface, text, application, chat or text message, email&#10;&#10;Description automatically generated"/>
          <p:cNvPicPr preferRelativeResize="0">
            <a:picLocks noGrp="1"/>
          </p:cNvPicPr>
          <p:nvPr>
            <p:ph type="body" idx="1"/>
          </p:nvPr>
        </p:nvPicPr>
        <p:blipFill rotWithShape="1">
          <a:blip r:embed="rId3">
            <a:alphaModFix/>
          </a:blip>
          <a:srcRect/>
          <a:stretch/>
        </p:blipFill>
        <p:spPr>
          <a:xfrm>
            <a:off x="1351722" y="1260475"/>
            <a:ext cx="6271591" cy="387698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4"/>
          <p:cNvSpPr txBox="1">
            <a:spLocks noGrp="1"/>
          </p:cNvSpPr>
          <p:nvPr>
            <p:ph type="title"/>
          </p:nvPr>
        </p:nvSpPr>
        <p:spPr>
          <a:xfrm>
            <a:off x="809626" y="758428"/>
            <a:ext cx="2928938" cy="969497"/>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SzPct val="131687"/>
              <a:buNone/>
            </a:pPr>
            <a:r>
              <a:rPr lang="en" sz="2700" b="1">
                <a:solidFill>
                  <a:schemeClr val="accent1"/>
                </a:solidFill>
              </a:rPr>
              <a:t>Details of the Structured Literacy Approach</a:t>
            </a:r>
            <a:endParaRPr/>
          </a:p>
        </p:txBody>
      </p:sp>
      <p:sp>
        <p:nvSpPr>
          <p:cNvPr id="528" name="Google Shape;528;p34"/>
          <p:cNvSpPr txBox="1">
            <a:spLocks noGrp="1"/>
          </p:cNvSpPr>
          <p:nvPr>
            <p:ph type="sldNum" idx="12"/>
          </p:nvPr>
        </p:nvSpPr>
        <p:spPr>
          <a:xfrm>
            <a:off x="7082100" y="4801499"/>
            <a:ext cx="1656159" cy="276999"/>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33</a:t>
            </a:fld>
            <a:endParaRPr/>
          </a:p>
        </p:txBody>
      </p:sp>
      <p:pic>
        <p:nvPicPr>
          <p:cNvPr id="529" name="Google Shape;529;p34" descr="What is Structured Literacy? - Braintrust"/>
          <p:cNvPicPr preferRelativeResize="0"/>
          <p:nvPr/>
        </p:nvPicPr>
        <p:blipFill rotWithShape="1">
          <a:blip r:embed="rId3">
            <a:alphaModFix/>
          </a:blip>
          <a:srcRect/>
          <a:stretch/>
        </p:blipFill>
        <p:spPr>
          <a:xfrm>
            <a:off x="4664922" y="509679"/>
            <a:ext cx="4420217" cy="42415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5"/>
          <p:cNvSpPr txBox="1">
            <a:spLocks noGrp="1"/>
          </p:cNvSpPr>
          <p:nvPr>
            <p:ph type="title"/>
          </p:nvPr>
        </p:nvSpPr>
        <p:spPr>
          <a:xfrm>
            <a:off x="812006" y="398861"/>
            <a:ext cx="7519988" cy="682733"/>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SzPts val="1400"/>
              <a:buNone/>
            </a:pPr>
            <a:r>
              <a:rPr lang="en">
                <a:solidFill>
                  <a:schemeClr val="dk2"/>
                </a:solidFill>
              </a:rPr>
              <a:t>Structured Literacy requires:</a:t>
            </a:r>
            <a:endParaRPr/>
          </a:p>
        </p:txBody>
      </p:sp>
      <p:grpSp>
        <p:nvGrpSpPr>
          <p:cNvPr id="536" name="Google Shape;536;p35"/>
          <p:cNvGrpSpPr/>
          <p:nvPr/>
        </p:nvGrpSpPr>
        <p:grpSpPr>
          <a:xfrm>
            <a:off x="373696" y="2512560"/>
            <a:ext cx="8471557" cy="1478671"/>
            <a:chOff x="2689" y="753405"/>
            <a:chExt cx="8471557" cy="1478671"/>
          </a:xfrm>
        </p:grpSpPr>
        <p:sp>
          <p:nvSpPr>
            <p:cNvPr id="537" name="Google Shape;537;p35"/>
            <p:cNvSpPr/>
            <p:nvPr/>
          </p:nvSpPr>
          <p:spPr>
            <a:xfrm>
              <a:off x="242973" y="753405"/>
              <a:ext cx="751658" cy="751658"/>
            </a:xfrm>
            <a:prstGeom prst="round2DiagRect">
              <a:avLst>
                <a:gd name="adj1" fmla="val 29727"/>
                <a:gd name="adj2" fmla="val 0"/>
              </a:avLst>
            </a:prstGeom>
            <a:solidFill>
              <a:srgbClr val="7DC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35"/>
            <p:cNvSpPr/>
            <p:nvPr/>
          </p:nvSpPr>
          <p:spPr>
            <a:xfrm>
              <a:off x="403163" y="913595"/>
              <a:ext cx="431279" cy="431279"/>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5"/>
            <p:cNvSpPr/>
            <p:nvPr/>
          </p:nvSpPr>
          <p:spPr>
            <a:xfrm>
              <a:off x="2689" y="1739186"/>
              <a:ext cx="1232226" cy="49289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35"/>
            <p:cNvSpPr txBox="1"/>
            <p:nvPr/>
          </p:nvSpPr>
          <p:spPr>
            <a:xfrm>
              <a:off x="2689" y="1739186"/>
              <a:ext cx="1232226" cy="49289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1" i="0" u="none" strike="noStrike" cap="none">
                  <a:solidFill>
                    <a:schemeClr val="dk2"/>
                  </a:solidFill>
                  <a:latin typeface="Arial"/>
                  <a:ea typeface="Arial"/>
                  <a:cs typeface="Arial"/>
                  <a:sym typeface="Arial"/>
                </a:rPr>
                <a:t>PHONOLOGICAL</a:t>
              </a:r>
              <a:r>
                <a:rPr lang="en" sz="1200" b="1" i="0" u="none" strike="noStrike" cap="none">
                  <a:solidFill>
                    <a:schemeClr val="dk2"/>
                  </a:solidFill>
                  <a:latin typeface="Arial"/>
                  <a:ea typeface="Arial"/>
                  <a:cs typeface="Arial"/>
                  <a:sym typeface="Arial"/>
                </a:rPr>
                <a:t> AWARENESS</a:t>
              </a:r>
              <a:endParaRPr sz="1200" b="1" i="0" u="none" strike="noStrike" cap="none">
                <a:solidFill>
                  <a:schemeClr val="dk2"/>
                </a:solidFill>
                <a:latin typeface="Arial"/>
                <a:ea typeface="Arial"/>
                <a:cs typeface="Arial"/>
                <a:sym typeface="Arial"/>
              </a:endParaRPr>
            </a:p>
          </p:txBody>
        </p:sp>
        <p:sp>
          <p:nvSpPr>
            <p:cNvPr id="541" name="Google Shape;541;p35"/>
            <p:cNvSpPr/>
            <p:nvPr/>
          </p:nvSpPr>
          <p:spPr>
            <a:xfrm>
              <a:off x="1690840" y="753405"/>
              <a:ext cx="751658" cy="751658"/>
            </a:xfrm>
            <a:prstGeom prst="round2DiagRect">
              <a:avLst>
                <a:gd name="adj1" fmla="val 29727"/>
                <a:gd name="adj2" fmla="val 0"/>
              </a:avLst>
            </a:prstGeom>
            <a:solidFill>
              <a:srgbClr val="F200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5"/>
            <p:cNvSpPr/>
            <p:nvPr/>
          </p:nvSpPr>
          <p:spPr>
            <a:xfrm>
              <a:off x="1851029" y="913595"/>
              <a:ext cx="431279" cy="431279"/>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35"/>
            <p:cNvSpPr/>
            <p:nvPr/>
          </p:nvSpPr>
          <p:spPr>
            <a:xfrm>
              <a:off x="1450555" y="1739186"/>
              <a:ext cx="1232226" cy="49289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35"/>
            <p:cNvSpPr txBox="1"/>
            <p:nvPr/>
          </p:nvSpPr>
          <p:spPr>
            <a:xfrm>
              <a:off x="1450555" y="1739186"/>
              <a:ext cx="1232226" cy="49289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1" i="0" u="none" strike="noStrike" cap="none">
                  <a:solidFill>
                    <a:schemeClr val="dk2"/>
                  </a:solidFill>
                  <a:latin typeface="Arial"/>
                  <a:ea typeface="Arial"/>
                  <a:cs typeface="Arial"/>
                  <a:sym typeface="Arial"/>
                </a:rPr>
                <a:t>PHONICS AND WORD RECOGNITION</a:t>
              </a:r>
              <a:endParaRPr sz="1300" b="1" i="0" u="none" strike="noStrike" cap="none">
                <a:solidFill>
                  <a:schemeClr val="dk2"/>
                </a:solidFill>
                <a:latin typeface="Arial"/>
                <a:ea typeface="Arial"/>
                <a:cs typeface="Arial"/>
                <a:sym typeface="Arial"/>
              </a:endParaRPr>
            </a:p>
          </p:txBody>
        </p:sp>
        <p:sp>
          <p:nvSpPr>
            <p:cNvPr id="545" name="Google Shape;545;p35"/>
            <p:cNvSpPr/>
            <p:nvPr/>
          </p:nvSpPr>
          <p:spPr>
            <a:xfrm>
              <a:off x="3138706" y="753405"/>
              <a:ext cx="751658" cy="751658"/>
            </a:xfrm>
            <a:prstGeom prst="round2DiagRect">
              <a:avLst>
                <a:gd name="adj1" fmla="val 29727"/>
                <a:gd name="adj2" fmla="val 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35"/>
            <p:cNvSpPr/>
            <p:nvPr/>
          </p:nvSpPr>
          <p:spPr>
            <a:xfrm>
              <a:off x="3298895" y="913595"/>
              <a:ext cx="431279" cy="431279"/>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35"/>
            <p:cNvSpPr/>
            <p:nvPr/>
          </p:nvSpPr>
          <p:spPr>
            <a:xfrm>
              <a:off x="2898422" y="1739186"/>
              <a:ext cx="1232226" cy="49289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35"/>
            <p:cNvSpPr txBox="1"/>
            <p:nvPr/>
          </p:nvSpPr>
          <p:spPr>
            <a:xfrm>
              <a:off x="2898422" y="1739186"/>
              <a:ext cx="1232226" cy="49289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1" i="0" u="none" strike="noStrike" cap="none">
                  <a:solidFill>
                    <a:schemeClr val="dk2"/>
                  </a:solidFill>
                  <a:latin typeface="Arial"/>
                  <a:ea typeface="Arial"/>
                  <a:cs typeface="Arial"/>
                  <a:sym typeface="Arial"/>
                </a:rPr>
                <a:t>FLUENCY</a:t>
              </a:r>
              <a:endParaRPr sz="1300" b="1" i="0" u="none" strike="noStrike" cap="none">
                <a:solidFill>
                  <a:schemeClr val="dk2"/>
                </a:solidFill>
                <a:latin typeface="Arial"/>
                <a:ea typeface="Arial"/>
                <a:cs typeface="Arial"/>
                <a:sym typeface="Arial"/>
              </a:endParaRPr>
            </a:p>
          </p:txBody>
        </p:sp>
        <p:sp>
          <p:nvSpPr>
            <p:cNvPr id="549" name="Google Shape;549;p35"/>
            <p:cNvSpPr/>
            <p:nvPr/>
          </p:nvSpPr>
          <p:spPr>
            <a:xfrm>
              <a:off x="4586572" y="753405"/>
              <a:ext cx="751658" cy="751658"/>
            </a:xfrm>
            <a:prstGeom prst="round2DiagRect">
              <a:avLst>
                <a:gd name="adj1" fmla="val 29727"/>
                <a:gd name="adj2" fmla="val 0"/>
              </a:avLst>
            </a:prstGeom>
            <a:solidFill>
              <a:srgbClr val="193A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35"/>
            <p:cNvSpPr/>
            <p:nvPr/>
          </p:nvSpPr>
          <p:spPr>
            <a:xfrm>
              <a:off x="4746761" y="913595"/>
              <a:ext cx="431279" cy="431279"/>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35"/>
            <p:cNvSpPr/>
            <p:nvPr/>
          </p:nvSpPr>
          <p:spPr>
            <a:xfrm>
              <a:off x="4346288" y="1739186"/>
              <a:ext cx="1232226" cy="49289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5"/>
            <p:cNvSpPr txBox="1"/>
            <p:nvPr/>
          </p:nvSpPr>
          <p:spPr>
            <a:xfrm>
              <a:off x="4346288" y="1739186"/>
              <a:ext cx="1232226" cy="49289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1" i="0" u="none" strike="noStrike" cap="none">
                  <a:solidFill>
                    <a:schemeClr val="dk2"/>
                  </a:solidFill>
                  <a:latin typeface="Arial"/>
                  <a:ea typeface="Arial"/>
                  <a:cs typeface="Arial"/>
                  <a:sym typeface="Arial"/>
                </a:rPr>
                <a:t>VOCABULARY</a:t>
              </a:r>
              <a:endParaRPr sz="1300" b="1" i="0" u="none" strike="noStrike" cap="none">
                <a:solidFill>
                  <a:schemeClr val="dk2"/>
                </a:solidFill>
                <a:latin typeface="Arial"/>
                <a:ea typeface="Arial"/>
                <a:cs typeface="Arial"/>
                <a:sym typeface="Arial"/>
              </a:endParaRPr>
            </a:p>
          </p:txBody>
        </p:sp>
        <p:sp>
          <p:nvSpPr>
            <p:cNvPr id="553" name="Google Shape;553;p35"/>
            <p:cNvSpPr/>
            <p:nvPr/>
          </p:nvSpPr>
          <p:spPr>
            <a:xfrm>
              <a:off x="6034438" y="753405"/>
              <a:ext cx="751658" cy="751658"/>
            </a:xfrm>
            <a:prstGeom prst="round2DiagRect">
              <a:avLst>
                <a:gd name="adj1" fmla="val 29727"/>
                <a:gd name="adj2" fmla="val 0"/>
              </a:avLst>
            </a:prstGeom>
            <a:solidFill>
              <a:srgbClr val="96AB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5"/>
            <p:cNvSpPr/>
            <p:nvPr/>
          </p:nvSpPr>
          <p:spPr>
            <a:xfrm>
              <a:off x="6194628" y="913595"/>
              <a:ext cx="431279" cy="431279"/>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5"/>
            <p:cNvSpPr/>
            <p:nvPr/>
          </p:nvSpPr>
          <p:spPr>
            <a:xfrm>
              <a:off x="5794154" y="1739186"/>
              <a:ext cx="1232226" cy="49289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5"/>
            <p:cNvSpPr txBox="1"/>
            <p:nvPr/>
          </p:nvSpPr>
          <p:spPr>
            <a:xfrm>
              <a:off x="5794154" y="1739186"/>
              <a:ext cx="1232226" cy="49289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1" i="0" u="none" strike="noStrike" cap="none">
                  <a:solidFill>
                    <a:schemeClr val="dk2"/>
                  </a:solidFill>
                  <a:latin typeface="Arial"/>
                  <a:ea typeface="Arial"/>
                  <a:cs typeface="Arial"/>
                  <a:sym typeface="Arial"/>
                </a:rPr>
                <a:t>LISTENING AND READING </a:t>
              </a:r>
              <a:r>
                <a:rPr lang="en" sz="1050" b="1" i="0" u="none" strike="noStrike" cap="none">
                  <a:solidFill>
                    <a:schemeClr val="dk2"/>
                  </a:solidFill>
                  <a:latin typeface="Arial"/>
                  <a:ea typeface="Arial"/>
                  <a:cs typeface="Arial"/>
                  <a:sym typeface="Arial"/>
                </a:rPr>
                <a:t>COMPREHENSION</a:t>
              </a:r>
              <a:endParaRPr sz="1100" b="1" i="0" u="none" strike="noStrike" cap="none">
                <a:solidFill>
                  <a:schemeClr val="dk2"/>
                </a:solidFill>
                <a:latin typeface="Arial"/>
                <a:ea typeface="Arial"/>
                <a:cs typeface="Arial"/>
                <a:sym typeface="Arial"/>
              </a:endParaRPr>
            </a:p>
          </p:txBody>
        </p:sp>
        <p:sp>
          <p:nvSpPr>
            <p:cNvPr id="557" name="Google Shape;557;p35"/>
            <p:cNvSpPr/>
            <p:nvPr/>
          </p:nvSpPr>
          <p:spPr>
            <a:xfrm>
              <a:off x="7482304" y="753405"/>
              <a:ext cx="751658" cy="751658"/>
            </a:xfrm>
            <a:prstGeom prst="round2DiagRect">
              <a:avLst>
                <a:gd name="adj1" fmla="val 29727"/>
                <a:gd name="adj2" fmla="val 0"/>
              </a:avLst>
            </a:prstGeom>
            <a:solidFill>
              <a:srgbClr val="7DC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35"/>
            <p:cNvSpPr/>
            <p:nvPr/>
          </p:nvSpPr>
          <p:spPr>
            <a:xfrm>
              <a:off x="7642494" y="913595"/>
              <a:ext cx="431279" cy="431279"/>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35"/>
            <p:cNvSpPr/>
            <p:nvPr/>
          </p:nvSpPr>
          <p:spPr>
            <a:xfrm>
              <a:off x="7242020" y="1739186"/>
              <a:ext cx="1232226" cy="49289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35"/>
            <p:cNvSpPr txBox="1"/>
            <p:nvPr/>
          </p:nvSpPr>
          <p:spPr>
            <a:xfrm>
              <a:off x="7242020" y="1739186"/>
              <a:ext cx="1232226" cy="49289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1" i="0" u="none" strike="noStrike" cap="none">
                  <a:solidFill>
                    <a:schemeClr val="dk2"/>
                  </a:solidFill>
                  <a:latin typeface="Arial"/>
                  <a:ea typeface="Arial"/>
                  <a:cs typeface="Arial"/>
                  <a:sym typeface="Arial"/>
                </a:rPr>
                <a:t>WRITTEN EXPRESSION</a:t>
              </a:r>
              <a:endParaRPr sz="1300" b="1" i="0" u="none" strike="noStrike" cap="none">
                <a:solidFill>
                  <a:schemeClr val="dk2"/>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36" descr="User Network"/>
          <p:cNvPicPr preferRelativeResize="0"/>
          <p:nvPr/>
        </p:nvPicPr>
        <p:blipFill rotWithShape="1">
          <a:blip r:embed="rId3">
            <a:alphaModFix/>
          </a:blip>
          <a:srcRect/>
          <a:stretch/>
        </p:blipFill>
        <p:spPr>
          <a:xfrm>
            <a:off x="573741" y="1308387"/>
            <a:ext cx="2526727" cy="2526727"/>
          </a:xfrm>
          <a:prstGeom prst="rect">
            <a:avLst/>
          </a:prstGeom>
          <a:noFill/>
          <a:ln>
            <a:noFill/>
          </a:ln>
        </p:spPr>
      </p:pic>
      <p:sp>
        <p:nvSpPr>
          <p:cNvPr id="566" name="Google Shape;566;p36"/>
          <p:cNvSpPr txBox="1">
            <a:spLocks noGrp="1"/>
          </p:cNvSpPr>
          <p:nvPr>
            <p:ph type="title"/>
          </p:nvPr>
        </p:nvSpPr>
        <p:spPr>
          <a:xfrm>
            <a:off x="4288262" y="1933844"/>
            <a:ext cx="4237012" cy="2399897"/>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rgbClr val="FEFEFE"/>
              </a:buClr>
              <a:buSzPts val="1400"/>
              <a:buNone/>
            </a:pPr>
            <a:r>
              <a:rPr lang="en" sz="2700" b="1">
                <a:solidFill>
                  <a:schemeClr val="dk2"/>
                </a:solidFill>
                <a:latin typeface="Arial"/>
                <a:ea typeface="Arial"/>
                <a:cs typeface="Arial"/>
                <a:sym typeface="Arial"/>
              </a:rPr>
              <a:t>Curriculum Connections: </a:t>
            </a:r>
            <a:br>
              <a:rPr lang="en" sz="2700" b="1">
                <a:solidFill>
                  <a:schemeClr val="dk2"/>
                </a:solidFill>
                <a:latin typeface="Arial"/>
                <a:ea typeface="Arial"/>
                <a:cs typeface="Arial"/>
                <a:sym typeface="Arial"/>
              </a:rPr>
            </a:br>
            <a:br>
              <a:rPr lang="en" sz="2700" b="1">
                <a:solidFill>
                  <a:schemeClr val="dk2"/>
                </a:solidFill>
                <a:latin typeface="Arial"/>
                <a:ea typeface="Arial"/>
                <a:cs typeface="Arial"/>
                <a:sym typeface="Arial"/>
              </a:rPr>
            </a:br>
            <a:endParaRPr sz="2700" b="1">
              <a:solidFill>
                <a:schemeClr val="dk2"/>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36</a:t>
            </a:fld>
            <a:endParaRPr/>
          </a:p>
        </p:txBody>
      </p:sp>
      <p:pic>
        <p:nvPicPr>
          <p:cNvPr id="572" name="Google Shape;572;p37"/>
          <p:cNvPicPr preferRelativeResize="0"/>
          <p:nvPr/>
        </p:nvPicPr>
        <p:blipFill rotWithShape="1">
          <a:blip r:embed="rId3">
            <a:alphaModFix/>
          </a:blip>
          <a:srcRect l="1254"/>
          <a:stretch/>
        </p:blipFill>
        <p:spPr>
          <a:xfrm>
            <a:off x="238575" y="874488"/>
            <a:ext cx="8666852" cy="3805350"/>
          </a:xfrm>
          <a:prstGeom prst="rect">
            <a:avLst/>
          </a:prstGeom>
          <a:noFill/>
          <a:ln w="9525" cap="flat" cmpd="sng">
            <a:solidFill>
              <a:schemeClr val="dk2"/>
            </a:solidFill>
            <a:prstDash val="solid"/>
            <a:round/>
            <a:headEnd type="none" w="sm" len="sm"/>
            <a:tailEnd type="none" w="sm" len="sm"/>
          </a:ln>
        </p:spPr>
      </p:pic>
      <p:sp>
        <p:nvSpPr>
          <p:cNvPr id="573" name="Google Shape;573;p37"/>
          <p:cNvSpPr txBox="1">
            <a:spLocks noGrp="1"/>
          </p:cNvSpPr>
          <p:nvPr>
            <p:ph type="title"/>
          </p:nvPr>
        </p:nvSpPr>
        <p:spPr>
          <a:xfrm>
            <a:off x="219738" y="0"/>
            <a:ext cx="67611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sz="3600">
                <a:solidFill>
                  <a:srgbClr val="292929"/>
                </a:solidFill>
                <a:uFill>
                  <a:noFill/>
                </a:uFill>
                <a:hlinkClick r:id="rId4">
                  <a:extLst>
                    <a:ext uri="{A12FA001-AC4F-418D-AE19-62706E023703}">
                      <ahyp:hlinkClr xmlns:ahyp="http://schemas.microsoft.com/office/drawing/2018/hyperlinkcolor" val="tx"/>
                    </a:ext>
                  </a:extLst>
                </a:hlinkClick>
              </a:rPr>
              <a:t> </a:t>
            </a:r>
            <a:r>
              <a:rPr lang="en" sz="3600" u="sng">
                <a:solidFill>
                  <a:srgbClr val="292929"/>
                </a:solidFill>
                <a:hlinkClick r:id="rId4">
                  <a:extLst>
                    <a:ext uri="{A12FA001-AC4F-418D-AE19-62706E023703}">
                      <ahyp:hlinkClr xmlns:ahyp="http://schemas.microsoft.com/office/drawing/2018/hyperlinkcolor" val="tx"/>
                    </a:ext>
                  </a:extLst>
                </a:hlinkClick>
              </a:rPr>
              <a:t>Competencies </a:t>
            </a:r>
            <a:r>
              <a:rPr lang="en" sz="3600" u="sng">
                <a:solidFill>
                  <a:schemeClr val="hlink"/>
                </a:solidFill>
                <a:hlinkClick r:id="rId4"/>
              </a:rPr>
              <a:t> </a:t>
            </a:r>
            <a:endParaRPr sz="3600" u="sng">
              <a:solidFill>
                <a:schemeClr val="dk2"/>
              </a:solidFill>
            </a:endParaRPr>
          </a:p>
        </p:txBody>
      </p:sp>
      <p:sp>
        <p:nvSpPr>
          <p:cNvPr id="574" name="Google Shape;574;p37"/>
          <p:cNvSpPr txBox="1"/>
          <p:nvPr/>
        </p:nvSpPr>
        <p:spPr>
          <a:xfrm>
            <a:off x="5583975" y="2957125"/>
            <a:ext cx="3376500" cy="1908600"/>
          </a:xfrm>
          <a:prstGeom prst="rect">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chemeClr val="dk2"/>
              </a:buClr>
              <a:buSzPts val="1400"/>
              <a:buFont typeface="Titillium Web Light"/>
              <a:buChar char="●"/>
            </a:pPr>
            <a:r>
              <a:rPr lang="en" sz="1400" b="0" i="0" u="none" strike="noStrike" cap="none">
                <a:solidFill>
                  <a:schemeClr val="dk2"/>
                </a:solidFill>
                <a:latin typeface="Titillium Web Light"/>
                <a:ea typeface="Titillium Web Light"/>
                <a:cs typeface="Titillium Web Light"/>
                <a:sym typeface="Titillium Web Light"/>
              </a:rPr>
              <a:t>Critical Thinking</a:t>
            </a:r>
            <a:endParaRPr sz="1400" b="0" i="0" u="none" strike="noStrike" cap="none">
              <a:solidFill>
                <a:schemeClr val="dk2"/>
              </a:solidFill>
              <a:latin typeface="Titillium Web Light"/>
              <a:ea typeface="Titillium Web Light"/>
              <a:cs typeface="Titillium Web Light"/>
              <a:sym typeface="Titillium Web Light"/>
            </a:endParaRPr>
          </a:p>
          <a:p>
            <a:pPr marL="457200" marR="0" lvl="0" indent="-317500" algn="l" rtl="0">
              <a:lnSpc>
                <a:spcPct val="100000"/>
              </a:lnSpc>
              <a:spcBef>
                <a:spcPts val="0"/>
              </a:spcBef>
              <a:spcAft>
                <a:spcPts val="0"/>
              </a:spcAft>
              <a:buClr>
                <a:schemeClr val="dk2"/>
              </a:buClr>
              <a:buSzPts val="1400"/>
              <a:buFont typeface="Titillium Web Light"/>
              <a:buChar char="●"/>
            </a:pPr>
            <a:r>
              <a:rPr lang="en" sz="1400" b="0" i="0" u="none" strike="noStrike" cap="none">
                <a:solidFill>
                  <a:schemeClr val="dk2"/>
                </a:solidFill>
                <a:latin typeface="Titillium Web Light"/>
                <a:ea typeface="Titillium Web Light"/>
                <a:cs typeface="Titillium Web Light"/>
                <a:sym typeface="Titillium Web Light"/>
              </a:rPr>
              <a:t>Problem Solving</a:t>
            </a:r>
            <a:endParaRPr sz="1400" b="0" i="0" u="none" strike="noStrike" cap="none">
              <a:solidFill>
                <a:schemeClr val="dk2"/>
              </a:solidFill>
              <a:latin typeface="Titillium Web Light"/>
              <a:ea typeface="Titillium Web Light"/>
              <a:cs typeface="Titillium Web Light"/>
              <a:sym typeface="Titillium Web Light"/>
            </a:endParaRPr>
          </a:p>
          <a:p>
            <a:pPr marL="457200" marR="0" lvl="0" indent="-317500" algn="l" rtl="0">
              <a:lnSpc>
                <a:spcPct val="100000"/>
              </a:lnSpc>
              <a:spcBef>
                <a:spcPts val="0"/>
              </a:spcBef>
              <a:spcAft>
                <a:spcPts val="0"/>
              </a:spcAft>
              <a:buClr>
                <a:schemeClr val="dk2"/>
              </a:buClr>
              <a:buSzPts val="1400"/>
              <a:buFont typeface="Titillium Web Light"/>
              <a:buChar char="●"/>
            </a:pPr>
            <a:r>
              <a:rPr lang="en" sz="1400" b="0" i="0" u="none" strike="noStrike" cap="none">
                <a:solidFill>
                  <a:schemeClr val="dk2"/>
                </a:solidFill>
                <a:latin typeface="Titillium Web Light"/>
                <a:ea typeface="Titillium Web Light"/>
                <a:cs typeface="Titillium Web Light"/>
                <a:sym typeface="Titillium Web Light"/>
              </a:rPr>
              <a:t>Research and Managing Information</a:t>
            </a:r>
            <a:endParaRPr sz="1400" b="0" i="0" u="none" strike="noStrike" cap="none">
              <a:solidFill>
                <a:schemeClr val="dk2"/>
              </a:solidFill>
              <a:latin typeface="Titillium Web Light"/>
              <a:ea typeface="Titillium Web Light"/>
              <a:cs typeface="Titillium Web Light"/>
              <a:sym typeface="Titillium Web Light"/>
            </a:endParaRPr>
          </a:p>
          <a:p>
            <a:pPr marL="457200" marR="0" lvl="0" indent="-317500" algn="l" rtl="0">
              <a:lnSpc>
                <a:spcPct val="100000"/>
              </a:lnSpc>
              <a:spcBef>
                <a:spcPts val="0"/>
              </a:spcBef>
              <a:spcAft>
                <a:spcPts val="0"/>
              </a:spcAft>
              <a:buClr>
                <a:schemeClr val="dk2"/>
              </a:buClr>
              <a:buSzPts val="1400"/>
              <a:buFont typeface="Titillium Web Light"/>
              <a:buChar char="●"/>
            </a:pPr>
            <a:r>
              <a:rPr lang="en" sz="1400" b="0" i="0" u="none" strike="noStrike" cap="none">
                <a:solidFill>
                  <a:schemeClr val="dk2"/>
                </a:solidFill>
                <a:latin typeface="Titillium Web Light"/>
                <a:ea typeface="Titillium Web Light"/>
                <a:cs typeface="Titillium Web Light"/>
                <a:sym typeface="Titillium Web Light"/>
              </a:rPr>
              <a:t>Creativity and Innovation</a:t>
            </a:r>
            <a:endParaRPr sz="1400" b="0" i="0" u="none" strike="noStrike" cap="none">
              <a:solidFill>
                <a:schemeClr val="dk2"/>
              </a:solidFill>
              <a:latin typeface="Titillium Web Light"/>
              <a:ea typeface="Titillium Web Light"/>
              <a:cs typeface="Titillium Web Light"/>
              <a:sym typeface="Titillium Web Light"/>
            </a:endParaRPr>
          </a:p>
          <a:p>
            <a:pPr marL="457200" marR="0" lvl="0" indent="-317500" algn="l" rtl="0">
              <a:lnSpc>
                <a:spcPct val="100000"/>
              </a:lnSpc>
              <a:spcBef>
                <a:spcPts val="0"/>
              </a:spcBef>
              <a:spcAft>
                <a:spcPts val="0"/>
              </a:spcAft>
              <a:buClr>
                <a:schemeClr val="dk2"/>
              </a:buClr>
              <a:buSzPts val="1400"/>
              <a:buFont typeface="Titillium Web Light"/>
              <a:buChar char="●"/>
            </a:pPr>
            <a:r>
              <a:rPr lang="en" sz="1400" b="0" i="0" u="none" strike="noStrike" cap="none">
                <a:solidFill>
                  <a:schemeClr val="dk2"/>
                </a:solidFill>
                <a:latin typeface="Titillium Web Light"/>
                <a:ea typeface="Titillium Web Light"/>
                <a:cs typeface="Titillium Web Light"/>
                <a:sym typeface="Titillium Web Light"/>
              </a:rPr>
              <a:t>Communication</a:t>
            </a:r>
            <a:endParaRPr sz="1400" b="0" i="0" u="none" strike="noStrike" cap="none">
              <a:solidFill>
                <a:schemeClr val="dk2"/>
              </a:solidFill>
              <a:latin typeface="Titillium Web Light"/>
              <a:ea typeface="Titillium Web Light"/>
              <a:cs typeface="Titillium Web Light"/>
              <a:sym typeface="Titillium Web Light"/>
            </a:endParaRPr>
          </a:p>
          <a:p>
            <a:pPr marL="457200" marR="0" lvl="0" indent="-317500" algn="l" rtl="0">
              <a:lnSpc>
                <a:spcPct val="100000"/>
              </a:lnSpc>
              <a:spcBef>
                <a:spcPts val="0"/>
              </a:spcBef>
              <a:spcAft>
                <a:spcPts val="0"/>
              </a:spcAft>
              <a:buClr>
                <a:schemeClr val="dk2"/>
              </a:buClr>
              <a:buSzPts val="1400"/>
              <a:buFont typeface="Titillium Web Light"/>
              <a:buChar char="●"/>
            </a:pPr>
            <a:r>
              <a:rPr lang="en" sz="1400" b="0" i="0" u="none" strike="noStrike" cap="none">
                <a:solidFill>
                  <a:schemeClr val="dk2"/>
                </a:solidFill>
                <a:latin typeface="Titillium Web Light"/>
                <a:ea typeface="Titillium Web Light"/>
                <a:cs typeface="Titillium Web Light"/>
                <a:sym typeface="Titillium Web Light"/>
              </a:rPr>
              <a:t>Collaboration</a:t>
            </a:r>
            <a:endParaRPr sz="1400" b="0" i="0" u="none" strike="noStrike" cap="none">
              <a:solidFill>
                <a:schemeClr val="dk2"/>
              </a:solidFill>
              <a:latin typeface="Titillium Web Light"/>
              <a:ea typeface="Titillium Web Light"/>
              <a:cs typeface="Titillium Web Light"/>
              <a:sym typeface="Titillium Web Light"/>
            </a:endParaRPr>
          </a:p>
          <a:p>
            <a:pPr marL="457200" marR="0" lvl="0" indent="-317500" algn="l" rtl="0">
              <a:lnSpc>
                <a:spcPct val="100000"/>
              </a:lnSpc>
              <a:spcBef>
                <a:spcPts val="0"/>
              </a:spcBef>
              <a:spcAft>
                <a:spcPts val="0"/>
              </a:spcAft>
              <a:buClr>
                <a:schemeClr val="dk2"/>
              </a:buClr>
              <a:buSzPts val="1400"/>
              <a:buFont typeface="Titillium Web Light"/>
              <a:buChar char="●"/>
            </a:pPr>
            <a:r>
              <a:rPr lang="en" sz="1400" b="0" i="0" u="none" strike="noStrike" cap="none">
                <a:solidFill>
                  <a:schemeClr val="dk2"/>
                </a:solidFill>
                <a:latin typeface="Titillium Web Light"/>
                <a:ea typeface="Titillium Web Light"/>
                <a:cs typeface="Titillium Web Light"/>
                <a:sym typeface="Titillium Web Light"/>
              </a:rPr>
              <a:t>Citizenship</a:t>
            </a:r>
            <a:endParaRPr sz="1400" b="0" i="0" u="none" strike="noStrike" cap="none">
              <a:solidFill>
                <a:schemeClr val="dk2"/>
              </a:solidFill>
              <a:latin typeface="Titillium Web Light"/>
              <a:ea typeface="Titillium Web Light"/>
              <a:cs typeface="Titillium Web Light"/>
              <a:sym typeface="Titillium Web Light"/>
            </a:endParaRPr>
          </a:p>
          <a:p>
            <a:pPr marL="457200" marR="0" lvl="0" indent="-317500" algn="l" rtl="0">
              <a:lnSpc>
                <a:spcPct val="100000"/>
              </a:lnSpc>
              <a:spcBef>
                <a:spcPts val="0"/>
              </a:spcBef>
              <a:spcAft>
                <a:spcPts val="0"/>
              </a:spcAft>
              <a:buClr>
                <a:schemeClr val="dk2"/>
              </a:buClr>
              <a:buSzPts val="1400"/>
              <a:buFont typeface="Titillium Web Light"/>
              <a:buChar char="●"/>
            </a:pPr>
            <a:r>
              <a:rPr lang="en" sz="1400" b="0" i="0" u="none" strike="noStrike" cap="none">
                <a:solidFill>
                  <a:schemeClr val="dk2"/>
                </a:solidFill>
                <a:latin typeface="Titillium Web Light"/>
                <a:ea typeface="Titillium Web Light"/>
                <a:cs typeface="Titillium Web Light"/>
                <a:sym typeface="Titillium Web Light"/>
              </a:rPr>
              <a:t>Personal Growth and Well-being</a:t>
            </a:r>
            <a:endParaRPr sz="1400" b="0" i="0" u="none" strike="noStrike" cap="none">
              <a:solidFill>
                <a:schemeClr val="dk2"/>
              </a:solidFill>
              <a:latin typeface="Titillium Web Light"/>
              <a:ea typeface="Titillium Web Light"/>
              <a:cs typeface="Titillium Web Light"/>
              <a:sym typeface="Titillium Web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4"/>
                                        </p:tgtEl>
                                        <p:attrNameLst>
                                          <p:attrName>style.visibility</p:attrName>
                                        </p:attrNameLst>
                                      </p:cBhvr>
                                      <p:to>
                                        <p:strVal val="visible"/>
                                      </p:to>
                                    </p:set>
                                    <p:animEffect transition="in" filter="fade">
                                      <p:cBhvr>
                                        <p:cTn id="7" dur="1000"/>
                                        <p:tgtEl>
                                          <p:spTgt spid="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8"/>
          <p:cNvSpPr txBox="1">
            <a:spLocks noGrp="1"/>
          </p:cNvSpPr>
          <p:nvPr>
            <p:ph type="title"/>
          </p:nvPr>
        </p:nvSpPr>
        <p:spPr>
          <a:xfrm>
            <a:off x="398763" y="0"/>
            <a:ext cx="67611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sz="3600" b="1" u="sng">
                <a:solidFill>
                  <a:schemeClr val="hlink"/>
                </a:solidFill>
                <a:latin typeface="Lato"/>
                <a:ea typeface="Lato"/>
                <a:cs typeface="Lato"/>
                <a:sym typeface="Lato"/>
                <a:hlinkClick r:id="rId3"/>
              </a:rPr>
              <a:t>Literacy Progressions </a:t>
            </a:r>
            <a:endParaRPr sz="3600" b="1">
              <a:latin typeface="Lato"/>
              <a:ea typeface="Lato"/>
              <a:cs typeface="Lato"/>
              <a:sym typeface="Lato"/>
            </a:endParaRPr>
          </a:p>
        </p:txBody>
      </p:sp>
      <p:sp>
        <p:nvSpPr>
          <p:cNvPr id="580" name="Google Shape;580;p38"/>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37</a:t>
            </a:fld>
            <a:endParaRPr/>
          </a:p>
        </p:txBody>
      </p:sp>
      <p:pic>
        <p:nvPicPr>
          <p:cNvPr id="581" name="Google Shape;581;p38"/>
          <p:cNvPicPr preferRelativeResize="0"/>
          <p:nvPr/>
        </p:nvPicPr>
        <p:blipFill rotWithShape="1">
          <a:blip r:embed="rId4">
            <a:alphaModFix/>
          </a:blip>
          <a:srcRect/>
          <a:stretch/>
        </p:blipFill>
        <p:spPr>
          <a:xfrm>
            <a:off x="0" y="857400"/>
            <a:ext cx="7908426" cy="4177151"/>
          </a:xfrm>
          <a:prstGeom prst="rect">
            <a:avLst/>
          </a:prstGeom>
          <a:noFill/>
          <a:ln w="9525" cap="flat" cmpd="sng">
            <a:solidFill>
              <a:schemeClr val="dk2"/>
            </a:solidFill>
            <a:prstDash val="solid"/>
            <a:round/>
            <a:headEnd type="none" w="sm" len="sm"/>
            <a:tailEnd type="none" w="sm" len="sm"/>
          </a:ln>
        </p:spPr>
      </p:pic>
      <p:sp>
        <p:nvSpPr>
          <p:cNvPr id="582" name="Google Shape;582;p38"/>
          <p:cNvSpPr txBox="1"/>
          <p:nvPr/>
        </p:nvSpPr>
        <p:spPr>
          <a:xfrm>
            <a:off x="5183725" y="0"/>
            <a:ext cx="2649300" cy="1262100"/>
          </a:xfrm>
          <a:prstGeom prst="rect">
            <a:avLst/>
          </a:prstGeom>
          <a:solidFill>
            <a:schemeClr val="lt1"/>
          </a:solidFill>
          <a:ln w="2857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chemeClr val="dk2"/>
              </a:buClr>
              <a:buSzPts val="1400"/>
              <a:buFont typeface="Titillium Web Light"/>
              <a:buChar char="●"/>
            </a:pPr>
            <a:r>
              <a:rPr lang="en" sz="1400" b="0" i="0" u="none" strike="noStrike" cap="none">
                <a:solidFill>
                  <a:schemeClr val="dk2"/>
                </a:solidFill>
                <a:latin typeface="Titillium Web Light"/>
                <a:ea typeface="Titillium Web Light"/>
                <a:cs typeface="Titillium Web Light"/>
                <a:sym typeface="Titillium Web Light"/>
              </a:rPr>
              <a:t>Awareness</a:t>
            </a:r>
            <a:endParaRPr sz="1400" b="0" i="0" u="none" strike="noStrike" cap="none">
              <a:solidFill>
                <a:schemeClr val="dk2"/>
              </a:solidFill>
              <a:latin typeface="Titillium Web Light"/>
              <a:ea typeface="Titillium Web Light"/>
              <a:cs typeface="Titillium Web Light"/>
              <a:sym typeface="Titillium Web Light"/>
            </a:endParaRPr>
          </a:p>
          <a:p>
            <a:pPr marL="457200" marR="0" lvl="0" indent="-317500" algn="l" rtl="0">
              <a:lnSpc>
                <a:spcPct val="100000"/>
              </a:lnSpc>
              <a:spcBef>
                <a:spcPts val="0"/>
              </a:spcBef>
              <a:spcAft>
                <a:spcPts val="0"/>
              </a:spcAft>
              <a:buClr>
                <a:schemeClr val="dk2"/>
              </a:buClr>
              <a:buSzPts val="1400"/>
              <a:buFont typeface="Titillium Web Light"/>
              <a:buChar char="●"/>
            </a:pPr>
            <a:r>
              <a:rPr lang="en" sz="1400" b="0" i="0" u="none" strike="noStrike" cap="none">
                <a:solidFill>
                  <a:schemeClr val="dk2"/>
                </a:solidFill>
                <a:latin typeface="Titillium Web Light"/>
                <a:ea typeface="Titillium Web Light"/>
                <a:cs typeface="Titillium Web Light"/>
                <a:sym typeface="Titillium Web Light"/>
              </a:rPr>
              <a:t>Rules of language</a:t>
            </a:r>
            <a:endParaRPr sz="1400" b="0" i="0" u="none" strike="noStrike" cap="none">
              <a:solidFill>
                <a:schemeClr val="dk2"/>
              </a:solidFill>
              <a:latin typeface="Titillium Web Light"/>
              <a:ea typeface="Titillium Web Light"/>
              <a:cs typeface="Titillium Web Light"/>
              <a:sym typeface="Titillium Web Light"/>
            </a:endParaRPr>
          </a:p>
          <a:p>
            <a:pPr marL="457200" marR="0" lvl="0" indent="-317500" algn="l" rtl="0">
              <a:lnSpc>
                <a:spcPct val="100000"/>
              </a:lnSpc>
              <a:spcBef>
                <a:spcPts val="0"/>
              </a:spcBef>
              <a:spcAft>
                <a:spcPts val="0"/>
              </a:spcAft>
              <a:buClr>
                <a:schemeClr val="dk2"/>
              </a:buClr>
              <a:buSzPts val="1400"/>
              <a:buFont typeface="Titillium Web Light"/>
              <a:buChar char="●"/>
            </a:pPr>
            <a:r>
              <a:rPr lang="en" sz="1400" b="0" i="0" u="none" strike="noStrike" cap="none">
                <a:solidFill>
                  <a:schemeClr val="dk2"/>
                </a:solidFill>
                <a:latin typeface="Titillium Web Light"/>
                <a:ea typeface="Titillium Web Light"/>
                <a:cs typeface="Titillium Web Light"/>
                <a:sym typeface="Titillium Web Light"/>
              </a:rPr>
              <a:t>Acquire Information</a:t>
            </a:r>
            <a:endParaRPr sz="1400" b="0" i="0" u="none" strike="noStrike" cap="none">
              <a:solidFill>
                <a:schemeClr val="dk2"/>
              </a:solidFill>
              <a:latin typeface="Titillium Web Light"/>
              <a:ea typeface="Titillium Web Light"/>
              <a:cs typeface="Titillium Web Light"/>
              <a:sym typeface="Titillium Web Light"/>
            </a:endParaRPr>
          </a:p>
          <a:p>
            <a:pPr marL="457200" marR="0" lvl="0" indent="-317500" algn="l" rtl="0">
              <a:lnSpc>
                <a:spcPct val="100000"/>
              </a:lnSpc>
              <a:spcBef>
                <a:spcPts val="0"/>
              </a:spcBef>
              <a:spcAft>
                <a:spcPts val="0"/>
              </a:spcAft>
              <a:buClr>
                <a:schemeClr val="dk2"/>
              </a:buClr>
              <a:buSzPts val="1400"/>
              <a:buFont typeface="Titillium Web Light"/>
              <a:buChar char="●"/>
            </a:pPr>
            <a:r>
              <a:rPr lang="en" sz="1400" b="0" i="0" u="none" strike="noStrike" cap="none">
                <a:solidFill>
                  <a:schemeClr val="dk2"/>
                </a:solidFill>
                <a:latin typeface="Titillium Web Light"/>
                <a:ea typeface="Titillium Web Light"/>
                <a:cs typeface="Titillium Web Light"/>
                <a:sym typeface="Titillium Web Light"/>
              </a:rPr>
              <a:t>Construct Meaning</a:t>
            </a:r>
            <a:endParaRPr sz="1400" b="0" i="0" u="none" strike="noStrike" cap="none">
              <a:solidFill>
                <a:schemeClr val="dk2"/>
              </a:solidFill>
              <a:latin typeface="Titillium Web Light"/>
              <a:ea typeface="Titillium Web Light"/>
              <a:cs typeface="Titillium Web Light"/>
              <a:sym typeface="Titillium Web Light"/>
            </a:endParaRPr>
          </a:p>
          <a:p>
            <a:pPr marL="457200" marR="0" lvl="0" indent="-317500" algn="l" rtl="0">
              <a:lnSpc>
                <a:spcPct val="100000"/>
              </a:lnSpc>
              <a:spcBef>
                <a:spcPts val="0"/>
              </a:spcBef>
              <a:spcAft>
                <a:spcPts val="0"/>
              </a:spcAft>
              <a:buClr>
                <a:schemeClr val="dk2"/>
              </a:buClr>
              <a:buSzPts val="1400"/>
              <a:buFont typeface="Titillium Web Light"/>
              <a:buChar char="●"/>
            </a:pPr>
            <a:r>
              <a:rPr lang="en" sz="1400" b="0" i="0" u="none" strike="noStrike" cap="none">
                <a:solidFill>
                  <a:schemeClr val="dk2"/>
                </a:solidFill>
                <a:latin typeface="Titillium Web Light"/>
                <a:ea typeface="Titillium Web Light"/>
                <a:cs typeface="Titillium Web Light"/>
                <a:sym typeface="Titillium Web Light"/>
              </a:rPr>
              <a:t>Communicate Meaning</a:t>
            </a:r>
            <a:endParaRPr sz="1400" b="0" i="0" u="none" strike="noStrike" cap="none">
              <a:solidFill>
                <a:schemeClr val="dk2"/>
              </a:solidFill>
              <a:latin typeface="Titillium Web Light"/>
              <a:ea typeface="Titillium Web Light"/>
              <a:cs typeface="Titillium Web Light"/>
              <a:sym typeface="Titillium Web Light"/>
            </a:endParaRPr>
          </a:p>
        </p:txBody>
      </p:sp>
      <p:pic>
        <p:nvPicPr>
          <p:cNvPr id="583" name="Google Shape;583;p38"/>
          <p:cNvPicPr preferRelativeResize="0"/>
          <p:nvPr/>
        </p:nvPicPr>
        <p:blipFill rotWithShape="1">
          <a:blip r:embed="rId5">
            <a:alphaModFix/>
          </a:blip>
          <a:srcRect/>
          <a:stretch/>
        </p:blipFill>
        <p:spPr>
          <a:xfrm>
            <a:off x="7767175" y="0"/>
            <a:ext cx="1262100" cy="1262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2"/>
                                        </p:tgtEl>
                                        <p:attrNameLst>
                                          <p:attrName>style.visibility</p:attrName>
                                        </p:attrNameLst>
                                      </p:cBhvr>
                                      <p:to>
                                        <p:strVal val="visible"/>
                                      </p:to>
                                    </p:set>
                                    <p:animEffect transition="in" filter="fade">
                                      <p:cBhvr>
                                        <p:cTn id="7" dur="1000"/>
                                        <p:tgtEl>
                                          <p:spTgt spid="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9"/>
          <p:cNvSpPr txBox="1">
            <a:spLocks noGrp="1"/>
          </p:cNvSpPr>
          <p:nvPr>
            <p:ph type="ctrTitle"/>
          </p:nvPr>
        </p:nvSpPr>
        <p:spPr>
          <a:xfrm>
            <a:off x="323300" y="772850"/>
            <a:ext cx="2704200" cy="3140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u="sng">
                <a:solidFill>
                  <a:schemeClr val="lt1"/>
                </a:solidFill>
                <a:hlinkClick r:id="rId3">
                  <a:extLst>
                    <a:ext uri="{A12FA001-AC4F-418D-AE19-62706E023703}">
                      <ahyp:hlinkClr xmlns:ahyp="http://schemas.microsoft.com/office/drawing/2018/hyperlinkcolor" val="tx"/>
                    </a:ext>
                  </a:extLst>
                </a:hlinkClick>
              </a:rPr>
              <a:t>Subject Specific Overview</a:t>
            </a:r>
            <a:endParaRPr>
              <a:solidFill>
                <a:schemeClr val="lt1"/>
              </a:solidFill>
            </a:endParaRPr>
          </a:p>
        </p:txBody>
      </p:sp>
      <p:pic>
        <p:nvPicPr>
          <p:cNvPr id="589" name="Google Shape;589;p39"/>
          <p:cNvPicPr preferRelativeResize="0"/>
          <p:nvPr/>
        </p:nvPicPr>
        <p:blipFill rotWithShape="1">
          <a:blip r:embed="rId4">
            <a:alphaModFix/>
          </a:blip>
          <a:srcRect/>
          <a:stretch/>
        </p:blipFill>
        <p:spPr>
          <a:xfrm>
            <a:off x="3179900" y="152400"/>
            <a:ext cx="3747895" cy="48387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40"/>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b="1" u="sng">
                <a:solidFill>
                  <a:schemeClr val="dk1"/>
                </a:solidFill>
                <a:hlinkClick r:id="rId3">
                  <a:extLst>
                    <a:ext uri="{A12FA001-AC4F-418D-AE19-62706E023703}">
                      <ahyp:hlinkClr xmlns:ahyp="http://schemas.microsoft.com/office/drawing/2018/hyperlinkcolor" val="tx"/>
                    </a:ext>
                  </a:extLst>
                </a:hlinkClick>
              </a:rPr>
              <a:t>Bridging Documents</a:t>
            </a:r>
            <a:r>
              <a:rPr lang="en">
                <a:solidFill>
                  <a:schemeClr val="hlink"/>
                </a:solidFill>
                <a:uFill>
                  <a:noFill/>
                </a:uFill>
                <a:hlinkClick r:id="rId3"/>
              </a:rPr>
              <a:t> </a:t>
            </a:r>
            <a:r>
              <a:rPr lang="en" u="sng">
                <a:solidFill>
                  <a:schemeClr val="hlink"/>
                </a:solidFill>
                <a:hlinkClick r:id="rId3"/>
              </a:rPr>
              <a:t>for ELAL</a:t>
            </a:r>
            <a:br>
              <a:rPr lang="en"/>
            </a:br>
            <a:r>
              <a:rPr lang="en" sz="1600"/>
              <a:t>(found under “Curriculum Implementation” hub)</a:t>
            </a:r>
            <a:endParaRPr/>
          </a:p>
        </p:txBody>
      </p:sp>
      <p:sp>
        <p:nvSpPr>
          <p:cNvPr id="595" name="Google Shape;595;p40"/>
          <p:cNvSpPr/>
          <p:nvPr/>
        </p:nvSpPr>
        <p:spPr>
          <a:xfrm>
            <a:off x="5118375" y="4917325"/>
            <a:ext cx="619800" cy="2262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6" name="Google Shape;596;p40"/>
          <p:cNvPicPr preferRelativeResize="0"/>
          <p:nvPr/>
        </p:nvPicPr>
        <p:blipFill rotWithShape="1">
          <a:blip r:embed="rId4">
            <a:alphaModFix/>
          </a:blip>
          <a:srcRect/>
          <a:stretch/>
        </p:blipFill>
        <p:spPr>
          <a:xfrm>
            <a:off x="152400" y="1368201"/>
            <a:ext cx="8839201" cy="1597275"/>
          </a:xfrm>
          <a:prstGeom prst="rect">
            <a:avLst/>
          </a:prstGeom>
          <a:noFill/>
          <a:ln>
            <a:noFill/>
          </a:ln>
        </p:spPr>
      </p:pic>
      <p:sp>
        <p:nvSpPr>
          <p:cNvPr id="597" name="Google Shape;597;p40"/>
          <p:cNvSpPr txBox="1"/>
          <p:nvPr/>
        </p:nvSpPr>
        <p:spPr>
          <a:xfrm>
            <a:off x="2144500" y="2571750"/>
            <a:ext cx="2689200" cy="400200"/>
          </a:xfrm>
          <a:prstGeom prst="rect">
            <a:avLst/>
          </a:prstGeom>
          <a:solidFill>
            <a:srgbClr val="161036"/>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598" name="Google Shape;598;p40"/>
          <p:cNvSpPr txBox="1"/>
          <p:nvPr/>
        </p:nvSpPr>
        <p:spPr>
          <a:xfrm>
            <a:off x="4977550" y="2296925"/>
            <a:ext cx="619800" cy="400200"/>
          </a:xfrm>
          <a:prstGeom prst="rect">
            <a:avLst/>
          </a:prstGeom>
          <a:solidFill>
            <a:srgbClr val="161036"/>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
          <p:cNvSpPr txBox="1">
            <a:spLocks noGrp="1"/>
          </p:cNvSpPr>
          <p:nvPr>
            <p:ph type="sldNum" idx="12"/>
          </p:nvPr>
        </p:nvSpPr>
        <p:spPr>
          <a:xfrm>
            <a:off x="107504" y="4659982"/>
            <a:ext cx="2057400" cy="274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
              <a:t>4</a:t>
            </a:fld>
            <a:endParaRPr/>
          </a:p>
        </p:txBody>
      </p:sp>
      <p:sp>
        <p:nvSpPr>
          <p:cNvPr id="245" name="Google Shape;245;p5"/>
          <p:cNvSpPr txBox="1">
            <a:spLocks noGrp="1"/>
          </p:cNvSpPr>
          <p:nvPr>
            <p:ph type="body" idx="1"/>
          </p:nvPr>
        </p:nvSpPr>
        <p:spPr>
          <a:xfrm>
            <a:off x="539552" y="1131590"/>
            <a:ext cx="8229600" cy="3456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 b="1">
                <a:solidFill>
                  <a:srgbClr val="292929"/>
                </a:solidFill>
                <a:latin typeface="Arial"/>
                <a:ea typeface="Arial"/>
                <a:cs typeface="Arial"/>
                <a:sym typeface="Arial"/>
              </a:rPr>
              <a:t>Ministerial Order on Student Learning</a:t>
            </a:r>
            <a:endParaRPr b="1">
              <a:solidFill>
                <a:srgbClr val="292929"/>
              </a:solidFill>
              <a:latin typeface="Arial"/>
              <a:ea typeface="Arial"/>
              <a:cs typeface="Arial"/>
              <a:sym typeface="Arial"/>
            </a:endParaRPr>
          </a:p>
          <a:p>
            <a:pPr marL="0" lvl="0" indent="0" algn="l" rtl="0">
              <a:lnSpc>
                <a:spcPct val="100000"/>
              </a:lnSpc>
              <a:spcBef>
                <a:spcPts val="480"/>
              </a:spcBef>
              <a:spcAft>
                <a:spcPts val="0"/>
              </a:spcAft>
              <a:buClr>
                <a:schemeClr val="dk1"/>
              </a:buClr>
              <a:buSzPts val="2400"/>
              <a:buNone/>
            </a:pPr>
            <a:endParaRPr>
              <a:solidFill>
                <a:srgbClr val="292929"/>
              </a:solidFill>
              <a:latin typeface="Arial"/>
              <a:ea typeface="Arial"/>
              <a:cs typeface="Arial"/>
              <a:sym typeface="Arial"/>
            </a:endParaRPr>
          </a:p>
          <a:p>
            <a:pPr marL="742950" lvl="1" indent="-285750" algn="l" rtl="0">
              <a:lnSpc>
                <a:spcPct val="100000"/>
              </a:lnSpc>
              <a:spcBef>
                <a:spcPts val="400"/>
              </a:spcBef>
              <a:spcAft>
                <a:spcPts val="0"/>
              </a:spcAft>
              <a:buClr>
                <a:srgbClr val="292929"/>
              </a:buClr>
              <a:buSzPts val="2000"/>
              <a:buFont typeface="Arial"/>
              <a:buChar char="○"/>
            </a:pPr>
            <a:r>
              <a:rPr lang="en">
                <a:solidFill>
                  <a:srgbClr val="292929"/>
                </a:solidFill>
                <a:latin typeface="Arial"/>
                <a:ea typeface="Arial"/>
                <a:cs typeface="Arial"/>
                <a:sym typeface="Arial"/>
              </a:rPr>
              <a:t>Vision for Student Learning</a:t>
            </a:r>
            <a:endParaRPr>
              <a:solidFill>
                <a:srgbClr val="292929"/>
              </a:solidFill>
              <a:latin typeface="Arial"/>
              <a:ea typeface="Arial"/>
              <a:cs typeface="Arial"/>
              <a:sym typeface="Arial"/>
            </a:endParaRPr>
          </a:p>
          <a:p>
            <a:pPr marL="742950" lvl="1" indent="-285750" algn="l" rtl="0">
              <a:lnSpc>
                <a:spcPct val="100000"/>
              </a:lnSpc>
              <a:spcBef>
                <a:spcPts val="400"/>
              </a:spcBef>
              <a:spcAft>
                <a:spcPts val="0"/>
              </a:spcAft>
              <a:buClr>
                <a:srgbClr val="292929"/>
              </a:buClr>
              <a:buSzPts val="2000"/>
              <a:buFont typeface="Arial"/>
              <a:buChar char="○"/>
            </a:pPr>
            <a:r>
              <a:rPr lang="en">
                <a:solidFill>
                  <a:srgbClr val="292929"/>
                </a:solidFill>
                <a:latin typeface="Arial"/>
                <a:ea typeface="Arial"/>
                <a:cs typeface="Arial"/>
                <a:sym typeface="Arial"/>
              </a:rPr>
              <a:t>Foundations for Learning</a:t>
            </a:r>
            <a:endParaRPr>
              <a:solidFill>
                <a:srgbClr val="292929"/>
              </a:solidFill>
              <a:latin typeface="Arial"/>
              <a:ea typeface="Arial"/>
              <a:cs typeface="Arial"/>
              <a:sym typeface="Arial"/>
            </a:endParaRPr>
          </a:p>
          <a:p>
            <a:pPr marL="742950" lvl="1" indent="-285750" algn="l" rtl="0">
              <a:lnSpc>
                <a:spcPct val="100000"/>
              </a:lnSpc>
              <a:spcBef>
                <a:spcPts val="400"/>
              </a:spcBef>
              <a:spcAft>
                <a:spcPts val="0"/>
              </a:spcAft>
              <a:buClr>
                <a:srgbClr val="292929"/>
              </a:buClr>
              <a:buSzPts val="2000"/>
              <a:buFont typeface="Arial"/>
              <a:buChar char="○"/>
            </a:pPr>
            <a:r>
              <a:rPr lang="en">
                <a:solidFill>
                  <a:srgbClr val="292929"/>
                </a:solidFill>
                <a:latin typeface="Arial"/>
                <a:ea typeface="Arial"/>
                <a:cs typeface="Arial"/>
                <a:sym typeface="Arial"/>
              </a:rPr>
              <a:t>Outcomes for Learning</a:t>
            </a:r>
            <a:endParaRPr>
              <a:solidFill>
                <a:srgbClr val="292929"/>
              </a:solidFill>
              <a:latin typeface="Arial"/>
              <a:ea typeface="Arial"/>
              <a:cs typeface="Arial"/>
              <a:sym typeface="Arial"/>
            </a:endParaRPr>
          </a:p>
          <a:p>
            <a:pPr marL="0" lvl="0" indent="0" algn="l" rtl="0">
              <a:lnSpc>
                <a:spcPct val="100000"/>
              </a:lnSpc>
              <a:spcBef>
                <a:spcPts val="480"/>
              </a:spcBef>
              <a:spcAft>
                <a:spcPts val="0"/>
              </a:spcAft>
              <a:buClr>
                <a:schemeClr val="dk1"/>
              </a:buClr>
              <a:buSzPts val="2400"/>
              <a:buNone/>
            </a:pPr>
            <a:endParaRPr/>
          </a:p>
        </p:txBody>
      </p:sp>
      <p:sp>
        <p:nvSpPr>
          <p:cNvPr id="246" name="Google Shape;246;p5"/>
          <p:cNvSpPr txBox="1">
            <a:spLocks noGrp="1"/>
          </p:cNvSpPr>
          <p:nvPr>
            <p:ph type="title"/>
          </p:nvPr>
        </p:nvSpPr>
        <p:spPr>
          <a:xfrm>
            <a:off x="539552" y="339502"/>
            <a:ext cx="8219400" cy="5199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3200"/>
              <a:buNone/>
            </a:pPr>
            <a:r>
              <a:rPr lang="en"/>
              <a:t>Direction for Curriculum</a:t>
            </a:r>
            <a:endParaRPr/>
          </a:p>
        </p:txBody>
      </p:sp>
      <p:pic>
        <p:nvPicPr>
          <p:cNvPr id="247" name="Google Shape;247;p5">
            <a:hlinkClick r:id="rId3"/>
          </p:cNvPr>
          <p:cNvPicPr preferRelativeResize="0"/>
          <p:nvPr/>
        </p:nvPicPr>
        <p:blipFill rotWithShape="1">
          <a:blip r:embed="rId4">
            <a:alphaModFix/>
          </a:blip>
          <a:srcRect/>
          <a:stretch/>
        </p:blipFill>
        <p:spPr>
          <a:xfrm>
            <a:off x="5868144" y="1635646"/>
            <a:ext cx="2406300" cy="2752800"/>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fadeDir="5400012" sy="-100000" algn="bl" rotWithShape="0"/>
          </a:effectLst>
        </p:spPr>
      </p:pic>
      <p:sp>
        <p:nvSpPr>
          <p:cNvPr id="248" name="Google Shape;248;p5"/>
          <p:cNvSpPr txBox="1"/>
          <p:nvPr/>
        </p:nvSpPr>
        <p:spPr>
          <a:xfrm>
            <a:off x="669100" y="3413050"/>
            <a:ext cx="4903500" cy="1305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300"/>
              <a:buFont typeface="Arial"/>
              <a:buNone/>
            </a:pPr>
            <a:r>
              <a:rPr lang="en" sz="1300" b="1" i="0" u="none" strike="noStrike" cap="none">
                <a:solidFill>
                  <a:schemeClr val="accent1"/>
                </a:solidFill>
                <a:latin typeface="Arial"/>
                <a:ea typeface="Arial"/>
                <a:cs typeface="Arial"/>
                <a:sym typeface="Arial"/>
              </a:rPr>
              <a:t>“Education in Alberta will promote the acquisition of skills and the pursuit of knowledge with wisdom, while valuing equality of opportunity, parental responsibility, personal responsibility and excellence, and respect for difference and the inherent dignity of each individual.”</a:t>
            </a:r>
            <a:endParaRPr sz="1300" b="1" i="0" u="none" strike="noStrike" cap="none">
              <a:solidFill>
                <a:schemeClr val="accent1"/>
              </a:solidFill>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41"/>
          <p:cNvSpPr txBox="1">
            <a:spLocks noGrp="1"/>
          </p:cNvSpPr>
          <p:nvPr>
            <p:ph type="title"/>
          </p:nvPr>
        </p:nvSpPr>
        <p:spPr>
          <a:xfrm>
            <a:off x="807975" y="25013"/>
            <a:ext cx="6462600" cy="603637"/>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sz="2400" u="sng">
                <a:solidFill>
                  <a:schemeClr val="hlink"/>
                </a:solidFill>
                <a:hlinkClick r:id="rId3"/>
              </a:rPr>
              <a:t>ELAL Curriculum Overview </a:t>
            </a:r>
            <a:r>
              <a:rPr lang="en" sz="2000" u="sng">
                <a:solidFill>
                  <a:schemeClr val="hlink"/>
                </a:solidFill>
                <a:hlinkClick r:id="rId3"/>
              </a:rPr>
              <a:t>(“More info” icon)</a:t>
            </a:r>
            <a:endParaRPr/>
          </a:p>
        </p:txBody>
      </p:sp>
      <p:pic>
        <p:nvPicPr>
          <p:cNvPr id="604" name="Google Shape;604;p41"/>
          <p:cNvPicPr preferRelativeResize="0"/>
          <p:nvPr/>
        </p:nvPicPr>
        <p:blipFill rotWithShape="1">
          <a:blip r:embed="rId4">
            <a:alphaModFix/>
          </a:blip>
          <a:srcRect/>
          <a:stretch/>
        </p:blipFill>
        <p:spPr>
          <a:xfrm>
            <a:off x="0" y="628650"/>
            <a:ext cx="9144000" cy="427149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2"/>
          <p:cNvSpPr txBox="1">
            <a:spLocks noGrp="1"/>
          </p:cNvSpPr>
          <p:nvPr>
            <p:ph type="ctrTitle"/>
          </p:nvPr>
        </p:nvSpPr>
        <p:spPr>
          <a:xfrm>
            <a:off x="47125" y="47925"/>
            <a:ext cx="2704200" cy="44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OI from K-6</a:t>
            </a:r>
            <a:endParaRPr/>
          </a:p>
        </p:txBody>
      </p:sp>
      <p:pic>
        <p:nvPicPr>
          <p:cNvPr id="610" name="Google Shape;610;p42"/>
          <p:cNvPicPr preferRelativeResize="0"/>
          <p:nvPr/>
        </p:nvPicPr>
        <p:blipFill rotWithShape="1">
          <a:blip r:embed="rId3">
            <a:alphaModFix/>
          </a:blip>
          <a:srcRect/>
          <a:stretch/>
        </p:blipFill>
        <p:spPr>
          <a:xfrm>
            <a:off x="4347525" y="2749475"/>
            <a:ext cx="4443851" cy="2266950"/>
          </a:xfrm>
          <a:prstGeom prst="rect">
            <a:avLst/>
          </a:prstGeom>
          <a:noFill/>
          <a:ln>
            <a:noFill/>
          </a:ln>
        </p:spPr>
      </p:pic>
      <p:pic>
        <p:nvPicPr>
          <p:cNvPr id="611" name="Google Shape;611;p42"/>
          <p:cNvPicPr preferRelativeResize="0"/>
          <p:nvPr/>
        </p:nvPicPr>
        <p:blipFill rotWithShape="1">
          <a:blip r:embed="rId4">
            <a:alphaModFix/>
          </a:blip>
          <a:srcRect/>
          <a:stretch/>
        </p:blipFill>
        <p:spPr>
          <a:xfrm>
            <a:off x="0" y="887925"/>
            <a:ext cx="4188675" cy="3134974"/>
          </a:xfrm>
          <a:prstGeom prst="rect">
            <a:avLst/>
          </a:prstGeom>
          <a:noFill/>
          <a:ln>
            <a:noFill/>
          </a:ln>
        </p:spPr>
      </p:pic>
      <p:pic>
        <p:nvPicPr>
          <p:cNvPr id="612" name="Google Shape;612;p42"/>
          <p:cNvPicPr preferRelativeResize="0"/>
          <p:nvPr/>
        </p:nvPicPr>
        <p:blipFill rotWithShape="1">
          <a:blip r:embed="rId5">
            <a:alphaModFix/>
          </a:blip>
          <a:srcRect/>
          <a:stretch/>
        </p:blipFill>
        <p:spPr>
          <a:xfrm>
            <a:off x="4347525" y="0"/>
            <a:ext cx="4443851" cy="285302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3"/>
          <p:cNvSpPr txBox="1">
            <a:spLocks noGrp="1"/>
          </p:cNvSpPr>
          <p:nvPr>
            <p:ph type="ctrTitle"/>
          </p:nvPr>
        </p:nvSpPr>
        <p:spPr>
          <a:xfrm>
            <a:off x="380850" y="686200"/>
            <a:ext cx="3715800" cy="411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00">
                <a:solidFill>
                  <a:srgbClr val="EB068D"/>
                </a:solidFill>
              </a:rPr>
              <a:t>Current </a:t>
            </a:r>
            <a:r>
              <a:rPr lang="en" sz="2500" u="sng">
                <a:solidFill>
                  <a:srgbClr val="EB068D"/>
                </a:solidFill>
                <a:hlinkClick r:id="rId3">
                  <a:extLst>
                    <a:ext uri="{A12FA001-AC4F-418D-AE19-62706E023703}">
                      <ahyp:hlinkClr xmlns:ahyp="http://schemas.microsoft.com/office/drawing/2018/hyperlinkcolor" val="tx"/>
                    </a:ext>
                  </a:extLst>
                </a:hlinkClick>
              </a:rPr>
              <a:t>ELA STRANDS:</a:t>
            </a:r>
            <a:endParaRPr sz="2500">
              <a:solidFill>
                <a:srgbClr val="EB068D"/>
              </a:solidFill>
            </a:endParaRPr>
          </a:p>
          <a:p>
            <a:pPr marL="0" lvl="0" indent="0" algn="l" rtl="0">
              <a:lnSpc>
                <a:spcPct val="100000"/>
              </a:lnSpc>
              <a:spcBef>
                <a:spcPts val="0"/>
              </a:spcBef>
              <a:spcAft>
                <a:spcPts val="0"/>
              </a:spcAft>
              <a:buSzPts val="2800"/>
              <a:buNone/>
            </a:pPr>
            <a:r>
              <a:rPr lang="en" sz="1600">
                <a:solidFill>
                  <a:srgbClr val="EB068D"/>
                </a:solidFill>
                <a:uFill>
                  <a:noFill/>
                </a:uFill>
                <a:hlinkClick r:id="rId3">
                  <a:extLst>
                    <a:ext uri="{A12FA001-AC4F-418D-AE19-62706E023703}">
                      <ahyp:hlinkClr xmlns:ahyp="http://schemas.microsoft.com/office/drawing/2018/hyperlinkcolor" val="tx"/>
                    </a:ext>
                  </a:extLst>
                </a:hlinkClick>
              </a:rPr>
              <a:t>Students will listen, speak, read, write, view and represent to:</a:t>
            </a:r>
            <a:endParaRPr sz="1600">
              <a:solidFill>
                <a:srgbClr val="EB068D"/>
              </a:solidFill>
            </a:endParaRPr>
          </a:p>
          <a:p>
            <a:pPr marL="457200" lvl="0" indent="-317500" algn="l" rtl="0">
              <a:lnSpc>
                <a:spcPct val="100000"/>
              </a:lnSpc>
              <a:spcBef>
                <a:spcPts val="0"/>
              </a:spcBef>
              <a:spcAft>
                <a:spcPts val="0"/>
              </a:spcAft>
              <a:buClr>
                <a:srgbClr val="EB068D"/>
              </a:buClr>
              <a:buSzPts val="1400"/>
              <a:buAutoNum type="arabicPeriod"/>
            </a:pPr>
            <a:r>
              <a:rPr lang="en" sz="1400">
                <a:solidFill>
                  <a:srgbClr val="EB068D"/>
                </a:solidFill>
              </a:rPr>
              <a:t>explore thoughts, ideas, feelings and experiences</a:t>
            </a:r>
            <a:endParaRPr sz="1400">
              <a:solidFill>
                <a:srgbClr val="EB068D"/>
              </a:solidFill>
            </a:endParaRPr>
          </a:p>
          <a:p>
            <a:pPr marL="457200" lvl="0" indent="0" algn="l" rtl="0">
              <a:lnSpc>
                <a:spcPct val="100000"/>
              </a:lnSpc>
              <a:spcBef>
                <a:spcPts val="0"/>
              </a:spcBef>
              <a:spcAft>
                <a:spcPts val="0"/>
              </a:spcAft>
              <a:buSzPts val="2800"/>
              <a:buNone/>
            </a:pPr>
            <a:endParaRPr sz="1400">
              <a:solidFill>
                <a:srgbClr val="EB068D"/>
              </a:solidFill>
            </a:endParaRPr>
          </a:p>
          <a:p>
            <a:pPr marL="457200" lvl="0" indent="-317500" algn="l" rtl="0">
              <a:lnSpc>
                <a:spcPct val="100000"/>
              </a:lnSpc>
              <a:spcBef>
                <a:spcPts val="0"/>
              </a:spcBef>
              <a:spcAft>
                <a:spcPts val="0"/>
              </a:spcAft>
              <a:buClr>
                <a:srgbClr val="EB068D"/>
              </a:buClr>
              <a:buSzPts val="1400"/>
              <a:buAutoNum type="arabicPeriod"/>
            </a:pPr>
            <a:r>
              <a:rPr lang="en" sz="1400">
                <a:solidFill>
                  <a:srgbClr val="EB068D"/>
                </a:solidFill>
              </a:rPr>
              <a:t>comprehend and respond personally and critically to oral, print and other media texts</a:t>
            </a:r>
            <a:endParaRPr sz="1400">
              <a:solidFill>
                <a:srgbClr val="EB068D"/>
              </a:solidFill>
            </a:endParaRPr>
          </a:p>
          <a:p>
            <a:pPr marL="457200" lvl="0" indent="0" algn="l" rtl="0">
              <a:lnSpc>
                <a:spcPct val="100000"/>
              </a:lnSpc>
              <a:spcBef>
                <a:spcPts val="0"/>
              </a:spcBef>
              <a:spcAft>
                <a:spcPts val="0"/>
              </a:spcAft>
              <a:buSzPts val="2800"/>
              <a:buNone/>
            </a:pPr>
            <a:endParaRPr sz="1400">
              <a:solidFill>
                <a:srgbClr val="EB068D"/>
              </a:solidFill>
            </a:endParaRPr>
          </a:p>
          <a:p>
            <a:pPr marL="457200" lvl="0" indent="-317500" algn="l" rtl="0">
              <a:lnSpc>
                <a:spcPct val="100000"/>
              </a:lnSpc>
              <a:spcBef>
                <a:spcPts val="0"/>
              </a:spcBef>
              <a:spcAft>
                <a:spcPts val="0"/>
              </a:spcAft>
              <a:buClr>
                <a:srgbClr val="EB068D"/>
              </a:buClr>
              <a:buSzPts val="1400"/>
              <a:buAutoNum type="arabicPeriod"/>
            </a:pPr>
            <a:r>
              <a:rPr lang="en" sz="1400">
                <a:solidFill>
                  <a:srgbClr val="EB068D"/>
                </a:solidFill>
              </a:rPr>
              <a:t>manage ideas and information</a:t>
            </a:r>
            <a:endParaRPr sz="1400">
              <a:solidFill>
                <a:srgbClr val="EB068D"/>
              </a:solidFill>
            </a:endParaRPr>
          </a:p>
          <a:p>
            <a:pPr marL="457200" lvl="0" indent="0" algn="l" rtl="0">
              <a:lnSpc>
                <a:spcPct val="100000"/>
              </a:lnSpc>
              <a:spcBef>
                <a:spcPts val="0"/>
              </a:spcBef>
              <a:spcAft>
                <a:spcPts val="0"/>
              </a:spcAft>
              <a:buSzPts val="2800"/>
              <a:buNone/>
            </a:pPr>
            <a:endParaRPr sz="1400">
              <a:solidFill>
                <a:srgbClr val="EB068D"/>
              </a:solidFill>
            </a:endParaRPr>
          </a:p>
          <a:p>
            <a:pPr marL="457200" lvl="0" indent="-317500" algn="l" rtl="0">
              <a:lnSpc>
                <a:spcPct val="100000"/>
              </a:lnSpc>
              <a:spcBef>
                <a:spcPts val="0"/>
              </a:spcBef>
              <a:spcAft>
                <a:spcPts val="0"/>
              </a:spcAft>
              <a:buClr>
                <a:srgbClr val="EB068D"/>
              </a:buClr>
              <a:buSzPts val="1400"/>
              <a:buAutoNum type="arabicPeriod"/>
            </a:pPr>
            <a:r>
              <a:rPr lang="en" sz="1400">
                <a:solidFill>
                  <a:srgbClr val="EB068D"/>
                </a:solidFill>
              </a:rPr>
              <a:t>enhance the clarity and artistry of communication</a:t>
            </a:r>
            <a:endParaRPr sz="1400">
              <a:solidFill>
                <a:srgbClr val="EB068D"/>
              </a:solidFill>
            </a:endParaRPr>
          </a:p>
          <a:p>
            <a:pPr marL="457200" lvl="0" indent="0" algn="l" rtl="0">
              <a:lnSpc>
                <a:spcPct val="100000"/>
              </a:lnSpc>
              <a:spcBef>
                <a:spcPts val="0"/>
              </a:spcBef>
              <a:spcAft>
                <a:spcPts val="0"/>
              </a:spcAft>
              <a:buSzPts val="2800"/>
              <a:buNone/>
            </a:pPr>
            <a:endParaRPr sz="1400">
              <a:solidFill>
                <a:srgbClr val="EB068D"/>
              </a:solidFill>
            </a:endParaRPr>
          </a:p>
          <a:p>
            <a:pPr marL="457200" lvl="0" indent="-317500" algn="l" rtl="0">
              <a:lnSpc>
                <a:spcPct val="100000"/>
              </a:lnSpc>
              <a:spcBef>
                <a:spcPts val="0"/>
              </a:spcBef>
              <a:spcAft>
                <a:spcPts val="0"/>
              </a:spcAft>
              <a:buClr>
                <a:srgbClr val="EB068D"/>
              </a:buClr>
              <a:buSzPts val="1400"/>
              <a:buAutoNum type="arabicPeriod"/>
            </a:pPr>
            <a:r>
              <a:rPr lang="en" sz="1400">
                <a:solidFill>
                  <a:srgbClr val="EB068D"/>
                </a:solidFill>
              </a:rPr>
              <a:t>respect, support and collaborate with others.</a:t>
            </a:r>
            <a:endParaRPr sz="1400">
              <a:solidFill>
                <a:srgbClr val="EB068D"/>
              </a:solidFill>
            </a:endParaRPr>
          </a:p>
        </p:txBody>
      </p:sp>
      <p:sp>
        <p:nvSpPr>
          <p:cNvPr id="618" name="Google Shape;618;p43"/>
          <p:cNvSpPr txBox="1"/>
          <p:nvPr/>
        </p:nvSpPr>
        <p:spPr>
          <a:xfrm>
            <a:off x="4499375" y="686200"/>
            <a:ext cx="4652400" cy="501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EB068D"/>
                </a:solidFill>
                <a:latin typeface="Lato"/>
                <a:ea typeface="Lato"/>
                <a:cs typeface="Lato"/>
                <a:sym typeface="Lato"/>
              </a:rPr>
              <a:t>New: ELAL ORGANIZING IDEAS:</a:t>
            </a:r>
            <a:endParaRPr sz="2400" b="0" i="0" u="none" strike="noStrike" cap="none">
              <a:solidFill>
                <a:srgbClr val="EB068D"/>
              </a:solidFill>
              <a:latin typeface="Lato"/>
              <a:ea typeface="Lato"/>
              <a:cs typeface="Lato"/>
              <a:sym typeface="Lato"/>
            </a:endParaRPr>
          </a:p>
          <a:p>
            <a:pPr marL="1371600" marR="0" lvl="0" indent="-323850" algn="l" rtl="0">
              <a:lnSpc>
                <a:spcPct val="200000"/>
              </a:lnSpc>
              <a:spcBef>
                <a:spcPts val="0"/>
              </a:spcBef>
              <a:spcAft>
                <a:spcPts val="0"/>
              </a:spcAft>
              <a:buClr>
                <a:srgbClr val="EB068D"/>
              </a:buClr>
              <a:buSzPts val="1500"/>
              <a:buFont typeface="Lato"/>
              <a:buAutoNum type="arabicPeriod"/>
            </a:pPr>
            <a:r>
              <a:rPr lang="en" sz="1500" b="0" i="0" u="none" strike="noStrike" cap="none">
                <a:solidFill>
                  <a:srgbClr val="EB068D"/>
                </a:solidFill>
                <a:latin typeface="Lato"/>
                <a:ea typeface="Lato"/>
                <a:cs typeface="Lato"/>
                <a:sym typeface="Lato"/>
              </a:rPr>
              <a:t>Text Forms and Structures</a:t>
            </a:r>
            <a:endParaRPr sz="1500" b="0" i="0" u="none" strike="noStrike" cap="none">
              <a:solidFill>
                <a:srgbClr val="EB068D"/>
              </a:solidFill>
              <a:latin typeface="Lato"/>
              <a:ea typeface="Lato"/>
              <a:cs typeface="Lato"/>
              <a:sym typeface="Lato"/>
            </a:endParaRPr>
          </a:p>
          <a:p>
            <a:pPr marL="1371600" marR="0" lvl="0" indent="-323850" algn="l" rtl="0">
              <a:lnSpc>
                <a:spcPct val="200000"/>
              </a:lnSpc>
              <a:spcBef>
                <a:spcPts val="0"/>
              </a:spcBef>
              <a:spcAft>
                <a:spcPts val="0"/>
              </a:spcAft>
              <a:buClr>
                <a:srgbClr val="EB068D"/>
              </a:buClr>
              <a:buSzPts val="1500"/>
              <a:buFont typeface="Lato"/>
              <a:buAutoNum type="arabicPeriod"/>
            </a:pPr>
            <a:r>
              <a:rPr lang="en" sz="1500" b="0" i="0" u="none" strike="noStrike" cap="none">
                <a:solidFill>
                  <a:srgbClr val="EB068D"/>
                </a:solidFill>
                <a:latin typeface="Lato"/>
                <a:ea typeface="Lato"/>
                <a:cs typeface="Lato"/>
                <a:sym typeface="Lato"/>
              </a:rPr>
              <a:t>Oral Language</a:t>
            </a:r>
            <a:endParaRPr sz="1500" b="0" i="0" u="none" strike="noStrike" cap="none">
              <a:solidFill>
                <a:srgbClr val="EB068D"/>
              </a:solidFill>
              <a:latin typeface="Lato"/>
              <a:ea typeface="Lato"/>
              <a:cs typeface="Lato"/>
              <a:sym typeface="Lato"/>
            </a:endParaRPr>
          </a:p>
          <a:p>
            <a:pPr marL="1371600" marR="0" lvl="0" indent="-323850" algn="l" rtl="0">
              <a:lnSpc>
                <a:spcPct val="200000"/>
              </a:lnSpc>
              <a:spcBef>
                <a:spcPts val="0"/>
              </a:spcBef>
              <a:spcAft>
                <a:spcPts val="0"/>
              </a:spcAft>
              <a:buClr>
                <a:srgbClr val="EB068D"/>
              </a:buClr>
              <a:buSzPts val="1500"/>
              <a:buFont typeface="Lato"/>
              <a:buAutoNum type="arabicPeriod"/>
            </a:pPr>
            <a:r>
              <a:rPr lang="en" sz="1500" b="0" i="0" u="none" strike="noStrike" cap="none">
                <a:solidFill>
                  <a:srgbClr val="EB068D"/>
                </a:solidFill>
                <a:latin typeface="Lato"/>
                <a:ea typeface="Lato"/>
                <a:cs typeface="Lato"/>
                <a:sym typeface="Lato"/>
              </a:rPr>
              <a:t>Vocabulary</a:t>
            </a:r>
            <a:endParaRPr sz="1500" b="0" i="0" u="none" strike="noStrike" cap="none">
              <a:solidFill>
                <a:srgbClr val="EB068D"/>
              </a:solidFill>
              <a:latin typeface="Lato"/>
              <a:ea typeface="Lato"/>
              <a:cs typeface="Lato"/>
              <a:sym typeface="Lato"/>
            </a:endParaRPr>
          </a:p>
          <a:p>
            <a:pPr marL="1371600" marR="0" lvl="0" indent="-323850" algn="l" rtl="0">
              <a:lnSpc>
                <a:spcPct val="200000"/>
              </a:lnSpc>
              <a:spcBef>
                <a:spcPts val="0"/>
              </a:spcBef>
              <a:spcAft>
                <a:spcPts val="0"/>
              </a:spcAft>
              <a:buClr>
                <a:srgbClr val="EB068D"/>
              </a:buClr>
              <a:buSzPts val="1500"/>
              <a:buFont typeface="Lato"/>
              <a:buAutoNum type="arabicPeriod"/>
            </a:pPr>
            <a:r>
              <a:rPr lang="en" sz="1500" b="0" i="0" u="none" strike="noStrike" cap="none">
                <a:solidFill>
                  <a:srgbClr val="EB068D"/>
                </a:solidFill>
                <a:latin typeface="Lato"/>
                <a:ea typeface="Lato"/>
                <a:cs typeface="Lato"/>
                <a:sym typeface="Lato"/>
              </a:rPr>
              <a:t>Phonological Awareness</a:t>
            </a:r>
            <a:endParaRPr sz="1500" b="0" i="0" u="none" strike="noStrike" cap="none">
              <a:solidFill>
                <a:srgbClr val="EB068D"/>
              </a:solidFill>
              <a:latin typeface="Lato"/>
              <a:ea typeface="Lato"/>
              <a:cs typeface="Lato"/>
              <a:sym typeface="Lato"/>
            </a:endParaRPr>
          </a:p>
          <a:p>
            <a:pPr marL="1371600" marR="0" lvl="0" indent="-323850" algn="l" rtl="0">
              <a:lnSpc>
                <a:spcPct val="200000"/>
              </a:lnSpc>
              <a:spcBef>
                <a:spcPts val="0"/>
              </a:spcBef>
              <a:spcAft>
                <a:spcPts val="0"/>
              </a:spcAft>
              <a:buClr>
                <a:srgbClr val="EB068D"/>
              </a:buClr>
              <a:buSzPts val="1500"/>
              <a:buFont typeface="Lato"/>
              <a:buAutoNum type="arabicPeriod"/>
            </a:pPr>
            <a:r>
              <a:rPr lang="en" sz="1500" b="0" i="0" u="none" strike="noStrike" cap="none">
                <a:solidFill>
                  <a:srgbClr val="EB068D"/>
                </a:solidFill>
                <a:latin typeface="Lato"/>
                <a:ea typeface="Lato"/>
                <a:cs typeface="Lato"/>
                <a:sym typeface="Lato"/>
              </a:rPr>
              <a:t>Phonics</a:t>
            </a:r>
            <a:endParaRPr sz="1500" b="0" i="0" u="none" strike="noStrike" cap="none">
              <a:solidFill>
                <a:srgbClr val="EB068D"/>
              </a:solidFill>
              <a:latin typeface="Lato"/>
              <a:ea typeface="Lato"/>
              <a:cs typeface="Lato"/>
              <a:sym typeface="Lato"/>
            </a:endParaRPr>
          </a:p>
          <a:p>
            <a:pPr marL="1371600" marR="0" lvl="0" indent="-323850" algn="l" rtl="0">
              <a:lnSpc>
                <a:spcPct val="200000"/>
              </a:lnSpc>
              <a:spcBef>
                <a:spcPts val="0"/>
              </a:spcBef>
              <a:spcAft>
                <a:spcPts val="0"/>
              </a:spcAft>
              <a:buClr>
                <a:srgbClr val="EB068D"/>
              </a:buClr>
              <a:buSzPts val="1500"/>
              <a:buFont typeface="Lato"/>
              <a:buAutoNum type="arabicPeriod"/>
            </a:pPr>
            <a:r>
              <a:rPr lang="en" sz="1500" b="0" i="0" u="none" strike="noStrike" cap="none">
                <a:solidFill>
                  <a:srgbClr val="EB068D"/>
                </a:solidFill>
                <a:latin typeface="Lato"/>
                <a:ea typeface="Lato"/>
                <a:cs typeface="Lato"/>
                <a:sym typeface="Lato"/>
              </a:rPr>
              <a:t>Fluency </a:t>
            </a:r>
            <a:endParaRPr sz="1500" b="0" i="0" u="none" strike="noStrike" cap="none">
              <a:solidFill>
                <a:srgbClr val="EB068D"/>
              </a:solidFill>
              <a:latin typeface="Lato"/>
              <a:ea typeface="Lato"/>
              <a:cs typeface="Lato"/>
              <a:sym typeface="Lato"/>
            </a:endParaRPr>
          </a:p>
          <a:p>
            <a:pPr marL="1371600" marR="0" lvl="0" indent="-323850" algn="l" rtl="0">
              <a:lnSpc>
                <a:spcPct val="200000"/>
              </a:lnSpc>
              <a:spcBef>
                <a:spcPts val="0"/>
              </a:spcBef>
              <a:spcAft>
                <a:spcPts val="0"/>
              </a:spcAft>
              <a:buClr>
                <a:srgbClr val="EB068D"/>
              </a:buClr>
              <a:buSzPts val="1500"/>
              <a:buFont typeface="Lato"/>
              <a:buAutoNum type="arabicPeriod"/>
            </a:pPr>
            <a:r>
              <a:rPr lang="en" sz="1500" b="0" i="0" u="none" strike="noStrike" cap="none">
                <a:solidFill>
                  <a:srgbClr val="EB068D"/>
                </a:solidFill>
                <a:latin typeface="Lato"/>
                <a:ea typeface="Lato"/>
                <a:cs typeface="Lato"/>
                <a:sym typeface="Lato"/>
              </a:rPr>
              <a:t>Comprehension </a:t>
            </a:r>
            <a:endParaRPr sz="1500" b="0" i="0" u="none" strike="noStrike" cap="none">
              <a:solidFill>
                <a:srgbClr val="EB068D"/>
              </a:solidFill>
              <a:latin typeface="Lato"/>
              <a:ea typeface="Lato"/>
              <a:cs typeface="Lato"/>
              <a:sym typeface="Lato"/>
            </a:endParaRPr>
          </a:p>
          <a:p>
            <a:pPr marL="1371600" marR="0" lvl="0" indent="-323850" algn="l" rtl="0">
              <a:lnSpc>
                <a:spcPct val="200000"/>
              </a:lnSpc>
              <a:spcBef>
                <a:spcPts val="0"/>
              </a:spcBef>
              <a:spcAft>
                <a:spcPts val="0"/>
              </a:spcAft>
              <a:buClr>
                <a:srgbClr val="EB068D"/>
              </a:buClr>
              <a:buSzPts val="1500"/>
              <a:buFont typeface="Lato"/>
              <a:buAutoNum type="arabicPeriod"/>
            </a:pPr>
            <a:r>
              <a:rPr lang="en" sz="1500" b="0" i="0" u="none" strike="noStrike" cap="none">
                <a:solidFill>
                  <a:srgbClr val="EB068D"/>
                </a:solidFill>
                <a:latin typeface="Lato"/>
                <a:ea typeface="Lato"/>
                <a:cs typeface="Lato"/>
                <a:sym typeface="Lato"/>
              </a:rPr>
              <a:t>Writing</a:t>
            </a:r>
            <a:endParaRPr sz="1500" b="0" i="0" u="none" strike="noStrike" cap="none">
              <a:solidFill>
                <a:srgbClr val="EB068D"/>
              </a:solidFill>
              <a:latin typeface="Lato"/>
              <a:ea typeface="Lato"/>
              <a:cs typeface="Lato"/>
              <a:sym typeface="Lato"/>
            </a:endParaRPr>
          </a:p>
          <a:p>
            <a:pPr marL="1371600" marR="0" lvl="0" indent="-323850" algn="l" rtl="0">
              <a:lnSpc>
                <a:spcPct val="200000"/>
              </a:lnSpc>
              <a:spcBef>
                <a:spcPts val="0"/>
              </a:spcBef>
              <a:spcAft>
                <a:spcPts val="0"/>
              </a:spcAft>
              <a:buClr>
                <a:srgbClr val="EB068D"/>
              </a:buClr>
              <a:buSzPts val="1500"/>
              <a:buFont typeface="Lato"/>
              <a:buAutoNum type="arabicPeriod"/>
            </a:pPr>
            <a:r>
              <a:rPr lang="en" sz="1500" b="0" i="0" u="none" strike="noStrike" cap="none">
                <a:solidFill>
                  <a:srgbClr val="EB068D"/>
                </a:solidFill>
                <a:latin typeface="Lato"/>
                <a:ea typeface="Lato"/>
                <a:cs typeface="Lato"/>
                <a:sym typeface="Lato"/>
              </a:rPr>
              <a:t>Conventions </a:t>
            </a:r>
            <a:endParaRPr sz="2000" b="0" i="0" u="none" strike="noStrike" cap="none">
              <a:solidFill>
                <a:srgbClr val="EB068D"/>
              </a:solidFill>
              <a:latin typeface="Lato"/>
              <a:ea typeface="Lato"/>
              <a:cs typeface="Lato"/>
              <a:sym typeface="Lato"/>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EB068D"/>
              </a:solidFill>
              <a:latin typeface="Lato"/>
              <a:ea typeface="Lato"/>
              <a:cs typeface="Lato"/>
              <a:sym typeface="Lato"/>
            </a:endParaRPr>
          </a:p>
        </p:txBody>
      </p:sp>
      <p:sp>
        <p:nvSpPr>
          <p:cNvPr id="619" name="Google Shape;619;p43"/>
          <p:cNvSpPr/>
          <p:nvPr/>
        </p:nvSpPr>
        <p:spPr>
          <a:xfrm>
            <a:off x="126825" y="687225"/>
            <a:ext cx="4176900" cy="446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B068D"/>
              </a:solidFill>
              <a:latin typeface="Arial"/>
              <a:ea typeface="Arial"/>
              <a:cs typeface="Arial"/>
              <a:sym typeface="Arial"/>
            </a:endParaRPr>
          </a:p>
        </p:txBody>
      </p:sp>
      <p:sp>
        <p:nvSpPr>
          <p:cNvPr id="620" name="Google Shape;620;p43"/>
          <p:cNvSpPr txBox="1">
            <a:spLocks noGrp="1"/>
          </p:cNvSpPr>
          <p:nvPr>
            <p:ph type="ctrTitle"/>
          </p:nvPr>
        </p:nvSpPr>
        <p:spPr>
          <a:xfrm>
            <a:off x="380850" y="792000"/>
            <a:ext cx="3715800" cy="4118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b="1">
                <a:solidFill>
                  <a:srgbClr val="EB068D"/>
                </a:solidFill>
              </a:rPr>
              <a:t>Current </a:t>
            </a:r>
            <a:r>
              <a:rPr lang="en" sz="2300" b="1" u="sng">
                <a:solidFill>
                  <a:srgbClr val="EB068D"/>
                </a:solidFill>
                <a:hlinkClick r:id="rId3">
                  <a:extLst>
                    <a:ext uri="{A12FA001-AC4F-418D-AE19-62706E023703}">
                      <ahyp:hlinkClr xmlns:ahyp="http://schemas.microsoft.com/office/drawing/2018/hyperlinkcolor" val="tx"/>
                    </a:ext>
                  </a:extLst>
                </a:hlinkClick>
              </a:rPr>
              <a:t>ELA STRANDS:</a:t>
            </a:r>
            <a:endParaRPr sz="2300" b="1">
              <a:solidFill>
                <a:srgbClr val="EB068D"/>
              </a:solidFill>
            </a:endParaRPr>
          </a:p>
          <a:p>
            <a:pPr marL="0" lvl="0" indent="0" algn="l" rtl="0">
              <a:lnSpc>
                <a:spcPct val="100000"/>
              </a:lnSpc>
              <a:spcBef>
                <a:spcPts val="0"/>
              </a:spcBef>
              <a:spcAft>
                <a:spcPts val="0"/>
              </a:spcAft>
              <a:buSzPts val="2800"/>
              <a:buNone/>
            </a:pPr>
            <a:endParaRPr sz="800" b="1">
              <a:solidFill>
                <a:srgbClr val="EB068D"/>
              </a:solidFill>
            </a:endParaRPr>
          </a:p>
          <a:p>
            <a:pPr marL="0" lvl="0" indent="0" algn="l" rtl="0">
              <a:lnSpc>
                <a:spcPct val="100000"/>
              </a:lnSpc>
              <a:spcBef>
                <a:spcPts val="0"/>
              </a:spcBef>
              <a:spcAft>
                <a:spcPts val="0"/>
              </a:spcAft>
              <a:buSzPts val="2800"/>
              <a:buNone/>
            </a:pPr>
            <a:r>
              <a:rPr lang="en" sz="1600" b="1">
                <a:solidFill>
                  <a:srgbClr val="EB068D"/>
                </a:solidFill>
                <a:uFill>
                  <a:noFill/>
                </a:uFill>
                <a:hlinkClick r:id="rId3">
                  <a:extLst>
                    <a:ext uri="{A12FA001-AC4F-418D-AE19-62706E023703}">
                      <ahyp:hlinkClr xmlns:ahyp="http://schemas.microsoft.com/office/drawing/2018/hyperlinkcolor" val="tx"/>
                    </a:ext>
                  </a:extLst>
                </a:hlinkClick>
              </a:rPr>
              <a:t>Students will listen, speak, read, write, view and represent to:</a:t>
            </a:r>
            <a:endParaRPr sz="1600" b="1">
              <a:solidFill>
                <a:srgbClr val="EB068D"/>
              </a:solidFill>
            </a:endParaRPr>
          </a:p>
          <a:p>
            <a:pPr marL="0" lvl="0" indent="0" algn="l" rtl="0">
              <a:lnSpc>
                <a:spcPct val="100000"/>
              </a:lnSpc>
              <a:spcBef>
                <a:spcPts val="0"/>
              </a:spcBef>
              <a:spcAft>
                <a:spcPts val="0"/>
              </a:spcAft>
              <a:buSzPts val="2800"/>
              <a:buNone/>
            </a:pPr>
            <a:endParaRPr sz="1600" b="1">
              <a:solidFill>
                <a:srgbClr val="EB068D"/>
              </a:solidFill>
            </a:endParaRPr>
          </a:p>
          <a:p>
            <a:pPr marL="457200" lvl="0" indent="-317500" algn="l" rtl="0">
              <a:lnSpc>
                <a:spcPct val="100000"/>
              </a:lnSpc>
              <a:spcBef>
                <a:spcPts val="0"/>
              </a:spcBef>
              <a:spcAft>
                <a:spcPts val="0"/>
              </a:spcAft>
              <a:buClr>
                <a:srgbClr val="EB068D"/>
              </a:buClr>
              <a:buSzPts val="1400"/>
              <a:buAutoNum type="arabicPeriod"/>
            </a:pPr>
            <a:r>
              <a:rPr lang="en" sz="1400" b="1">
                <a:solidFill>
                  <a:srgbClr val="EB068D"/>
                </a:solidFill>
              </a:rPr>
              <a:t>explore thoughts, ideas, feelings and experiences</a:t>
            </a:r>
            <a:endParaRPr sz="1400" b="1">
              <a:solidFill>
                <a:srgbClr val="EB068D"/>
              </a:solidFill>
            </a:endParaRPr>
          </a:p>
          <a:p>
            <a:pPr marL="457200" lvl="0" indent="0" algn="l" rtl="0">
              <a:lnSpc>
                <a:spcPct val="100000"/>
              </a:lnSpc>
              <a:spcBef>
                <a:spcPts val="0"/>
              </a:spcBef>
              <a:spcAft>
                <a:spcPts val="0"/>
              </a:spcAft>
              <a:buSzPts val="2800"/>
              <a:buNone/>
            </a:pPr>
            <a:endParaRPr sz="1400" b="1">
              <a:solidFill>
                <a:srgbClr val="EB068D"/>
              </a:solidFill>
            </a:endParaRPr>
          </a:p>
          <a:p>
            <a:pPr marL="457200" lvl="0" indent="-317500" algn="l" rtl="0">
              <a:lnSpc>
                <a:spcPct val="100000"/>
              </a:lnSpc>
              <a:spcBef>
                <a:spcPts val="0"/>
              </a:spcBef>
              <a:spcAft>
                <a:spcPts val="0"/>
              </a:spcAft>
              <a:buClr>
                <a:srgbClr val="EB068D"/>
              </a:buClr>
              <a:buSzPts val="1400"/>
              <a:buAutoNum type="arabicPeriod"/>
            </a:pPr>
            <a:r>
              <a:rPr lang="en" sz="1400" b="1">
                <a:solidFill>
                  <a:srgbClr val="EB068D"/>
                </a:solidFill>
              </a:rPr>
              <a:t>comprehend and respond personally and critically to oral, print and other media texts</a:t>
            </a:r>
            <a:endParaRPr sz="1400" b="1">
              <a:solidFill>
                <a:srgbClr val="EB068D"/>
              </a:solidFill>
            </a:endParaRPr>
          </a:p>
          <a:p>
            <a:pPr marL="457200" lvl="0" indent="0" algn="l" rtl="0">
              <a:lnSpc>
                <a:spcPct val="100000"/>
              </a:lnSpc>
              <a:spcBef>
                <a:spcPts val="0"/>
              </a:spcBef>
              <a:spcAft>
                <a:spcPts val="0"/>
              </a:spcAft>
              <a:buSzPts val="2800"/>
              <a:buNone/>
            </a:pPr>
            <a:endParaRPr sz="1400" b="1">
              <a:solidFill>
                <a:srgbClr val="EB068D"/>
              </a:solidFill>
            </a:endParaRPr>
          </a:p>
          <a:p>
            <a:pPr marL="457200" lvl="0" indent="-317500" algn="l" rtl="0">
              <a:lnSpc>
                <a:spcPct val="100000"/>
              </a:lnSpc>
              <a:spcBef>
                <a:spcPts val="0"/>
              </a:spcBef>
              <a:spcAft>
                <a:spcPts val="0"/>
              </a:spcAft>
              <a:buClr>
                <a:srgbClr val="EB068D"/>
              </a:buClr>
              <a:buSzPts val="1400"/>
              <a:buAutoNum type="arabicPeriod"/>
            </a:pPr>
            <a:r>
              <a:rPr lang="en" sz="1400" b="1">
                <a:solidFill>
                  <a:srgbClr val="EB068D"/>
                </a:solidFill>
              </a:rPr>
              <a:t>manage ideas and information</a:t>
            </a:r>
            <a:endParaRPr sz="1400" b="1">
              <a:solidFill>
                <a:srgbClr val="EB068D"/>
              </a:solidFill>
            </a:endParaRPr>
          </a:p>
          <a:p>
            <a:pPr marL="457200" lvl="0" indent="0" algn="l" rtl="0">
              <a:lnSpc>
                <a:spcPct val="100000"/>
              </a:lnSpc>
              <a:spcBef>
                <a:spcPts val="0"/>
              </a:spcBef>
              <a:spcAft>
                <a:spcPts val="0"/>
              </a:spcAft>
              <a:buSzPts val="2800"/>
              <a:buNone/>
            </a:pPr>
            <a:endParaRPr sz="1400" b="1">
              <a:solidFill>
                <a:srgbClr val="EB068D"/>
              </a:solidFill>
            </a:endParaRPr>
          </a:p>
          <a:p>
            <a:pPr marL="457200" lvl="0" indent="-317500" algn="l" rtl="0">
              <a:lnSpc>
                <a:spcPct val="100000"/>
              </a:lnSpc>
              <a:spcBef>
                <a:spcPts val="0"/>
              </a:spcBef>
              <a:spcAft>
                <a:spcPts val="0"/>
              </a:spcAft>
              <a:buClr>
                <a:srgbClr val="EB068D"/>
              </a:buClr>
              <a:buSzPts val="1400"/>
              <a:buAutoNum type="arabicPeriod"/>
            </a:pPr>
            <a:r>
              <a:rPr lang="en" sz="1400" b="1">
                <a:solidFill>
                  <a:srgbClr val="EB068D"/>
                </a:solidFill>
              </a:rPr>
              <a:t>enhance the clarity and artistry of communication</a:t>
            </a:r>
            <a:endParaRPr sz="1400" b="1">
              <a:solidFill>
                <a:srgbClr val="EB068D"/>
              </a:solidFill>
            </a:endParaRPr>
          </a:p>
          <a:p>
            <a:pPr marL="457200" lvl="0" indent="0" algn="l" rtl="0">
              <a:lnSpc>
                <a:spcPct val="100000"/>
              </a:lnSpc>
              <a:spcBef>
                <a:spcPts val="0"/>
              </a:spcBef>
              <a:spcAft>
                <a:spcPts val="0"/>
              </a:spcAft>
              <a:buSzPts val="2800"/>
              <a:buNone/>
            </a:pPr>
            <a:endParaRPr sz="1400" b="1">
              <a:solidFill>
                <a:srgbClr val="EB068D"/>
              </a:solidFill>
            </a:endParaRPr>
          </a:p>
          <a:p>
            <a:pPr marL="457200" lvl="0" indent="-317500" algn="l" rtl="0">
              <a:lnSpc>
                <a:spcPct val="100000"/>
              </a:lnSpc>
              <a:spcBef>
                <a:spcPts val="0"/>
              </a:spcBef>
              <a:spcAft>
                <a:spcPts val="0"/>
              </a:spcAft>
              <a:buClr>
                <a:srgbClr val="EB068D"/>
              </a:buClr>
              <a:buSzPts val="1400"/>
              <a:buAutoNum type="arabicPeriod"/>
            </a:pPr>
            <a:r>
              <a:rPr lang="en" sz="1400" b="1">
                <a:solidFill>
                  <a:srgbClr val="EB068D"/>
                </a:solidFill>
              </a:rPr>
              <a:t>respect, support and collaborate with others.</a:t>
            </a:r>
            <a:endParaRPr sz="1400" b="1">
              <a:solidFill>
                <a:srgbClr val="EB068D"/>
              </a:solidFill>
            </a:endParaRPr>
          </a:p>
        </p:txBody>
      </p:sp>
      <p:sp>
        <p:nvSpPr>
          <p:cNvPr id="621" name="Google Shape;621;p43"/>
          <p:cNvSpPr/>
          <p:nvPr/>
        </p:nvSpPr>
        <p:spPr>
          <a:xfrm>
            <a:off x="4487850" y="681700"/>
            <a:ext cx="4591200" cy="446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B068D"/>
              </a:solidFill>
              <a:latin typeface="Arial"/>
              <a:ea typeface="Arial"/>
              <a:cs typeface="Arial"/>
              <a:sym typeface="Arial"/>
            </a:endParaRPr>
          </a:p>
        </p:txBody>
      </p:sp>
      <p:sp>
        <p:nvSpPr>
          <p:cNvPr id="622" name="Google Shape;622;p43"/>
          <p:cNvSpPr txBox="1"/>
          <p:nvPr/>
        </p:nvSpPr>
        <p:spPr>
          <a:xfrm>
            <a:off x="4499375" y="735050"/>
            <a:ext cx="4652400" cy="3963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 sz="2300" b="1" i="0" u="none" strike="noStrike" cap="none">
                <a:solidFill>
                  <a:srgbClr val="EB068D"/>
                </a:solidFill>
                <a:latin typeface="Raleway"/>
                <a:ea typeface="Raleway"/>
                <a:cs typeface="Raleway"/>
                <a:sym typeface="Raleway"/>
              </a:rPr>
              <a:t>New: ELAL ORGANIZING IDEAS: </a:t>
            </a:r>
            <a:endParaRPr sz="2300" b="1" i="0" u="none" strike="noStrike" cap="none">
              <a:solidFill>
                <a:srgbClr val="EB068D"/>
              </a:solidFill>
              <a:latin typeface="Raleway"/>
              <a:ea typeface="Raleway"/>
              <a:cs typeface="Raleway"/>
              <a:sym typeface="Raleway"/>
            </a:endParaRPr>
          </a:p>
          <a:p>
            <a:pPr marL="1371600" marR="0" lvl="0" indent="-323850" algn="l" rtl="0">
              <a:lnSpc>
                <a:spcPct val="150000"/>
              </a:lnSpc>
              <a:spcBef>
                <a:spcPts val="0"/>
              </a:spcBef>
              <a:spcAft>
                <a:spcPts val="0"/>
              </a:spcAft>
              <a:buClr>
                <a:srgbClr val="EB068D"/>
              </a:buClr>
              <a:buSzPts val="1500"/>
              <a:buFont typeface="Lato"/>
              <a:buAutoNum type="arabicPeriod"/>
            </a:pPr>
            <a:r>
              <a:rPr lang="en" sz="1500" b="1" i="0" u="none" strike="noStrike" cap="none">
                <a:solidFill>
                  <a:srgbClr val="EB068D"/>
                </a:solidFill>
                <a:latin typeface="Lato"/>
                <a:ea typeface="Lato"/>
                <a:cs typeface="Lato"/>
                <a:sym typeface="Lato"/>
              </a:rPr>
              <a:t>Text Forms and Structures</a:t>
            </a:r>
            <a:endParaRPr sz="1500" b="1" i="0" u="none" strike="noStrike" cap="none">
              <a:solidFill>
                <a:srgbClr val="EB068D"/>
              </a:solidFill>
              <a:latin typeface="Lato"/>
              <a:ea typeface="Lato"/>
              <a:cs typeface="Lato"/>
              <a:sym typeface="Lato"/>
            </a:endParaRPr>
          </a:p>
          <a:p>
            <a:pPr marL="1371600" marR="0" lvl="0" indent="-323850" algn="l" rtl="0">
              <a:lnSpc>
                <a:spcPct val="150000"/>
              </a:lnSpc>
              <a:spcBef>
                <a:spcPts val="0"/>
              </a:spcBef>
              <a:spcAft>
                <a:spcPts val="0"/>
              </a:spcAft>
              <a:buClr>
                <a:srgbClr val="EB068D"/>
              </a:buClr>
              <a:buSzPts val="1500"/>
              <a:buFont typeface="Lato"/>
              <a:buAutoNum type="arabicPeriod"/>
            </a:pPr>
            <a:r>
              <a:rPr lang="en" sz="1500" b="1" i="0" u="none" strike="noStrike" cap="none">
                <a:solidFill>
                  <a:srgbClr val="EB068D"/>
                </a:solidFill>
                <a:latin typeface="Lato"/>
                <a:ea typeface="Lato"/>
                <a:cs typeface="Lato"/>
                <a:sym typeface="Lato"/>
              </a:rPr>
              <a:t>Oral Language</a:t>
            </a:r>
            <a:endParaRPr sz="1500" b="1" i="0" u="none" strike="noStrike" cap="none">
              <a:solidFill>
                <a:srgbClr val="EB068D"/>
              </a:solidFill>
              <a:latin typeface="Lato"/>
              <a:ea typeface="Lato"/>
              <a:cs typeface="Lato"/>
              <a:sym typeface="Lato"/>
            </a:endParaRPr>
          </a:p>
          <a:p>
            <a:pPr marL="1371600" marR="0" lvl="0" indent="-323850" algn="l" rtl="0">
              <a:lnSpc>
                <a:spcPct val="150000"/>
              </a:lnSpc>
              <a:spcBef>
                <a:spcPts val="0"/>
              </a:spcBef>
              <a:spcAft>
                <a:spcPts val="0"/>
              </a:spcAft>
              <a:buClr>
                <a:srgbClr val="EB068D"/>
              </a:buClr>
              <a:buSzPts val="1500"/>
              <a:buFont typeface="Lato"/>
              <a:buAutoNum type="arabicPeriod"/>
            </a:pPr>
            <a:r>
              <a:rPr lang="en" sz="1500" b="1" i="0" u="none" strike="noStrike" cap="none">
                <a:solidFill>
                  <a:srgbClr val="EB068D"/>
                </a:solidFill>
                <a:latin typeface="Lato"/>
                <a:ea typeface="Lato"/>
                <a:cs typeface="Lato"/>
                <a:sym typeface="Lato"/>
              </a:rPr>
              <a:t>Vocabulary</a:t>
            </a:r>
            <a:endParaRPr sz="1500" b="1" i="0" u="none" strike="noStrike" cap="none">
              <a:solidFill>
                <a:srgbClr val="EB068D"/>
              </a:solidFill>
              <a:latin typeface="Lato"/>
              <a:ea typeface="Lato"/>
              <a:cs typeface="Lato"/>
              <a:sym typeface="Lato"/>
            </a:endParaRPr>
          </a:p>
          <a:p>
            <a:pPr marL="1371600" marR="0" lvl="0" indent="-323850" algn="l" rtl="0">
              <a:lnSpc>
                <a:spcPct val="150000"/>
              </a:lnSpc>
              <a:spcBef>
                <a:spcPts val="0"/>
              </a:spcBef>
              <a:spcAft>
                <a:spcPts val="0"/>
              </a:spcAft>
              <a:buClr>
                <a:srgbClr val="EB068D"/>
              </a:buClr>
              <a:buSzPts val="1500"/>
              <a:buFont typeface="Lato"/>
              <a:buAutoNum type="arabicPeriod"/>
            </a:pPr>
            <a:r>
              <a:rPr lang="en" sz="1500" b="1" i="0" u="none" strike="noStrike" cap="none">
                <a:solidFill>
                  <a:srgbClr val="EB068D"/>
                </a:solidFill>
                <a:latin typeface="Lato"/>
                <a:ea typeface="Lato"/>
                <a:cs typeface="Lato"/>
                <a:sym typeface="Lato"/>
              </a:rPr>
              <a:t>Phonological Awareness</a:t>
            </a:r>
            <a:endParaRPr sz="1500" b="1" i="0" u="none" strike="noStrike" cap="none">
              <a:solidFill>
                <a:srgbClr val="EB068D"/>
              </a:solidFill>
              <a:latin typeface="Lato"/>
              <a:ea typeface="Lato"/>
              <a:cs typeface="Lato"/>
              <a:sym typeface="Lato"/>
            </a:endParaRPr>
          </a:p>
          <a:p>
            <a:pPr marL="1371600" marR="0" lvl="0" indent="-323850" algn="l" rtl="0">
              <a:lnSpc>
                <a:spcPct val="150000"/>
              </a:lnSpc>
              <a:spcBef>
                <a:spcPts val="0"/>
              </a:spcBef>
              <a:spcAft>
                <a:spcPts val="0"/>
              </a:spcAft>
              <a:buClr>
                <a:srgbClr val="EB068D"/>
              </a:buClr>
              <a:buSzPts val="1500"/>
              <a:buFont typeface="Lato"/>
              <a:buAutoNum type="arabicPeriod"/>
            </a:pPr>
            <a:r>
              <a:rPr lang="en" sz="1500" b="1" i="0" u="none" strike="noStrike" cap="none">
                <a:solidFill>
                  <a:srgbClr val="EB068D"/>
                </a:solidFill>
                <a:latin typeface="Lato"/>
                <a:ea typeface="Lato"/>
                <a:cs typeface="Lato"/>
                <a:sym typeface="Lato"/>
              </a:rPr>
              <a:t>Phonics</a:t>
            </a:r>
            <a:endParaRPr sz="1500" b="1" i="0" u="none" strike="noStrike" cap="none">
              <a:solidFill>
                <a:srgbClr val="EB068D"/>
              </a:solidFill>
              <a:latin typeface="Lato"/>
              <a:ea typeface="Lato"/>
              <a:cs typeface="Lato"/>
              <a:sym typeface="Lato"/>
            </a:endParaRPr>
          </a:p>
          <a:p>
            <a:pPr marL="1371600" marR="0" lvl="0" indent="-323850" algn="l" rtl="0">
              <a:lnSpc>
                <a:spcPct val="150000"/>
              </a:lnSpc>
              <a:spcBef>
                <a:spcPts val="0"/>
              </a:spcBef>
              <a:spcAft>
                <a:spcPts val="0"/>
              </a:spcAft>
              <a:buClr>
                <a:srgbClr val="EB068D"/>
              </a:buClr>
              <a:buSzPts val="1500"/>
              <a:buFont typeface="Lato"/>
              <a:buAutoNum type="arabicPeriod"/>
            </a:pPr>
            <a:r>
              <a:rPr lang="en" sz="1500" b="1" i="0" u="none" strike="noStrike" cap="none">
                <a:solidFill>
                  <a:srgbClr val="EB068D"/>
                </a:solidFill>
                <a:latin typeface="Lato"/>
                <a:ea typeface="Lato"/>
                <a:cs typeface="Lato"/>
                <a:sym typeface="Lato"/>
              </a:rPr>
              <a:t>Fluency </a:t>
            </a:r>
            <a:endParaRPr sz="1500" b="1" i="0" u="none" strike="noStrike" cap="none">
              <a:solidFill>
                <a:srgbClr val="EB068D"/>
              </a:solidFill>
              <a:latin typeface="Lato"/>
              <a:ea typeface="Lato"/>
              <a:cs typeface="Lato"/>
              <a:sym typeface="Lato"/>
            </a:endParaRPr>
          </a:p>
          <a:p>
            <a:pPr marL="1371600" marR="0" lvl="0" indent="-323850" algn="l" rtl="0">
              <a:lnSpc>
                <a:spcPct val="150000"/>
              </a:lnSpc>
              <a:spcBef>
                <a:spcPts val="0"/>
              </a:spcBef>
              <a:spcAft>
                <a:spcPts val="0"/>
              </a:spcAft>
              <a:buClr>
                <a:srgbClr val="EB068D"/>
              </a:buClr>
              <a:buSzPts val="1500"/>
              <a:buFont typeface="Lato"/>
              <a:buAutoNum type="arabicPeriod"/>
            </a:pPr>
            <a:r>
              <a:rPr lang="en" sz="1500" b="1" i="0" u="none" strike="noStrike" cap="none">
                <a:solidFill>
                  <a:srgbClr val="EB068D"/>
                </a:solidFill>
                <a:latin typeface="Lato"/>
                <a:ea typeface="Lato"/>
                <a:cs typeface="Lato"/>
                <a:sym typeface="Lato"/>
              </a:rPr>
              <a:t>Comprehension </a:t>
            </a:r>
            <a:endParaRPr sz="1500" b="1" i="0" u="none" strike="noStrike" cap="none">
              <a:solidFill>
                <a:srgbClr val="EB068D"/>
              </a:solidFill>
              <a:latin typeface="Lato"/>
              <a:ea typeface="Lato"/>
              <a:cs typeface="Lato"/>
              <a:sym typeface="Lato"/>
            </a:endParaRPr>
          </a:p>
          <a:p>
            <a:pPr marL="1371600" marR="0" lvl="0" indent="-323850" algn="l" rtl="0">
              <a:lnSpc>
                <a:spcPct val="150000"/>
              </a:lnSpc>
              <a:spcBef>
                <a:spcPts val="0"/>
              </a:spcBef>
              <a:spcAft>
                <a:spcPts val="0"/>
              </a:spcAft>
              <a:buClr>
                <a:srgbClr val="EB068D"/>
              </a:buClr>
              <a:buSzPts val="1500"/>
              <a:buFont typeface="Lato"/>
              <a:buAutoNum type="arabicPeriod"/>
            </a:pPr>
            <a:r>
              <a:rPr lang="en" sz="1500" b="1" i="0" u="none" strike="noStrike" cap="none">
                <a:solidFill>
                  <a:srgbClr val="EB068D"/>
                </a:solidFill>
                <a:latin typeface="Lato"/>
                <a:ea typeface="Lato"/>
                <a:cs typeface="Lato"/>
                <a:sym typeface="Lato"/>
              </a:rPr>
              <a:t>Writing</a:t>
            </a:r>
            <a:endParaRPr sz="1500" b="1" i="0" u="none" strike="noStrike" cap="none">
              <a:solidFill>
                <a:srgbClr val="EB068D"/>
              </a:solidFill>
              <a:latin typeface="Lato"/>
              <a:ea typeface="Lato"/>
              <a:cs typeface="Lato"/>
              <a:sym typeface="Lato"/>
            </a:endParaRPr>
          </a:p>
          <a:p>
            <a:pPr marL="1371600" marR="0" lvl="0" indent="-323850" algn="l" rtl="0">
              <a:lnSpc>
                <a:spcPct val="150000"/>
              </a:lnSpc>
              <a:spcBef>
                <a:spcPts val="0"/>
              </a:spcBef>
              <a:spcAft>
                <a:spcPts val="0"/>
              </a:spcAft>
              <a:buClr>
                <a:srgbClr val="EB068D"/>
              </a:buClr>
              <a:buSzPts val="1500"/>
              <a:buFont typeface="Lato"/>
              <a:buAutoNum type="arabicPeriod"/>
            </a:pPr>
            <a:r>
              <a:rPr lang="en" sz="1500" b="1" i="0" u="none" strike="noStrike" cap="none">
                <a:solidFill>
                  <a:srgbClr val="EB068D"/>
                </a:solidFill>
                <a:latin typeface="Lato"/>
                <a:ea typeface="Lato"/>
                <a:cs typeface="Lato"/>
                <a:sym typeface="Lato"/>
              </a:rPr>
              <a:t>Conventions </a:t>
            </a:r>
            <a:endParaRPr sz="2000" b="1" i="0" u="none" strike="noStrike" cap="none">
              <a:solidFill>
                <a:srgbClr val="EB068D"/>
              </a:solidFill>
              <a:latin typeface="Lato"/>
              <a:ea typeface="Lato"/>
              <a:cs typeface="Lato"/>
              <a:sym typeface="Lato"/>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EB068D"/>
              </a:solidFill>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44"/>
          <p:cNvSpPr txBox="1">
            <a:spLocks noGrp="1"/>
          </p:cNvSpPr>
          <p:nvPr>
            <p:ph type="title"/>
          </p:nvPr>
        </p:nvSpPr>
        <p:spPr>
          <a:xfrm>
            <a:off x="821250" y="60275"/>
            <a:ext cx="6462600" cy="85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sz="2800" b="1"/>
              <a:t>EXAMPLE: </a:t>
            </a:r>
            <a:endParaRPr sz="2800" b="1"/>
          </a:p>
          <a:p>
            <a:pPr marL="0" lvl="0" indent="0" algn="l" rtl="0">
              <a:lnSpc>
                <a:spcPct val="100000"/>
              </a:lnSpc>
              <a:spcBef>
                <a:spcPts val="0"/>
              </a:spcBef>
              <a:spcAft>
                <a:spcPts val="0"/>
              </a:spcAft>
              <a:buSzPts val="3200"/>
              <a:buNone/>
            </a:pPr>
            <a:r>
              <a:rPr lang="en" sz="2800"/>
              <a:t>Grade 5 ELAL Curriculum                               </a:t>
            </a:r>
            <a:endParaRPr sz="2800"/>
          </a:p>
        </p:txBody>
      </p:sp>
      <p:pic>
        <p:nvPicPr>
          <p:cNvPr id="628" name="Google Shape;628;p44"/>
          <p:cNvPicPr preferRelativeResize="0"/>
          <p:nvPr/>
        </p:nvPicPr>
        <p:blipFill rotWithShape="1">
          <a:blip r:embed="rId3">
            <a:alphaModFix/>
          </a:blip>
          <a:srcRect r="-20334" b="-16577"/>
          <a:stretch/>
        </p:blipFill>
        <p:spPr>
          <a:xfrm>
            <a:off x="7837651" y="154575"/>
            <a:ext cx="1194825" cy="1010598"/>
          </a:xfrm>
          <a:prstGeom prst="rect">
            <a:avLst/>
          </a:prstGeom>
          <a:noFill/>
          <a:ln>
            <a:noFill/>
          </a:ln>
        </p:spPr>
      </p:pic>
      <p:sp>
        <p:nvSpPr>
          <p:cNvPr id="629" name="Google Shape;629;p44"/>
          <p:cNvSpPr txBox="1"/>
          <p:nvPr/>
        </p:nvSpPr>
        <p:spPr>
          <a:xfrm>
            <a:off x="7806025" y="991100"/>
            <a:ext cx="12735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630" name="Google Shape;630;p44"/>
          <p:cNvPicPr preferRelativeResize="0"/>
          <p:nvPr/>
        </p:nvPicPr>
        <p:blipFill rotWithShape="1">
          <a:blip r:embed="rId4">
            <a:alphaModFix/>
          </a:blip>
          <a:srcRect/>
          <a:stretch/>
        </p:blipFill>
        <p:spPr>
          <a:xfrm>
            <a:off x="8272525" y="4563050"/>
            <a:ext cx="871469" cy="400200"/>
          </a:xfrm>
          <a:prstGeom prst="rect">
            <a:avLst/>
          </a:prstGeom>
          <a:noFill/>
          <a:ln>
            <a:noFill/>
          </a:ln>
        </p:spPr>
      </p:pic>
      <p:pic>
        <p:nvPicPr>
          <p:cNvPr id="631" name="Google Shape;631;p44"/>
          <p:cNvPicPr preferRelativeResize="0"/>
          <p:nvPr/>
        </p:nvPicPr>
        <p:blipFill rotWithShape="1">
          <a:blip r:embed="rId5">
            <a:alphaModFix/>
          </a:blip>
          <a:srcRect/>
          <a:stretch/>
        </p:blipFill>
        <p:spPr>
          <a:xfrm>
            <a:off x="64475" y="876550"/>
            <a:ext cx="8708286" cy="3562100"/>
          </a:xfrm>
          <a:prstGeom prst="rect">
            <a:avLst/>
          </a:prstGeom>
          <a:noFill/>
          <a:ln>
            <a:noFill/>
          </a:ln>
        </p:spPr>
      </p:pic>
      <p:sp>
        <p:nvSpPr>
          <p:cNvPr id="632" name="Google Shape;632;p44"/>
          <p:cNvSpPr/>
          <p:nvPr/>
        </p:nvSpPr>
        <p:spPr>
          <a:xfrm>
            <a:off x="7191375" y="2152650"/>
            <a:ext cx="1581386" cy="22860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3" name="Google Shape;633;p44"/>
          <p:cNvSpPr/>
          <p:nvPr/>
        </p:nvSpPr>
        <p:spPr>
          <a:xfrm>
            <a:off x="64475" y="876550"/>
            <a:ext cx="709726" cy="28862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4" name="Google Shape;634;p44"/>
          <p:cNvSpPr/>
          <p:nvPr/>
        </p:nvSpPr>
        <p:spPr>
          <a:xfrm>
            <a:off x="7124700" y="876550"/>
            <a:ext cx="1679687" cy="51475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45"/>
          <p:cNvSpPr txBox="1">
            <a:spLocks noGrp="1"/>
          </p:cNvSpPr>
          <p:nvPr>
            <p:ph type="title"/>
          </p:nvPr>
        </p:nvSpPr>
        <p:spPr>
          <a:xfrm>
            <a:off x="893700" y="0"/>
            <a:ext cx="6841500" cy="58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KUSPs </a:t>
            </a:r>
            <a:r>
              <a:rPr lang="en" sz="1600"/>
              <a:t>(Grade 5 ELAL example continued)</a:t>
            </a:r>
            <a:r>
              <a:rPr lang="en" sz="2400"/>
              <a:t> </a:t>
            </a:r>
            <a:endParaRPr sz="1200"/>
          </a:p>
        </p:txBody>
      </p:sp>
      <p:sp>
        <p:nvSpPr>
          <p:cNvPr id="640" name="Google Shape;640;p45"/>
          <p:cNvSpPr txBox="1"/>
          <p:nvPr/>
        </p:nvSpPr>
        <p:spPr>
          <a:xfrm>
            <a:off x="3409650" y="4269975"/>
            <a:ext cx="6966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641" name="Google Shape;641;p45"/>
          <p:cNvPicPr preferRelativeResize="0"/>
          <p:nvPr/>
        </p:nvPicPr>
        <p:blipFill rotWithShape="1">
          <a:blip r:embed="rId3">
            <a:alphaModFix/>
          </a:blip>
          <a:srcRect/>
          <a:stretch/>
        </p:blipFill>
        <p:spPr>
          <a:xfrm>
            <a:off x="111524" y="476142"/>
            <a:ext cx="8920952" cy="4560429"/>
          </a:xfrm>
          <a:prstGeom prst="rect">
            <a:avLst/>
          </a:prstGeom>
          <a:noFill/>
          <a:ln>
            <a:noFill/>
          </a:ln>
        </p:spPr>
      </p:pic>
      <p:pic>
        <p:nvPicPr>
          <p:cNvPr id="642" name="Google Shape;642;p45"/>
          <p:cNvPicPr preferRelativeResize="0"/>
          <p:nvPr/>
        </p:nvPicPr>
        <p:blipFill rotWithShape="1">
          <a:blip r:embed="rId4">
            <a:alphaModFix/>
          </a:blip>
          <a:srcRect/>
          <a:stretch/>
        </p:blipFill>
        <p:spPr>
          <a:xfrm>
            <a:off x="8125700" y="4151525"/>
            <a:ext cx="1018300" cy="467625"/>
          </a:xfrm>
          <a:prstGeom prst="rect">
            <a:avLst/>
          </a:prstGeom>
          <a:noFill/>
          <a:ln>
            <a:noFill/>
          </a:ln>
        </p:spPr>
      </p:pic>
      <p:pic>
        <p:nvPicPr>
          <p:cNvPr id="643" name="Google Shape;643;p45"/>
          <p:cNvPicPr preferRelativeResize="0"/>
          <p:nvPr/>
        </p:nvPicPr>
        <p:blipFill rotWithShape="1">
          <a:blip r:embed="rId5">
            <a:alphaModFix/>
          </a:blip>
          <a:srcRect r="-20334" b="-16577"/>
          <a:stretch/>
        </p:blipFill>
        <p:spPr>
          <a:xfrm>
            <a:off x="7949175" y="2723506"/>
            <a:ext cx="1194825" cy="101059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46"/>
          <p:cNvSpPr txBox="1">
            <a:spLocks noGrp="1"/>
          </p:cNvSpPr>
          <p:nvPr>
            <p:ph type="title"/>
          </p:nvPr>
        </p:nvSpPr>
        <p:spPr>
          <a:xfrm>
            <a:off x="660850" y="896950"/>
            <a:ext cx="6842400" cy="5757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2000"/>
              <a:buNone/>
            </a:pPr>
            <a:r>
              <a:rPr lang="en">
                <a:solidFill>
                  <a:schemeClr val="dk2"/>
                </a:solidFill>
              </a:rPr>
              <a:t>Documents - New and Previous Curriculum  (CARC)</a:t>
            </a:r>
            <a:endParaRPr>
              <a:solidFill>
                <a:schemeClr val="dk2"/>
              </a:solidFill>
            </a:endParaRPr>
          </a:p>
        </p:txBody>
      </p:sp>
      <p:sp>
        <p:nvSpPr>
          <p:cNvPr id="649" name="Google Shape;649;p46"/>
          <p:cNvSpPr txBox="1">
            <a:spLocks noGrp="1"/>
          </p:cNvSpPr>
          <p:nvPr>
            <p:ph type="body" idx="1"/>
          </p:nvPr>
        </p:nvSpPr>
        <p:spPr>
          <a:xfrm>
            <a:off x="660775" y="1826600"/>
            <a:ext cx="3749700" cy="2801700"/>
          </a:xfrm>
          <a:prstGeom prst="rect">
            <a:avLst/>
          </a:prstGeom>
          <a:solidFill>
            <a:schemeClr val="accent4"/>
          </a:solidFill>
          <a:ln>
            <a:noFill/>
          </a:ln>
        </p:spPr>
        <p:txBody>
          <a:bodyPr spcFirstLastPara="1" wrap="square" lIns="68575" tIns="34275" rIns="68575" bIns="34275" anchor="t" anchorCtr="0">
            <a:normAutofit/>
          </a:bodyPr>
          <a:lstStyle/>
          <a:p>
            <a:pPr marL="0" lvl="0" indent="0" algn="l" rtl="0">
              <a:lnSpc>
                <a:spcPct val="115000"/>
              </a:lnSpc>
              <a:spcBef>
                <a:spcPts val="1600"/>
              </a:spcBef>
              <a:spcAft>
                <a:spcPts val="0"/>
              </a:spcAft>
              <a:buSzPts val="1400"/>
              <a:buNone/>
            </a:pPr>
            <a:r>
              <a:rPr lang="en" sz="2800" u="sng">
                <a:solidFill>
                  <a:srgbClr val="FF0000"/>
                </a:solidFill>
                <a:highlight>
                  <a:schemeClr val="accent4"/>
                </a:highlight>
                <a:latin typeface="Georgia"/>
                <a:ea typeface="Georgia"/>
                <a:cs typeface="Georgia"/>
                <a:sym typeface="Georgia"/>
                <a:hlinkClick r:id="rId3">
                  <a:extLst>
                    <a:ext uri="{A12FA001-AC4F-418D-AE19-62706E023703}">
                      <ahyp:hlinkClr xmlns:ahyp="http://schemas.microsoft.com/office/drawing/2018/hyperlinkcolor" val="tx"/>
                    </a:ext>
                  </a:extLst>
                </a:hlinkClick>
              </a:rPr>
              <a:t>Grade 4 Comparison</a:t>
            </a:r>
            <a:endParaRPr sz="2800">
              <a:solidFill>
                <a:srgbClr val="FF0000"/>
              </a:solidFill>
              <a:highlight>
                <a:schemeClr val="accent4"/>
              </a:highlight>
              <a:latin typeface="Georgia"/>
              <a:ea typeface="Georgia"/>
              <a:cs typeface="Georgia"/>
              <a:sym typeface="Georgia"/>
            </a:endParaRPr>
          </a:p>
          <a:p>
            <a:pPr marL="0" lvl="0" indent="0" algn="l" rtl="0">
              <a:lnSpc>
                <a:spcPct val="115000"/>
              </a:lnSpc>
              <a:spcBef>
                <a:spcPts val="1600"/>
              </a:spcBef>
              <a:spcAft>
                <a:spcPts val="0"/>
              </a:spcAft>
              <a:buSzPts val="1400"/>
              <a:buNone/>
            </a:pPr>
            <a:r>
              <a:rPr lang="en" sz="2800" u="sng">
                <a:solidFill>
                  <a:srgbClr val="FF0000"/>
                </a:solidFill>
                <a:highlight>
                  <a:schemeClr val="accent4"/>
                </a:highlight>
                <a:latin typeface="Georgia"/>
                <a:ea typeface="Georgia"/>
                <a:cs typeface="Georgia"/>
                <a:sym typeface="Georgia"/>
                <a:hlinkClick r:id="rId4">
                  <a:extLst>
                    <a:ext uri="{A12FA001-AC4F-418D-AE19-62706E023703}">
                      <ahyp:hlinkClr xmlns:ahyp="http://schemas.microsoft.com/office/drawing/2018/hyperlinkcolor" val="tx"/>
                    </a:ext>
                  </a:extLst>
                </a:hlinkClick>
              </a:rPr>
              <a:t>Grade 5 Comparison</a:t>
            </a:r>
            <a:endParaRPr sz="2800">
              <a:solidFill>
                <a:srgbClr val="FF0000"/>
              </a:solidFill>
              <a:highlight>
                <a:schemeClr val="accent4"/>
              </a:highlight>
              <a:latin typeface="Georgia"/>
              <a:ea typeface="Georgia"/>
              <a:cs typeface="Georgia"/>
              <a:sym typeface="Georgia"/>
            </a:endParaRPr>
          </a:p>
          <a:p>
            <a:pPr marL="0" lvl="0" indent="0" algn="l" rtl="0">
              <a:lnSpc>
                <a:spcPct val="115000"/>
              </a:lnSpc>
              <a:spcBef>
                <a:spcPts val="1600"/>
              </a:spcBef>
              <a:spcAft>
                <a:spcPts val="0"/>
              </a:spcAft>
              <a:buSzPts val="1400"/>
              <a:buNone/>
            </a:pPr>
            <a:r>
              <a:rPr lang="en" sz="2800" u="sng">
                <a:solidFill>
                  <a:srgbClr val="FF0000"/>
                </a:solidFill>
                <a:highlight>
                  <a:schemeClr val="accent4"/>
                </a:highlight>
                <a:latin typeface="Georgia"/>
                <a:ea typeface="Georgia"/>
                <a:cs typeface="Georgia"/>
                <a:sym typeface="Georgia"/>
                <a:hlinkClick r:id="rId5">
                  <a:extLst>
                    <a:ext uri="{A12FA001-AC4F-418D-AE19-62706E023703}">
                      <ahyp:hlinkClr xmlns:ahyp="http://schemas.microsoft.com/office/drawing/2018/hyperlinkcolor" val="tx"/>
                    </a:ext>
                  </a:extLst>
                </a:hlinkClick>
              </a:rPr>
              <a:t>Grade 6 Comparison</a:t>
            </a:r>
            <a:endParaRPr sz="2800">
              <a:solidFill>
                <a:srgbClr val="FF0000"/>
              </a:solidFill>
              <a:highlight>
                <a:schemeClr val="accent4"/>
              </a:highlight>
              <a:latin typeface="Georgia"/>
              <a:ea typeface="Georgia"/>
              <a:cs typeface="Georgia"/>
              <a:sym typeface="Georgia"/>
            </a:endParaRPr>
          </a:p>
          <a:p>
            <a:pPr marL="0" lvl="0" indent="0" algn="l" rtl="0">
              <a:lnSpc>
                <a:spcPct val="115000"/>
              </a:lnSpc>
              <a:spcBef>
                <a:spcPts val="1600"/>
              </a:spcBef>
              <a:spcAft>
                <a:spcPts val="1600"/>
              </a:spcAft>
              <a:buSzPts val="1400"/>
              <a:buNone/>
            </a:pPr>
            <a:endParaRPr sz="2000">
              <a:solidFill>
                <a:schemeClr val="dk2"/>
              </a:solidFill>
            </a:endParaRPr>
          </a:p>
        </p:txBody>
      </p:sp>
      <p:sp>
        <p:nvSpPr>
          <p:cNvPr id="650" name="Google Shape;650;p4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000"/>
              <a:buNone/>
            </a:pPr>
            <a:fld id="{00000000-1234-1234-1234-123412341234}" type="slidenum">
              <a:rPr lang="en">
                <a:solidFill>
                  <a:schemeClr val="dk2"/>
                </a:solidFill>
              </a:rPr>
              <a:t>45</a:t>
            </a:fld>
            <a:endParaRPr>
              <a:solidFill>
                <a:schemeClr val="dk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5" name="Google Shape;655;p47" descr="User Network"/>
          <p:cNvPicPr preferRelativeResize="0"/>
          <p:nvPr/>
        </p:nvPicPr>
        <p:blipFill rotWithShape="1">
          <a:blip r:embed="rId3">
            <a:alphaModFix/>
          </a:blip>
          <a:srcRect/>
          <a:stretch/>
        </p:blipFill>
        <p:spPr>
          <a:xfrm>
            <a:off x="573741" y="1308387"/>
            <a:ext cx="2526727" cy="2526727"/>
          </a:xfrm>
          <a:prstGeom prst="rect">
            <a:avLst/>
          </a:prstGeom>
          <a:noFill/>
          <a:ln>
            <a:noFill/>
          </a:ln>
        </p:spPr>
      </p:pic>
      <p:sp>
        <p:nvSpPr>
          <p:cNvPr id="656" name="Google Shape;656;p47"/>
          <p:cNvSpPr txBox="1">
            <a:spLocks noGrp="1"/>
          </p:cNvSpPr>
          <p:nvPr>
            <p:ph type="title"/>
          </p:nvPr>
        </p:nvSpPr>
        <p:spPr>
          <a:xfrm>
            <a:off x="4151102" y="607964"/>
            <a:ext cx="4237012" cy="2399897"/>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rgbClr val="FEFEFE"/>
              </a:buClr>
              <a:buSzPts val="1400"/>
              <a:buNone/>
            </a:pPr>
            <a:r>
              <a:rPr lang="en" sz="2700" b="1">
                <a:solidFill>
                  <a:schemeClr val="dk2"/>
                </a:solidFill>
                <a:latin typeface="Arial"/>
                <a:ea typeface="Arial"/>
                <a:cs typeface="Arial"/>
                <a:sym typeface="Arial"/>
              </a:rPr>
              <a:t>Curriculum Connections: </a:t>
            </a:r>
            <a:br>
              <a:rPr lang="en" sz="2700" b="1">
                <a:solidFill>
                  <a:schemeClr val="dk2"/>
                </a:solidFill>
                <a:latin typeface="Arial"/>
                <a:ea typeface="Arial"/>
                <a:cs typeface="Arial"/>
                <a:sym typeface="Arial"/>
              </a:rPr>
            </a:br>
            <a:br>
              <a:rPr lang="en" sz="2700" b="1">
                <a:solidFill>
                  <a:schemeClr val="dk2"/>
                </a:solidFill>
                <a:latin typeface="Arial"/>
                <a:ea typeface="Arial"/>
                <a:cs typeface="Arial"/>
                <a:sym typeface="Arial"/>
              </a:rPr>
            </a:br>
            <a:endParaRPr sz="2700" b="1">
              <a:solidFill>
                <a:schemeClr val="dk2"/>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pic>
        <p:nvPicPr>
          <p:cNvPr id="661" name="Google Shape;661;p48" descr="User Network"/>
          <p:cNvPicPr preferRelativeResize="0"/>
          <p:nvPr/>
        </p:nvPicPr>
        <p:blipFill rotWithShape="1">
          <a:blip r:embed="rId3">
            <a:alphaModFix/>
          </a:blip>
          <a:srcRect/>
          <a:stretch/>
        </p:blipFill>
        <p:spPr>
          <a:xfrm>
            <a:off x="573741" y="1308387"/>
            <a:ext cx="2526727" cy="2526727"/>
          </a:xfrm>
          <a:prstGeom prst="rect">
            <a:avLst/>
          </a:prstGeom>
          <a:noFill/>
          <a:ln>
            <a:noFill/>
          </a:ln>
        </p:spPr>
      </p:pic>
      <p:sp>
        <p:nvSpPr>
          <p:cNvPr id="662" name="Google Shape;662;p48"/>
          <p:cNvSpPr txBox="1">
            <a:spLocks noGrp="1"/>
          </p:cNvSpPr>
          <p:nvPr>
            <p:ph type="title"/>
          </p:nvPr>
        </p:nvSpPr>
        <p:spPr>
          <a:xfrm>
            <a:off x="4151102" y="607964"/>
            <a:ext cx="4237012" cy="2399897"/>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rgbClr val="FEFEFE"/>
              </a:buClr>
              <a:buSzPts val="1400"/>
              <a:buNone/>
            </a:pPr>
            <a:r>
              <a:rPr lang="en" sz="2700" b="1">
                <a:solidFill>
                  <a:schemeClr val="dk2"/>
                </a:solidFill>
                <a:latin typeface="Arial"/>
                <a:ea typeface="Arial"/>
                <a:cs typeface="Arial"/>
                <a:sym typeface="Arial"/>
              </a:rPr>
              <a:t>Subject Overview(s)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49"/>
          <p:cNvSpPr txBox="1">
            <a:spLocks noGrp="1"/>
          </p:cNvSpPr>
          <p:nvPr>
            <p:ph type="title"/>
          </p:nvPr>
        </p:nvSpPr>
        <p:spPr>
          <a:xfrm>
            <a:off x="3703320" y="646882"/>
            <a:ext cx="4875405" cy="3849736"/>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rgbClr val="FEFEFE"/>
              </a:buClr>
              <a:buSzPct val="57612"/>
              <a:buNone/>
            </a:pPr>
            <a:br>
              <a:rPr lang="en" sz="2700" b="1">
                <a:solidFill>
                  <a:schemeClr val="dk2"/>
                </a:solidFill>
                <a:latin typeface="Arial"/>
                <a:ea typeface="Arial"/>
                <a:cs typeface="Arial"/>
                <a:sym typeface="Arial"/>
              </a:rPr>
            </a:br>
            <a:br>
              <a:rPr lang="en" sz="2700" b="1">
                <a:solidFill>
                  <a:schemeClr val="dk2"/>
                </a:solidFill>
                <a:latin typeface="Arial"/>
                <a:ea typeface="Arial"/>
                <a:cs typeface="Arial"/>
                <a:sym typeface="Arial"/>
              </a:rPr>
            </a:br>
            <a:br>
              <a:rPr lang="en" sz="2700" b="1">
                <a:solidFill>
                  <a:schemeClr val="dk2"/>
                </a:solidFill>
                <a:latin typeface="Arial"/>
                <a:ea typeface="Arial"/>
                <a:cs typeface="Arial"/>
                <a:sym typeface="Arial"/>
              </a:rPr>
            </a:br>
            <a:r>
              <a:rPr lang="en" sz="2700" b="1">
                <a:solidFill>
                  <a:schemeClr val="dk2"/>
                </a:solidFill>
                <a:latin typeface="Arial"/>
                <a:ea typeface="Arial"/>
                <a:cs typeface="Arial"/>
                <a:sym typeface="Arial"/>
              </a:rPr>
              <a:t>CURRICULUM MATCH!</a:t>
            </a:r>
            <a:br>
              <a:rPr lang="en" sz="2700" b="1">
                <a:solidFill>
                  <a:schemeClr val="dk2"/>
                </a:solidFill>
                <a:latin typeface="Arial"/>
                <a:ea typeface="Arial"/>
                <a:cs typeface="Arial"/>
                <a:sym typeface="Arial"/>
              </a:rPr>
            </a:br>
            <a:br>
              <a:rPr lang="en" sz="2700" b="1">
                <a:solidFill>
                  <a:schemeClr val="dk2"/>
                </a:solidFill>
                <a:latin typeface="Arial"/>
                <a:ea typeface="Arial"/>
                <a:cs typeface="Arial"/>
                <a:sym typeface="Arial"/>
              </a:rPr>
            </a:br>
            <a:r>
              <a:rPr lang="en" sz="2700" b="1">
                <a:solidFill>
                  <a:schemeClr val="dk2"/>
                </a:solidFill>
                <a:latin typeface="Arial"/>
                <a:ea typeface="Arial"/>
                <a:cs typeface="Arial"/>
                <a:sym typeface="Arial"/>
              </a:rPr>
              <a:t>In your </a:t>
            </a:r>
            <a:br>
              <a:rPr lang="en" sz="2700" b="1">
                <a:solidFill>
                  <a:schemeClr val="dk2"/>
                </a:solidFill>
                <a:latin typeface="Arial"/>
                <a:ea typeface="Arial"/>
                <a:cs typeface="Arial"/>
                <a:sym typeface="Arial"/>
              </a:rPr>
            </a:br>
            <a:r>
              <a:rPr lang="en" sz="2700" b="1">
                <a:solidFill>
                  <a:schemeClr val="dk2"/>
                </a:solidFill>
                <a:latin typeface="Arial"/>
                <a:ea typeface="Arial"/>
                <a:cs typeface="Arial"/>
                <a:sym typeface="Arial"/>
              </a:rPr>
              <a:t>grade group, connect the</a:t>
            </a:r>
            <a:br>
              <a:rPr lang="en" sz="2700" b="1">
                <a:solidFill>
                  <a:schemeClr val="dk2"/>
                </a:solidFill>
                <a:latin typeface="Arial"/>
                <a:ea typeface="Arial"/>
                <a:cs typeface="Arial"/>
                <a:sym typeface="Arial"/>
              </a:rPr>
            </a:br>
            <a:r>
              <a:rPr lang="en" sz="2700" b="1">
                <a:solidFill>
                  <a:schemeClr val="dk2"/>
                </a:solidFill>
                <a:latin typeface="Arial"/>
                <a:ea typeface="Arial"/>
                <a:cs typeface="Arial"/>
                <a:sym typeface="Arial"/>
              </a:rPr>
              <a:t>OI &amp; GQ</a:t>
            </a:r>
            <a:br>
              <a:rPr lang="en" sz="2700" b="1">
                <a:solidFill>
                  <a:schemeClr val="dk2"/>
                </a:solidFill>
                <a:latin typeface="Arial"/>
                <a:ea typeface="Arial"/>
                <a:cs typeface="Arial"/>
                <a:sym typeface="Arial"/>
              </a:rPr>
            </a:br>
            <a:r>
              <a:rPr lang="en" sz="2700" b="1">
                <a:solidFill>
                  <a:schemeClr val="dk2"/>
                </a:solidFill>
                <a:latin typeface="Arial"/>
                <a:ea typeface="Arial"/>
                <a:cs typeface="Arial"/>
                <a:sym typeface="Arial"/>
              </a:rPr>
              <a:t>to </a:t>
            </a:r>
            <a:br>
              <a:rPr lang="en" sz="2700" b="1">
                <a:solidFill>
                  <a:schemeClr val="dk2"/>
                </a:solidFill>
                <a:latin typeface="Arial"/>
                <a:ea typeface="Arial"/>
                <a:cs typeface="Arial"/>
                <a:sym typeface="Arial"/>
              </a:rPr>
            </a:br>
            <a:r>
              <a:rPr lang="en" sz="2700" b="1">
                <a:solidFill>
                  <a:schemeClr val="dk2"/>
                </a:solidFill>
                <a:latin typeface="Arial"/>
                <a:ea typeface="Arial"/>
                <a:cs typeface="Arial"/>
                <a:sym typeface="Arial"/>
              </a:rPr>
              <a:t>LO</a:t>
            </a:r>
            <a:br>
              <a:rPr lang="en" sz="2700" b="1">
                <a:solidFill>
                  <a:schemeClr val="dk2"/>
                </a:solidFill>
                <a:latin typeface="Arial"/>
                <a:ea typeface="Arial"/>
                <a:cs typeface="Arial"/>
                <a:sym typeface="Arial"/>
              </a:rPr>
            </a:br>
            <a:r>
              <a:rPr lang="en" sz="2700" b="1">
                <a:solidFill>
                  <a:schemeClr val="dk2"/>
                </a:solidFill>
                <a:latin typeface="Arial"/>
                <a:ea typeface="Arial"/>
                <a:cs typeface="Arial"/>
                <a:sym typeface="Arial"/>
              </a:rPr>
              <a:t>to</a:t>
            </a:r>
            <a:br>
              <a:rPr lang="en" sz="2700" b="1">
                <a:solidFill>
                  <a:schemeClr val="dk2"/>
                </a:solidFill>
                <a:latin typeface="Arial"/>
                <a:ea typeface="Arial"/>
                <a:cs typeface="Arial"/>
                <a:sym typeface="Arial"/>
              </a:rPr>
            </a:br>
            <a:r>
              <a:rPr lang="en" sz="2700" b="1">
                <a:solidFill>
                  <a:schemeClr val="dk2"/>
                </a:solidFill>
                <a:latin typeface="Arial"/>
                <a:ea typeface="Arial"/>
                <a:cs typeface="Arial"/>
                <a:sym typeface="Arial"/>
              </a:rPr>
              <a:t>KUSPs</a:t>
            </a:r>
            <a:endParaRPr/>
          </a:p>
        </p:txBody>
      </p:sp>
      <p:pic>
        <p:nvPicPr>
          <p:cNvPr id="668" name="Google Shape;668;p49" descr="Jigsaw 29 - Hanayama Version | Packing Puzzles | Puzzle Master Inc"/>
          <p:cNvPicPr preferRelativeResize="0"/>
          <p:nvPr/>
        </p:nvPicPr>
        <p:blipFill rotWithShape="1">
          <a:blip r:embed="rId3">
            <a:alphaModFix/>
          </a:blip>
          <a:srcRect/>
          <a:stretch/>
        </p:blipFill>
        <p:spPr>
          <a:xfrm>
            <a:off x="325219" y="767984"/>
            <a:ext cx="2992486" cy="299248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50"/>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FEFEFE"/>
              </a:buClr>
              <a:buSzPts val="1400"/>
              <a:buNone/>
            </a:pPr>
            <a:r>
              <a:rPr lang="en" u="sng">
                <a:solidFill>
                  <a:schemeClr val="hlink"/>
                </a:solidFill>
                <a:hlinkClick r:id="rId3"/>
              </a:rPr>
              <a:t>Breaking Open Syllable Words</a:t>
            </a:r>
            <a:endParaRPr/>
          </a:p>
        </p:txBody>
      </p:sp>
      <p:pic>
        <p:nvPicPr>
          <p:cNvPr id="674" name="Google Shape;674;p50"/>
          <p:cNvPicPr preferRelativeResize="0"/>
          <p:nvPr/>
        </p:nvPicPr>
        <p:blipFill rotWithShape="1">
          <a:blip r:embed="rId4">
            <a:alphaModFix/>
          </a:blip>
          <a:srcRect/>
          <a:stretch/>
        </p:blipFill>
        <p:spPr>
          <a:xfrm>
            <a:off x="2715145" y="1510645"/>
            <a:ext cx="5916715" cy="33471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6"/>
          <p:cNvSpPr txBox="1">
            <a:spLocks noGrp="1"/>
          </p:cNvSpPr>
          <p:nvPr>
            <p:ph type="sldNum" idx="12"/>
          </p:nvPr>
        </p:nvSpPr>
        <p:spPr>
          <a:xfrm>
            <a:off x="107504" y="4659982"/>
            <a:ext cx="2057400" cy="274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
              <a:t>5</a:t>
            </a:fld>
            <a:endParaRPr/>
          </a:p>
        </p:txBody>
      </p:sp>
      <p:sp>
        <p:nvSpPr>
          <p:cNvPr id="287" name="Google Shape;287;p6"/>
          <p:cNvSpPr txBox="1">
            <a:spLocks noGrp="1"/>
          </p:cNvSpPr>
          <p:nvPr>
            <p:ph type="title"/>
          </p:nvPr>
        </p:nvSpPr>
        <p:spPr>
          <a:xfrm>
            <a:off x="539552" y="339502"/>
            <a:ext cx="8219400" cy="5199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3200"/>
              <a:buNone/>
            </a:pPr>
            <a:r>
              <a:rPr lang="en"/>
              <a:t>The Guiding Framework</a:t>
            </a:r>
            <a:endParaRPr/>
          </a:p>
        </p:txBody>
      </p:sp>
      <p:pic>
        <p:nvPicPr>
          <p:cNvPr id="288" name="Google Shape;288;p6"/>
          <p:cNvPicPr preferRelativeResize="0"/>
          <p:nvPr/>
        </p:nvPicPr>
        <p:blipFill rotWithShape="1">
          <a:blip r:embed="rId3">
            <a:alphaModFix/>
          </a:blip>
          <a:srcRect/>
          <a:stretch/>
        </p:blipFill>
        <p:spPr>
          <a:xfrm>
            <a:off x="5691344" y="1148023"/>
            <a:ext cx="2327100" cy="3024300"/>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fadeDir="5400012" sy="-100000" algn="bl" rotWithShape="0"/>
          </a:effectLst>
        </p:spPr>
      </p:pic>
      <p:sp>
        <p:nvSpPr>
          <p:cNvPr id="289" name="Google Shape;289;p6"/>
          <p:cNvSpPr txBox="1"/>
          <p:nvPr/>
        </p:nvSpPr>
        <p:spPr>
          <a:xfrm>
            <a:off x="5918000" y="3003425"/>
            <a:ext cx="1873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600"/>
              </a:spcBef>
              <a:spcAft>
                <a:spcPts val="0"/>
              </a:spcAft>
              <a:buClr>
                <a:srgbClr val="000000"/>
              </a:buClr>
              <a:buSzPts val="2400"/>
              <a:buFont typeface="Arial"/>
              <a:buNone/>
            </a:pPr>
            <a:r>
              <a:rPr lang="en" sz="2400" b="1" i="0" u="sng" strike="noStrike" cap="none">
                <a:solidFill>
                  <a:schemeClr val="dk2"/>
                </a:solidFill>
                <a:latin typeface="Karla"/>
                <a:ea typeface="Karla"/>
                <a:cs typeface="Karla"/>
                <a:sym typeface="Karla"/>
                <a:hlinkClick r:id="rId4">
                  <a:extLst>
                    <a:ext uri="{A12FA001-AC4F-418D-AE19-62706E023703}">
                      <ahyp:hlinkClr xmlns:ahyp="http://schemas.microsoft.com/office/drawing/2018/hyperlinkcolor" val="tx"/>
                    </a:ext>
                  </a:extLst>
                </a:hlinkClick>
              </a:rPr>
              <a:t>2020</a:t>
            </a:r>
            <a:endParaRPr sz="1400" b="0" i="0" u="none" strike="noStrike" cap="none">
              <a:solidFill>
                <a:srgbClr val="000000"/>
              </a:solidFill>
              <a:latin typeface="Lato"/>
              <a:ea typeface="Lato"/>
              <a:cs typeface="Lato"/>
              <a:sym typeface="Lato"/>
            </a:endParaRPr>
          </a:p>
        </p:txBody>
      </p:sp>
      <p:sp>
        <p:nvSpPr>
          <p:cNvPr id="290" name="Google Shape;290;p6"/>
          <p:cNvSpPr txBox="1"/>
          <p:nvPr/>
        </p:nvSpPr>
        <p:spPr>
          <a:xfrm>
            <a:off x="539550" y="1148025"/>
            <a:ext cx="4347300" cy="323162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provides </a:t>
            </a:r>
            <a:r>
              <a:rPr lang="en" sz="1800" b="1" i="0" u="none" strike="noStrike" cap="none">
                <a:solidFill>
                  <a:srgbClr val="000000"/>
                </a:solidFill>
                <a:latin typeface="Arial"/>
                <a:ea typeface="Arial"/>
                <a:cs typeface="Arial"/>
                <a:sym typeface="Arial"/>
              </a:rPr>
              <a:t>transparent guidelines</a:t>
            </a:r>
            <a:r>
              <a:rPr lang="en" sz="1800" b="0" i="0" u="none" strike="noStrike" cap="none">
                <a:solidFill>
                  <a:srgbClr val="000000"/>
                </a:solidFill>
                <a:latin typeface="Arial"/>
                <a:ea typeface="Arial"/>
                <a:cs typeface="Arial"/>
                <a:sym typeface="Arial"/>
              </a:rPr>
              <a:t> to help parents and educators understand curriculum development in Alberta. </a:t>
            </a:r>
            <a:endParaRPr sz="18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 sz="1800" b="1" i="0" u="none" strike="noStrike" cap="none">
                <a:solidFill>
                  <a:srgbClr val="212121"/>
                </a:solidFill>
                <a:latin typeface="Arial"/>
                <a:ea typeface="Arial"/>
                <a:cs typeface="Arial"/>
                <a:sym typeface="Arial"/>
              </a:rPr>
              <a:t>guides curriculum development</a:t>
            </a:r>
            <a:r>
              <a:rPr lang="en" sz="1800" b="0" i="0" u="none" strike="noStrike" cap="none">
                <a:solidFill>
                  <a:srgbClr val="212121"/>
                </a:solidFill>
                <a:latin typeface="Arial"/>
                <a:ea typeface="Arial"/>
                <a:cs typeface="Arial"/>
                <a:sym typeface="Arial"/>
              </a:rPr>
              <a:t>. Curriculum is the content—what students learn and why it is being taught in each subject from grade to grade. </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52"/>
          <p:cNvSpPr txBox="1">
            <a:spLocks noGrp="1"/>
          </p:cNvSpPr>
          <p:nvPr>
            <p:ph type="ctrTitle"/>
          </p:nvPr>
        </p:nvSpPr>
        <p:spPr>
          <a:xfrm>
            <a:off x="284852" y="502031"/>
            <a:ext cx="8574296" cy="347911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u="sng" dirty="0">
                <a:solidFill>
                  <a:schemeClr val="hlink"/>
                </a:solidFill>
                <a:hlinkClick r:id="rId3"/>
              </a:rPr>
              <a:t>Sound Walls </a:t>
            </a:r>
            <a:br>
              <a:rPr lang="en" u="sng" dirty="0">
                <a:solidFill>
                  <a:schemeClr val="hlink"/>
                </a:solidFill>
                <a:hlinkClick r:id="rId3"/>
              </a:rPr>
            </a:br>
            <a:br>
              <a:rPr lang="en" u="sng" dirty="0">
                <a:solidFill>
                  <a:schemeClr val="hlink"/>
                </a:solidFill>
                <a:hlinkClick r:id="rId3"/>
              </a:rPr>
            </a:br>
            <a:br>
              <a:rPr lang="en" u="sng" dirty="0">
                <a:solidFill>
                  <a:schemeClr val="hlink"/>
                </a:solidFill>
                <a:hlinkClick r:id="rId3"/>
              </a:rPr>
            </a:br>
            <a:r>
              <a:rPr lang="en" sz="1600" u="sng" dirty="0">
                <a:solidFill>
                  <a:schemeClr val="hlink"/>
                </a:solidFill>
                <a:hlinkClick r:id="rId3"/>
              </a:rPr>
              <a:t>(2 part series; by Kelly Gibbs, ERLC)</a:t>
            </a:r>
            <a:endParaRPr dirty="0"/>
          </a:p>
          <a:p>
            <a:pPr marL="0" lvl="0" indent="0" algn="l" rtl="0">
              <a:lnSpc>
                <a:spcPct val="100000"/>
              </a:lnSpc>
              <a:spcBef>
                <a:spcPts val="0"/>
              </a:spcBef>
              <a:spcAft>
                <a:spcPts val="0"/>
              </a:spcAft>
              <a:buSzPts val="2800"/>
              <a:buNone/>
            </a:pPr>
            <a:endParaRPr u="sng" dirty="0">
              <a:solidFill>
                <a:schemeClr val="hlink"/>
              </a:solidFill>
              <a:hlinkClick r:id="rId3"/>
            </a:endParaRPr>
          </a:p>
          <a:p>
            <a:pPr marL="0" lvl="0" indent="0" algn="ctr" rtl="0">
              <a:lnSpc>
                <a:spcPct val="100000"/>
              </a:lnSpc>
              <a:spcBef>
                <a:spcPts val="0"/>
              </a:spcBef>
              <a:spcAft>
                <a:spcPts val="0"/>
              </a:spcAft>
              <a:buSzPts val="2800"/>
              <a:buNone/>
            </a:pPr>
            <a:endParaRPr sz="1500" u="sng" dirty="0">
              <a:solidFill>
                <a:schemeClr val="hlink"/>
              </a:solidFill>
              <a:latin typeface="Arial"/>
              <a:ea typeface="Arial"/>
              <a:cs typeface="Arial"/>
              <a:sym typeface="Arial"/>
              <a:hlinkClick r:id="rId3"/>
            </a:endParaRPr>
          </a:p>
        </p:txBody>
      </p:sp>
      <p:sp>
        <p:nvSpPr>
          <p:cNvPr id="690" name="Google Shape;690;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50</a:t>
            </a:fld>
            <a:endParaRPr/>
          </a:p>
        </p:txBody>
      </p:sp>
      <p:pic>
        <p:nvPicPr>
          <p:cNvPr id="692" name="Google Shape;692;p52"/>
          <p:cNvPicPr preferRelativeResize="0"/>
          <p:nvPr/>
        </p:nvPicPr>
        <p:blipFill rotWithShape="1">
          <a:blip r:embed="rId4">
            <a:alphaModFix/>
          </a:blip>
          <a:srcRect/>
          <a:stretch/>
        </p:blipFill>
        <p:spPr>
          <a:xfrm>
            <a:off x="3918753" y="1575861"/>
            <a:ext cx="4940395" cy="3257396"/>
          </a:xfrm>
          <a:prstGeom prst="rect">
            <a:avLst/>
          </a:prstGeom>
          <a:noFill/>
          <a:ln>
            <a:noFill/>
          </a:ln>
        </p:spPr>
      </p:pic>
      <p:sp>
        <p:nvSpPr>
          <p:cNvPr id="693" name="Google Shape;693;p52"/>
          <p:cNvSpPr txBox="1"/>
          <p:nvPr/>
        </p:nvSpPr>
        <p:spPr>
          <a:xfrm>
            <a:off x="284852" y="1206411"/>
            <a:ext cx="30000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Raleway"/>
                <a:ea typeface="Raleway"/>
                <a:cs typeface="Raleway"/>
                <a:sym typeface="Raleway"/>
              </a:rPr>
              <a:t>What are they and how to implement them?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f3447a2eb7_0_0"/>
          <p:cNvSpPr txBox="1">
            <a:spLocks noGrp="1"/>
          </p:cNvSpPr>
          <p:nvPr>
            <p:ph type="body" idx="1"/>
          </p:nvPr>
        </p:nvSpPr>
        <p:spPr>
          <a:xfrm>
            <a:off x="0" y="408000"/>
            <a:ext cx="9144000" cy="473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 sz="1200"/>
              <a:t>• to apply </a:t>
            </a:r>
            <a:r>
              <a:rPr lang="en" sz="1200">
                <a:solidFill>
                  <a:schemeClr val="accent3"/>
                </a:solidFill>
              </a:rPr>
              <a:t>phonics</a:t>
            </a:r>
            <a:r>
              <a:rPr lang="en" sz="1200"/>
              <a:t>, </a:t>
            </a:r>
            <a:r>
              <a:rPr lang="en" sz="1200">
                <a:solidFill>
                  <a:schemeClr val="accent3"/>
                </a:solidFill>
              </a:rPr>
              <a:t>spell </a:t>
            </a:r>
            <a:r>
              <a:rPr lang="en" sz="1200"/>
              <a:t>words correctly, expand </a:t>
            </a:r>
            <a:r>
              <a:rPr lang="en" sz="1200">
                <a:solidFill>
                  <a:schemeClr val="accent3"/>
                </a:solidFill>
              </a:rPr>
              <a:t>vocabulary</a:t>
            </a:r>
            <a:r>
              <a:rPr lang="en" sz="1200"/>
              <a:t>, and read with </a:t>
            </a:r>
            <a:r>
              <a:rPr lang="en" sz="1200">
                <a:solidFill>
                  <a:schemeClr val="accent3"/>
                </a:solidFill>
              </a:rPr>
              <a:t>fluency </a:t>
            </a:r>
            <a:endParaRPr sz="1200">
              <a:solidFill>
                <a:schemeClr val="accent3"/>
              </a:solidFill>
            </a:endParaRPr>
          </a:p>
          <a:p>
            <a:pPr marL="0" lvl="0" indent="0" algn="l" rtl="0">
              <a:lnSpc>
                <a:spcPct val="100000"/>
              </a:lnSpc>
              <a:spcBef>
                <a:spcPts val="480"/>
              </a:spcBef>
              <a:spcAft>
                <a:spcPts val="0"/>
              </a:spcAft>
              <a:buSzPts val="2400"/>
              <a:buNone/>
            </a:pPr>
            <a:r>
              <a:rPr lang="en" sz="1200"/>
              <a:t>• to </a:t>
            </a:r>
            <a:r>
              <a:rPr lang="en" sz="1200">
                <a:solidFill>
                  <a:schemeClr val="accent3"/>
                </a:solidFill>
              </a:rPr>
              <a:t>comprehend </a:t>
            </a:r>
            <a:r>
              <a:rPr lang="en" sz="1200"/>
              <a:t>(summarize, recall, synthesize, draw inferences) and interpret types of text </a:t>
            </a:r>
            <a:endParaRPr sz="1200"/>
          </a:p>
          <a:p>
            <a:pPr marL="0" lvl="0" indent="0" algn="l" rtl="0">
              <a:lnSpc>
                <a:spcPct val="100000"/>
              </a:lnSpc>
              <a:spcBef>
                <a:spcPts val="480"/>
              </a:spcBef>
              <a:spcAft>
                <a:spcPts val="0"/>
              </a:spcAft>
              <a:buSzPts val="2400"/>
              <a:buNone/>
            </a:pPr>
            <a:r>
              <a:rPr lang="en" sz="1200"/>
              <a:t>• the difference between fact and opinion and to </a:t>
            </a:r>
            <a:r>
              <a:rPr lang="en" sz="1200">
                <a:solidFill>
                  <a:schemeClr val="accent3"/>
                </a:solidFill>
              </a:rPr>
              <a:t>evaluate, use, and record information</a:t>
            </a:r>
            <a:r>
              <a:rPr lang="en" sz="1200">
                <a:solidFill>
                  <a:srgbClr val="212121"/>
                </a:solidFill>
              </a:rPr>
              <a:t> ethically from a variety of sources • to summarize, analyze, and discuss the arguments as presented by an author </a:t>
            </a:r>
            <a:endParaRPr sz="1200">
              <a:solidFill>
                <a:srgbClr val="212121"/>
              </a:solidFill>
            </a:endParaRPr>
          </a:p>
          <a:p>
            <a:pPr marL="0" lvl="0" indent="0" algn="l" rtl="0">
              <a:lnSpc>
                <a:spcPct val="100000"/>
              </a:lnSpc>
              <a:spcBef>
                <a:spcPts val="480"/>
              </a:spcBef>
              <a:spcAft>
                <a:spcPts val="0"/>
              </a:spcAft>
              <a:buSzPts val="2400"/>
              <a:buNone/>
            </a:pPr>
            <a:r>
              <a:rPr lang="en" sz="1200"/>
              <a:t>• to </a:t>
            </a:r>
            <a:r>
              <a:rPr lang="en" sz="1200">
                <a:solidFill>
                  <a:schemeClr val="accent3"/>
                </a:solidFill>
              </a:rPr>
              <a:t>view, appreciate, and analyze </a:t>
            </a:r>
            <a:r>
              <a:rPr lang="en" sz="1200"/>
              <a:t>various texts and media </a:t>
            </a:r>
            <a:endParaRPr sz="1200"/>
          </a:p>
          <a:p>
            <a:pPr marL="0" lvl="0" indent="0" algn="l" rtl="0">
              <a:lnSpc>
                <a:spcPct val="100000"/>
              </a:lnSpc>
              <a:spcBef>
                <a:spcPts val="480"/>
              </a:spcBef>
              <a:spcAft>
                <a:spcPts val="0"/>
              </a:spcAft>
              <a:buSzPts val="2400"/>
              <a:buNone/>
            </a:pPr>
            <a:r>
              <a:rPr lang="en" sz="1200"/>
              <a:t>• to </a:t>
            </a:r>
            <a:r>
              <a:rPr lang="en" sz="1200">
                <a:solidFill>
                  <a:schemeClr val="accent3"/>
                </a:solidFill>
              </a:rPr>
              <a:t>speak </a:t>
            </a:r>
            <a:r>
              <a:rPr lang="en" sz="1200"/>
              <a:t>and present in various contexts through coaching for skillful public speaking </a:t>
            </a:r>
            <a:endParaRPr sz="1200"/>
          </a:p>
          <a:p>
            <a:pPr marL="0" lvl="0" indent="0" algn="l" rtl="0">
              <a:lnSpc>
                <a:spcPct val="100000"/>
              </a:lnSpc>
              <a:spcBef>
                <a:spcPts val="480"/>
              </a:spcBef>
              <a:spcAft>
                <a:spcPts val="0"/>
              </a:spcAft>
              <a:buSzPts val="2400"/>
              <a:buNone/>
            </a:pPr>
            <a:r>
              <a:rPr lang="en" sz="1200"/>
              <a:t>• to </a:t>
            </a:r>
            <a:r>
              <a:rPr lang="en" sz="1200">
                <a:solidFill>
                  <a:schemeClr val="accent3"/>
                </a:solidFill>
              </a:rPr>
              <a:t>write </a:t>
            </a:r>
            <a:r>
              <a:rPr lang="en" sz="1200"/>
              <a:t>in various genres for a variety of audiences </a:t>
            </a:r>
            <a:endParaRPr sz="1200"/>
          </a:p>
          <a:p>
            <a:pPr marL="0" lvl="0" indent="0" algn="l" rtl="0">
              <a:lnSpc>
                <a:spcPct val="100000"/>
              </a:lnSpc>
              <a:spcBef>
                <a:spcPts val="480"/>
              </a:spcBef>
              <a:spcAft>
                <a:spcPts val="0"/>
              </a:spcAft>
              <a:buSzPts val="2400"/>
              <a:buNone/>
            </a:pPr>
            <a:r>
              <a:rPr lang="en" sz="1200"/>
              <a:t>• the art of </a:t>
            </a:r>
            <a:r>
              <a:rPr lang="en" sz="1200">
                <a:solidFill>
                  <a:schemeClr val="accent3"/>
                </a:solidFill>
              </a:rPr>
              <a:t>listening </a:t>
            </a:r>
            <a:r>
              <a:rPr lang="en" sz="1200"/>
              <a:t>well and charitably (even to opposing views) </a:t>
            </a:r>
            <a:endParaRPr sz="1200"/>
          </a:p>
          <a:p>
            <a:pPr marL="0" lvl="0" indent="0" algn="l" rtl="0">
              <a:lnSpc>
                <a:spcPct val="100000"/>
              </a:lnSpc>
              <a:spcBef>
                <a:spcPts val="480"/>
              </a:spcBef>
              <a:spcAft>
                <a:spcPts val="0"/>
              </a:spcAft>
              <a:buSzPts val="2400"/>
              <a:buNone/>
            </a:pPr>
            <a:r>
              <a:rPr lang="en" sz="1200"/>
              <a:t>• to use socially and culturally appropriate </a:t>
            </a:r>
            <a:r>
              <a:rPr lang="en" sz="1200">
                <a:solidFill>
                  <a:schemeClr val="accent3"/>
                </a:solidFill>
              </a:rPr>
              <a:t>verbal and non-verbal communication skills</a:t>
            </a:r>
            <a:r>
              <a:rPr lang="en" sz="1200"/>
              <a:t> (e.g., respectful and inclusive dialogue, body language, tone, clarity of speech) </a:t>
            </a:r>
            <a:endParaRPr sz="1200"/>
          </a:p>
          <a:p>
            <a:pPr marL="0" lvl="0" indent="0" algn="l" rtl="0">
              <a:lnSpc>
                <a:spcPct val="100000"/>
              </a:lnSpc>
              <a:spcBef>
                <a:spcPts val="480"/>
              </a:spcBef>
              <a:spcAft>
                <a:spcPts val="0"/>
              </a:spcAft>
              <a:buSzPts val="2400"/>
              <a:buNone/>
            </a:pPr>
            <a:r>
              <a:rPr lang="en" sz="1200"/>
              <a:t>• to</a:t>
            </a:r>
            <a:r>
              <a:rPr lang="en" sz="1200">
                <a:solidFill>
                  <a:schemeClr val="accent3"/>
                </a:solidFill>
              </a:rPr>
              <a:t> compose and revise their own texts with attention to correct spelling; vocabulary; punctuation; grammar; and sentence, paragraph, and essay or story structure</a:t>
            </a:r>
            <a:r>
              <a:rPr lang="en" sz="1200"/>
              <a:t> for a variety of audiences </a:t>
            </a:r>
            <a:endParaRPr sz="1200"/>
          </a:p>
          <a:p>
            <a:pPr marL="0" lvl="0" indent="0" algn="l" rtl="0">
              <a:lnSpc>
                <a:spcPct val="100000"/>
              </a:lnSpc>
              <a:spcBef>
                <a:spcPts val="480"/>
              </a:spcBef>
              <a:spcAft>
                <a:spcPts val="0"/>
              </a:spcAft>
              <a:buSzPts val="2400"/>
              <a:buNone/>
            </a:pPr>
            <a:r>
              <a:rPr lang="en" sz="1200"/>
              <a:t>• to develop various techniques for adding elements of beauty and persuasion to their composition of texts with their audience in mind </a:t>
            </a:r>
            <a:endParaRPr sz="1200"/>
          </a:p>
          <a:p>
            <a:pPr marL="0" lvl="0" indent="0" algn="l" rtl="0">
              <a:lnSpc>
                <a:spcPct val="100000"/>
              </a:lnSpc>
              <a:spcBef>
                <a:spcPts val="480"/>
              </a:spcBef>
              <a:spcAft>
                <a:spcPts val="0"/>
              </a:spcAft>
              <a:buSzPts val="2400"/>
              <a:buNone/>
            </a:pPr>
            <a:r>
              <a:rPr lang="en" sz="1200"/>
              <a:t>• to </a:t>
            </a:r>
            <a:r>
              <a:rPr lang="en" sz="1200">
                <a:solidFill>
                  <a:schemeClr val="accent3"/>
                </a:solidFill>
              </a:rPr>
              <a:t>appreciate </a:t>
            </a:r>
            <a:r>
              <a:rPr lang="en" sz="1200"/>
              <a:t>a body of age-appropriate unabridged stories, fables, poetry, myths, oral traditions, plays, films, novels, and non-fiction texts that all children in Alberta will have in common, forming a foundation of cultural knowledge and a sense of historical continuity and change within the tradition of the language being studied </a:t>
            </a:r>
            <a:endParaRPr sz="1200"/>
          </a:p>
          <a:p>
            <a:pPr marL="0" lvl="0" indent="0" algn="l" rtl="0">
              <a:lnSpc>
                <a:spcPct val="100000"/>
              </a:lnSpc>
              <a:spcBef>
                <a:spcPts val="480"/>
              </a:spcBef>
              <a:spcAft>
                <a:spcPts val="0"/>
              </a:spcAft>
              <a:buSzPts val="2400"/>
              <a:buNone/>
            </a:pPr>
            <a:r>
              <a:rPr lang="en" sz="1200"/>
              <a:t>• to </a:t>
            </a:r>
            <a:r>
              <a:rPr lang="en" sz="1200">
                <a:solidFill>
                  <a:schemeClr val="accent3"/>
                </a:solidFill>
              </a:rPr>
              <a:t>read a diversity of the greatest and most influential writers whose works show that we as humans have much in common that transcends differences and helps us find our own unique voice </a:t>
            </a:r>
            <a:endParaRPr sz="1200">
              <a:solidFill>
                <a:schemeClr val="accent3"/>
              </a:solidFill>
            </a:endParaRPr>
          </a:p>
          <a:p>
            <a:pPr marL="0" lvl="0" indent="0" algn="l" rtl="0">
              <a:lnSpc>
                <a:spcPct val="100000"/>
              </a:lnSpc>
              <a:spcBef>
                <a:spcPts val="480"/>
              </a:spcBef>
              <a:spcAft>
                <a:spcPts val="0"/>
              </a:spcAft>
              <a:buSzPts val="2400"/>
              <a:buNone/>
            </a:pPr>
            <a:r>
              <a:rPr lang="en" sz="1200"/>
              <a:t>• that texts from many traditions have shaped our society and the primary language being studied, including many texts brought in from other languages (e.g., The Odyssey, Beowulf, Aesop’s Fables, Indigenous legends)</a:t>
            </a:r>
            <a:endParaRPr sz="1200"/>
          </a:p>
        </p:txBody>
      </p:sp>
      <p:sp>
        <p:nvSpPr>
          <p:cNvPr id="296" name="Google Shape;296;g1f3447a2eb7_0_0"/>
          <p:cNvSpPr txBox="1">
            <a:spLocks noGrp="1"/>
          </p:cNvSpPr>
          <p:nvPr>
            <p:ph type="title"/>
          </p:nvPr>
        </p:nvSpPr>
        <p:spPr>
          <a:xfrm>
            <a:off x="544650" y="1"/>
            <a:ext cx="8219400" cy="408000"/>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480"/>
              </a:spcBef>
              <a:spcAft>
                <a:spcPts val="0"/>
              </a:spcAft>
              <a:buSzPts val="3200"/>
              <a:buNone/>
            </a:pPr>
            <a:r>
              <a:rPr lang="en" sz="1800">
                <a:solidFill>
                  <a:schemeClr val="dk1"/>
                </a:solidFill>
                <a:latin typeface="Lato"/>
                <a:ea typeface="Lato"/>
                <a:cs typeface="Lato"/>
                <a:sym typeface="Lato"/>
              </a:rPr>
              <a:t>Language Arts and Literature Students will learn: </a:t>
            </a:r>
            <a:endParaRPr sz="3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8">
            <a:hlinkClick r:id="rId3"/>
          </p:cNvPr>
          <p:cNvPicPr preferRelativeResize="0"/>
          <p:nvPr/>
        </p:nvPicPr>
        <p:blipFill rotWithShape="1">
          <a:blip r:embed="rId4">
            <a:alphaModFix/>
          </a:blip>
          <a:srcRect/>
          <a:stretch/>
        </p:blipFill>
        <p:spPr>
          <a:xfrm>
            <a:off x="733125" y="597300"/>
            <a:ext cx="3005125" cy="3866525"/>
          </a:xfrm>
          <a:prstGeom prst="rect">
            <a:avLst/>
          </a:prstGeom>
          <a:noFill/>
          <a:ln>
            <a:noFill/>
          </a:ln>
        </p:spPr>
      </p:pic>
      <p:sp>
        <p:nvSpPr>
          <p:cNvPr id="302" name="Google Shape;302;p8"/>
          <p:cNvSpPr txBox="1"/>
          <p:nvPr/>
        </p:nvSpPr>
        <p:spPr>
          <a:xfrm>
            <a:off x="4629125" y="3848450"/>
            <a:ext cx="37932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00"/>
              <a:buFont typeface="Arial"/>
              <a:buNone/>
            </a:pPr>
            <a:r>
              <a:rPr lang="en" sz="1500" b="1" i="0" u="sng" strike="noStrike" cap="none">
                <a:solidFill>
                  <a:schemeClr val="hlink"/>
                </a:solidFill>
                <a:latin typeface="Montserrat"/>
                <a:ea typeface="Montserrat"/>
                <a:cs typeface="Montserrat"/>
                <a:sym typeface="Montserrat"/>
                <a:hlinkClick r:id="rId5"/>
              </a:rPr>
              <a:t>New LearnAlberta Video Overview</a:t>
            </a:r>
            <a:endParaRPr sz="1400" b="0" i="0" u="none" strike="noStrike" cap="none">
              <a:solidFill>
                <a:srgbClr val="000000"/>
              </a:solidFill>
              <a:latin typeface="Lato"/>
              <a:ea typeface="Lato"/>
              <a:cs typeface="Lato"/>
              <a:sym typeface="Lato"/>
            </a:endParaRPr>
          </a:p>
        </p:txBody>
      </p:sp>
      <p:sp>
        <p:nvSpPr>
          <p:cNvPr id="303" name="Google Shape;303;p8"/>
          <p:cNvSpPr txBox="1"/>
          <p:nvPr/>
        </p:nvSpPr>
        <p:spPr>
          <a:xfrm>
            <a:off x="4544600" y="728975"/>
            <a:ext cx="34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304" name="Google Shape;304;p8">
            <a:hlinkClick r:id="rId6"/>
          </p:cNvPr>
          <p:cNvPicPr preferRelativeResize="0"/>
          <p:nvPr/>
        </p:nvPicPr>
        <p:blipFill rotWithShape="1">
          <a:blip r:embed="rId7">
            <a:alphaModFix/>
          </a:blip>
          <a:srcRect/>
          <a:stretch/>
        </p:blipFill>
        <p:spPr>
          <a:xfrm>
            <a:off x="4572001" y="1071924"/>
            <a:ext cx="3713024" cy="21094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9"/>
          <p:cNvPicPr preferRelativeResize="0"/>
          <p:nvPr/>
        </p:nvPicPr>
        <p:blipFill rotWithShape="1">
          <a:blip r:embed="rId3">
            <a:alphaModFix/>
          </a:blip>
          <a:srcRect l="18526" r="18519"/>
          <a:stretch/>
        </p:blipFill>
        <p:spPr>
          <a:xfrm>
            <a:off x="3387800" y="0"/>
            <a:ext cx="5756198" cy="5143500"/>
          </a:xfrm>
          <a:prstGeom prst="rect">
            <a:avLst/>
          </a:prstGeom>
          <a:noFill/>
          <a:ln>
            <a:noFill/>
          </a:ln>
        </p:spPr>
      </p:pic>
      <p:sp>
        <p:nvSpPr>
          <p:cNvPr id="310" name="Google Shape;310;p9"/>
          <p:cNvSpPr txBox="1">
            <a:spLocks noGrp="1"/>
          </p:cNvSpPr>
          <p:nvPr>
            <p:ph type="ctrTitle"/>
          </p:nvPr>
        </p:nvSpPr>
        <p:spPr>
          <a:xfrm>
            <a:off x="396875" y="240150"/>
            <a:ext cx="4248600" cy="3140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4800"/>
          </a:p>
          <a:p>
            <a:pPr marL="0" lvl="0" indent="0" algn="l" rtl="0">
              <a:lnSpc>
                <a:spcPct val="100000"/>
              </a:lnSpc>
              <a:spcBef>
                <a:spcPts val="0"/>
              </a:spcBef>
              <a:spcAft>
                <a:spcPts val="0"/>
              </a:spcAft>
              <a:buSzPts val="2800"/>
              <a:buNone/>
            </a:pPr>
            <a:r>
              <a:rPr lang="en" sz="4800"/>
              <a:t>Navigating the New Curriculum </a:t>
            </a:r>
            <a:endParaRPr sz="4800"/>
          </a:p>
          <a:p>
            <a:pPr marL="0" lvl="0" indent="0" algn="l" rtl="0">
              <a:lnSpc>
                <a:spcPct val="100000"/>
              </a:lnSpc>
              <a:spcBef>
                <a:spcPts val="0"/>
              </a:spcBef>
              <a:spcAft>
                <a:spcPts val="0"/>
              </a:spcAft>
              <a:buSzPts val="2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0"/>
          <p:cNvSpPr txBox="1">
            <a:spLocks noGrp="1"/>
          </p:cNvSpPr>
          <p:nvPr>
            <p:ph type="title" idx="4294967295"/>
          </p:nvPr>
        </p:nvSpPr>
        <p:spPr>
          <a:xfrm>
            <a:off x="195825" y="70120"/>
            <a:ext cx="7543800" cy="1028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sz="3000" b="1">
                <a:solidFill>
                  <a:srgbClr val="2E363D"/>
                </a:solidFill>
              </a:rPr>
              <a:t>Go to New Learn Alberta</a:t>
            </a:r>
            <a:endParaRPr sz="3000"/>
          </a:p>
        </p:txBody>
      </p:sp>
      <p:sp>
        <p:nvSpPr>
          <p:cNvPr id="316" name="Google Shape;316;p10"/>
          <p:cNvSpPr txBox="1"/>
          <p:nvPr/>
        </p:nvSpPr>
        <p:spPr>
          <a:xfrm>
            <a:off x="468425" y="1566238"/>
            <a:ext cx="4822200" cy="1323600"/>
          </a:xfrm>
          <a:prstGeom prst="rect">
            <a:avLst/>
          </a:prstGeom>
          <a:noFill/>
          <a:ln>
            <a:noFill/>
          </a:ln>
        </p:spPr>
        <p:txBody>
          <a:bodyPr spcFirstLastPara="1" wrap="square" lIns="91425" tIns="91425" rIns="91425" bIns="91425" anchor="t" anchorCtr="0">
            <a:spAutoFit/>
          </a:bodyPr>
          <a:lstStyle/>
          <a:p>
            <a:pPr marL="275590" marR="0" lvl="0" indent="-275590" algn="l" rtl="0">
              <a:lnSpc>
                <a:spcPct val="100000"/>
              </a:lnSpc>
              <a:spcBef>
                <a:spcPts val="0"/>
              </a:spcBef>
              <a:spcAft>
                <a:spcPts val="0"/>
              </a:spcAft>
              <a:buClr>
                <a:srgbClr val="F20253"/>
              </a:buClr>
              <a:buSzPts val="1600"/>
              <a:buFont typeface="Arial"/>
              <a:buChar char="•"/>
            </a:pPr>
            <a:r>
              <a:rPr lang="en" sz="1600" b="0" i="0" u="none" strike="noStrike" cap="none">
                <a:solidFill>
                  <a:srgbClr val="2E363D"/>
                </a:solidFill>
                <a:latin typeface="Arial"/>
                <a:ea typeface="Arial"/>
                <a:cs typeface="Arial"/>
                <a:sym typeface="Arial"/>
              </a:rPr>
              <a:t>Go to </a:t>
            </a:r>
            <a:r>
              <a:rPr lang="en" sz="1600" b="1" i="0" u="sng" strike="noStrike" cap="none">
                <a:solidFill>
                  <a:srgbClr val="2E363D"/>
                </a:solidFill>
                <a:latin typeface="Arial"/>
                <a:ea typeface="Arial"/>
                <a:cs typeface="Arial"/>
                <a:sym typeface="Arial"/>
                <a:hlinkClick r:id="rId3">
                  <a:extLst>
                    <a:ext uri="{A12FA001-AC4F-418D-AE19-62706E023703}">
                      <ahyp:hlinkClr xmlns:ahyp="http://schemas.microsoft.com/office/drawing/2018/hyperlinkcolor" val="tx"/>
                    </a:ext>
                  </a:extLst>
                </a:hlinkClick>
              </a:rPr>
              <a:t>NewLearnAlberta</a:t>
            </a:r>
            <a:endParaRPr sz="1600" b="0" i="0" u="none" strike="noStrike" cap="none">
              <a:solidFill>
                <a:srgbClr val="2E363D"/>
              </a:solidFill>
              <a:latin typeface="Arial"/>
              <a:ea typeface="Arial"/>
              <a:cs typeface="Arial"/>
              <a:sym typeface="Arial"/>
            </a:endParaRPr>
          </a:p>
          <a:p>
            <a:pPr marL="742950" marR="0" lvl="0" indent="-184150" algn="l" rtl="0">
              <a:lnSpc>
                <a:spcPct val="100000"/>
              </a:lnSpc>
              <a:spcBef>
                <a:spcPts val="600"/>
              </a:spcBef>
              <a:spcAft>
                <a:spcPts val="0"/>
              </a:spcAft>
              <a:buClr>
                <a:srgbClr val="000000"/>
              </a:buClr>
              <a:buSzPts val="1600"/>
              <a:buFont typeface="Arial"/>
              <a:buNone/>
            </a:pPr>
            <a:endParaRPr sz="1600" b="1" i="0" u="none" strike="noStrike" cap="none">
              <a:solidFill>
                <a:srgbClr val="2E363D"/>
              </a:solidFill>
              <a:latin typeface="Arial"/>
              <a:ea typeface="Arial"/>
              <a:cs typeface="Arial"/>
              <a:sym typeface="Arial"/>
            </a:endParaRPr>
          </a:p>
          <a:p>
            <a:pPr marL="275590" marR="0" lvl="0" indent="-275590" algn="l" rtl="0">
              <a:lnSpc>
                <a:spcPct val="100000"/>
              </a:lnSpc>
              <a:spcBef>
                <a:spcPts val="600"/>
              </a:spcBef>
              <a:spcAft>
                <a:spcPts val="0"/>
              </a:spcAft>
              <a:buClr>
                <a:srgbClr val="F20253"/>
              </a:buClr>
              <a:buSzPts val="1600"/>
              <a:buFont typeface="Arial"/>
              <a:buChar char="•"/>
            </a:pPr>
            <a:endParaRPr sz="1600" b="0" i="0" u="none" strike="noStrike" cap="none">
              <a:solidFill>
                <a:srgbClr val="2E363D"/>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2E363D"/>
              </a:solidFill>
              <a:latin typeface="Arial"/>
              <a:ea typeface="Arial"/>
              <a:cs typeface="Arial"/>
              <a:sym typeface="Arial"/>
            </a:endParaRPr>
          </a:p>
        </p:txBody>
      </p:sp>
      <p:sp>
        <p:nvSpPr>
          <p:cNvPr id="317" name="Google Shape;317;p10"/>
          <p:cNvSpPr txBox="1"/>
          <p:nvPr/>
        </p:nvSpPr>
        <p:spPr>
          <a:xfrm>
            <a:off x="3718325" y="1446600"/>
            <a:ext cx="22824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60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18" name="Google Shape;318;p10"/>
          <p:cNvSpPr txBox="1"/>
          <p:nvPr/>
        </p:nvSpPr>
        <p:spPr>
          <a:xfrm>
            <a:off x="4795625" y="1503300"/>
            <a:ext cx="3056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pic>
        <p:nvPicPr>
          <p:cNvPr id="319" name="Google Shape;319;p10"/>
          <p:cNvPicPr preferRelativeResize="0"/>
          <p:nvPr/>
        </p:nvPicPr>
        <p:blipFill rotWithShape="1">
          <a:blip r:embed="rId4">
            <a:alphaModFix/>
          </a:blip>
          <a:srcRect/>
          <a:stretch/>
        </p:blipFill>
        <p:spPr>
          <a:xfrm>
            <a:off x="5836300" y="1267500"/>
            <a:ext cx="2737076" cy="27370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3276</Words>
  <Application>Microsoft Macintosh PowerPoint</Application>
  <PresentationFormat>On-screen Show (16:9)</PresentationFormat>
  <Paragraphs>375</Paragraphs>
  <Slides>50</Slides>
  <Notes>50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50</vt:i4>
      </vt:variant>
    </vt:vector>
  </HeadingPairs>
  <TitlesOfParts>
    <vt:vector size="68" baseType="lpstr">
      <vt:lpstr>Noto Sans Symbols</vt:lpstr>
      <vt:lpstr>Pontano Sans</vt:lpstr>
      <vt:lpstr>Times New Roman</vt:lpstr>
      <vt:lpstr>Arial</vt:lpstr>
      <vt:lpstr>Quattrocento Sans</vt:lpstr>
      <vt:lpstr>Titillium Web Light</vt:lpstr>
      <vt:lpstr>Inria Sans</vt:lpstr>
      <vt:lpstr>Coming Soon</vt:lpstr>
      <vt:lpstr>Karla</vt:lpstr>
      <vt:lpstr>Lora</vt:lpstr>
      <vt:lpstr>Trebuchet MS</vt:lpstr>
      <vt:lpstr>Raleway</vt:lpstr>
      <vt:lpstr>Lato</vt:lpstr>
      <vt:lpstr>Calibri</vt:lpstr>
      <vt:lpstr>Montserrat</vt:lpstr>
      <vt:lpstr>Georgia</vt:lpstr>
      <vt:lpstr>Simple Light</vt:lpstr>
      <vt:lpstr>Antonio template</vt:lpstr>
      <vt:lpstr>Unpacking the  New ELAL Curriculum   Grades 4 to 6    </vt:lpstr>
      <vt:lpstr>PowerPoint Presentation</vt:lpstr>
      <vt:lpstr> The Journey to the New Curriculum </vt:lpstr>
      <vt:lpstr>Direction for Curriculum</vt:lpstr>
      <vt:lpstr>The Guiding Framework</vt:lpstr>
      <vt:lpstr>Language Arts and Literature Students will learn: </vt:lpstr>
      <vt:lpstr>PowerPoint Presentation</vt:lpstr>
      <vt:lpstr> Navigating the New Curriculum  </vt:lpstr>
      <vt:lpstr>Go to New Learn Alberta</vt:lpstr>
      <vt:lpstr>PowerPoint Presentation</vt:lpstr>
      <vt:lpstr>PowerPoint Presentation</vt:lpstr>
      <vt:lpstr>3  Common Features Across All Subjects  </vt:lpstr>
      <vt:lpstr>PowerPoint Presentation</vt:lpstr>
      <vt:lpstr>Unpacking the Curriculum in  ELAL </vt:lpstr>
      <vt:lpstr>PowerPoint Presentation</vt:lpstr>
      <vt:lpstr>PowerPoint Presentation</vt:lpstr>
      <vt:lpstr>PowerPoint Presentation</vt:lpstr>
      <vt:lpstr>What is English Language Arts &amp; Literature? Alberta Education says…(adapted)</vt:lpstr>
      <vt:lpstr>Literacy  involves acquiring and applying the understandings necessary to:  decode evaluate logically communicate ideas build meaning  </vt:lpstr>
      <vt:lpstr>PowerPoint Presentation</vt:lpstr>
      <vt:lpstr>PowerPoint Presentation</vt:lpstr>
      <vt:lpstr>Let’s remember… the 5 Pillars of Reading (National Reading Panel 2000)  As we Discuss Structured Literacy</vt:lpstr>
      <vt:lpstr>PowerPoint Presentation</vt:lpstr>
      <vt:lpstr>PowerPoint Presentation</vt:lpstr>
      <vt:lpstr>PowerPoint Presentation</vt:lpstr>
      <vt:lpstr>PowerPoint Presentation</vt:lpstr>
      <vt:lpstr>PowerPoint Presentation</vt:lpstr>
      <vt:lpstr>PowerPoint Presentation</vt:lpstr>
      <vt:lpstr>The Work of Constructing Meaning</vt:lpstr>
      <vt:lpstr>PowerPoint Presentation</vt:lpstr>
      <vt:lpstr>Structure(d)</vt:lpstr>
      <vt:lpstr>Literacy</vt:lpstr>
      <vt:lpstr>Details of the Structured Literacy Approach</vt:lpstr>
      <vt:lpstr>Structured Literacy requires:</vt:lpstr>
      <vt:lpstr>Curriculum Connections:   </vt:lpstr>
      <vt:lpstr> Competencies  </vt:lpstr>
      <vt:lpstr>Literacy Progressions </vt:lpstr>
      <vt:lpstr>Subject Specific Overview</vt:lpstr>
      <vt:lpstr>Bridging Documents for ELAL (found under “Curriculum Implementation” hub)</vt:lpstr>
      <vt:lpstr>ELAL Curriculum Overview (“More info” icon)</vt:lpstr>
      <vt:lpstr>OI from K-6</vt:lpstr>
      <vt:lpstr>Current ELA STRANDS: Students will listen, speak, read, write, view and represent to: explore thoughts, ideas, feelings and experiences  comprehend and respond personally and critically to oral, print and other media texts  manage ideas and information  enhance the clarity and artistry of communication  respect, support and collaborate with others.</vt:lpstr>
      <vt:lpstr>EXAMPLE:  Grade 5 ELAL Curriculum                               </vt:lpstr>
      <vt:lpstr>KUSPs (Grade 5 ELAL example continued) </vt:lpstr>
      <vt:lpstr>Documents - New and Previous Curriculum  (CARC)</vt:lpstr>
      <vt:lpstr>Curriculum Connections:   </vt:lpstr>
      <vt:lpstr>Subject Overview(s)</vt:lpstr>
      <vt:lpstr>   CURRICULUM MATCH!  In your  grade group, connect the OI &amp; GQ to  LO to KUSPs</vt:lpstr>
      <vt:lpstr>Breaking Open Syllable Words</vt:lpstr>
      <vt:lpstr>Sound Walls    (2 part series; by Kelly Gibbs, ERLC)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Unpacking the  New ELAL Curriculum   Grades 4 to 6    </dc:title>
  <dc:creator>Kelly Gibbs</dc:creator>
  <cp:lastModifiedBy>Microsoft Office User</cp:lastModifiedBy>
  <cp:revision>2</cp:revision>
  <dcterms:modified xsi:type="dcterms:W3CDTF">2023-07-14T00:34:30Z</dcterms:modified>
</cp:coreProperties>
</file>