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Montserrat SemiBold"/>
      <p:regular r:id="rId37"/>
      <p:bold r:id="rId38"/>
      <p:italic r:id="rId39"/>
      <p:boldItalic r:id="rId40"/>
    </p:embeddedFont>
    <p:embeddedFont>
      <p:font typeface="Montserrat"/>
      <p:regular r:id="rId41"/>
      <p:bold r:id="rId42"/>
      <p:italic r:id="rId43"/>
      <p:boldItalic r:id="rId44"/>
    </p:embeddedFont>
    <p:embeddedFont>
      <p:font typeface="Montserrat Medium"/>
      <p:regular r:id="rId45"/>
      <p:bold r:id="rId46"/>
      <p:italic r:id="rId47"/>
      <p:boldItalic r:id="rId48"/>
    </p:embeddedFont>
    <p:embeddedFont>
      <p:font typeface="Proxima Nova Semibold"/>
      <p:regular r:id="rId49"/>
      <p:bold r:id="rId50"/>
      <p:boldItalic r:id="rId51"/>
    </p:embeddedFont>
    <p:embeddedFont>
      <p:font typeface="Montserrat ExtraBold"/>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j75w9xr3g9F4Hz7P7JbRHhUPtuK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heryl Bab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9062EE-9A97-423A-A1D5-947FC608820D}">
  <a:tblStyle styleId="{DD9062EE-9A97-423A-A1D5-947FC608820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0F2"/>
          </a:solidFill>
        </a:fill>
      </a:tcStyle>
    </a:wholeTbl>
    <a:band1H>
      <a:tcTxStyle b="off" i="off"/>
      <a:tcStyle>
        <a:fill>
          <a:solidFill>
            <a:srgbClr val="CADFE3"/>
          </a:solidFill>
        </a:fill>
      </a:tcStyle>
    </a:band1H>
    <a:band2H>
      <a:tcTxStyle b="off" i="off"/>
    </a:band2H>
    <a:band1V>
      <a:tcTxStyle b="off" i="off"/>
      <a:tcStyle>
        <a:fill>
          <a:solidFill>
            <a:srgbClr val="CADFE3"/>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SemiBold-boldItalic.fntdata"/><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MontserratMedium-bold.fntdata"/><Relationship Id="rId45"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MontserratMedium-boldItalic.fntdata"/><Relationship Id="rId47" Type="http://schemas.openxmlformats.org/officeDocument/2006/relationships/font" Target="fonts/MontserratMedium-italic.fntdata"/><Relationship Id="rId49" Type="http://schemas.openxmlformats.org/officeDocument/2006/relationships/font" Target="fonts/ProximaNova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MontserratSemiBold-regular.fntdata"/><Relationship Id="rId36" Type="http://schemas.openxmlformats.org/officeDocument/2006/relationships/slide" Target="slides/slide30.xml"/><Relationship Id="rId39" Type="http://schemas.openxmlformats.org/officeDocument/2006/relationships/font" Target="fonts/MontserratSemiBold-italic.fntdata"/><Relationship Id="rId38" Type="http://schemas.openxmlformats.org/officeDocument/2006/relationships/font" Target="fonts/MontserratSemi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Semibold-boldItalic.fntdata"/><Relationship Id="rId50" Type="http://schemas.openxmlformats.org/officeDocument/2006/relationships/font" Target="fonts/ProximaNovaSemibold-bold.fntdata"/><Relationship Id="rId53" Type="http://schemas.openxmlformats.org/officeDocument/2006/relationships/font" Target="fonts/MontserratExtraBold-boldItalic.fntdata"/><Relationship Id="rId52" Type="http://schemas.openxmlformats.org/officeDocument/2006/relationships/font" Target="fonts/MontserratExtraBold-bold.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12T20:41:33.938">
    <p:pos x="410" y="201"/>
    <p:text>Hi Chris, please can you change the settings on the document so participants can access the doc you created? Thank you!</p:text>
    <p:extLst>
      <p:ext uri="{C676402C-5697-4E1C-873F-D02D1690AC5C}">
        <p15:threadingInfo timeZoneBias="0"/>
      </p:ext>
      <p:ext uri="http://customooxmlschemas.google.com/">
        <go:slidesCustomData xmlns:go="http://customooxmlschemas.google.com/" commentPostId="AAAAuirQ5a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Welcome to our Money Talks session today.  My name is Chris Meaden. I am proud to be a long time educator, especially with the Calgary Board of Education, and now representing Junior Achievement of Southern Alberta as their Director of Teacher Development.   My goal is to share a little bit of information about our organization and our programs especially  those in financial literacy.  I look forward as well to your feedback about how we can support your work in accomplishing the related outcomes in the new curriculum.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we begin“I would like to take this opportunity to acknowledge the traditional territories of the peoples of the Treaty 7 region in Southern Alberta, which includes the Blackfoot First Nation tribes of Siksika, the Piikuni, the Kainai, the Stoney Nakoda First Nations tribes of Chiniki, Bearspaw, and Wesley and the Tsuut’ina First Nation. The city of Calgary is also homeland to the historic Northwest Métis and to Métis Nation of Alberta, Region 3.  </a:t>
            </a:r>
            <a:endParaRPr/>
          </a:p>
          <a:p>
            <a:pPr indent="0" lvl="0" marL="0" rtl="0" algn="l">
              <a:lnSpc>
                <a:spcPct val="100000"/>
              </a:lnSpc>
              <a:spcBef>
                <a:spcPts val="0"/>
              </a:spcBef>
              <a:spcAft>
                <a:spcPts val="0"/>
              </a:spcAft>
              <a:buSzPts val="1400"/>
              <a:buNone/>
            </a:pPr>
            <a:r>
              <a:rPr lang="en-US"/>
              <a:t> </a:t>
            </a:r>
            <a:endParaRPr/>
          </a:p>
        </p:txBody>
      </p:sp>
      <p:sp>
        <p:nvSpPr>
          <p:cNvPr id="399" name="Google Shape;3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Alberta Education has identified learning outcomes for financial literacy K to 6 under this broad organizing idea that spans all seven of the K - 6 curricula.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75" name="Google Shape;4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grade six learning outcome – </a:t>
            </a:r>
            <a:endParaRPr/>
          </a:p>
          <a:p>
            <a:pPr indent="-171450" lvl="0" marL="171450" rtl="0" algn="l">
              <a:lnSpc>
                <a:spcPct val="100000"/>
              </a:lnSpc>
              <a:spcBef>
                <a:spcPts val="0"/>
              </a:spcBef>
              <a:spcAft>
                <a:spcPts val="0"/>
              </a:spcAft>
              <a:buClr>
                <a:schemeClr val="dk1"/>
              </a:buClr>
              <a:buSzPts val="1200"/>
              <a:buFont typeface="Calibri"/>
              <a:buChar char="-"/>
            </a:pPr>
            <a:r>
              <a:rPr lang="en-US"/>
              <a:t>linked to the previous big organizing idea </a:t>
            </a:r>
            <a:endParaRPr/>
          </a:p>
          <a:p>
            <a:pPr indent="-171450" lvl="0" marL="171450" rtl="0" algn="l">
              <a:lnSpc>
                <a:spcPct val="100000"/>
              </a:lnSpc>
              <a:spcBef>
                <a:spcPts val="0"/>
              </a:spcBef>
              <a:spcAft>
                <a:spcPts val="0"/>
              </a:spcAft>
              <a:buClr>
                <a:schemeClr val="dk1"/>
              </a:buClr>
              <a:buSzPts val="1200"/>
              <a:buFont typeface="Calibri"/>
              <a:buChar char="-"/>
            </a:pPr>
            <a:r>
              <a:rPr lang="en-US"/>
              <a:t>and to be reported on and assessed in grade 6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is highlighted here – Students investigate borrowing and investing in a variety of situations.  </a:t>
            </a:r>
            <a:endParaRPr/>
          </a:p>
        </p:txBody>
      </p:sp>
      <p:sp>
        <p:nvSpPr>
          <p:cNvPr id="483" name="Google Shape;48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br>
              <a:rPr lang="en-US"/>
            </a:br>
            <a:r>
              <a:rPr lang="en-US"/>
              <a:t>While not specifically reported on, these KUSPS will help to provide a context for the learning outcome.  In grade 6, students gain </a:t>
            </a:r>
            <a:r>
              <a:rPr lang="en-US" u="sng"/>
              <a:t>knowledge</a:t>
            </a:r>
            <a:r>
              <a:rPr lang="en-US"/>
              <a:t> about their own financial decision making – how to make decisions about enhancing their own personal finances -  by </a:t>
            </a:r>
            <a:r>
              <a:rPr lang="en-US" u="sng"/>
              <a:t>understanding</a:t>
            </a:r>
            <a:r>
              <a:rPr lang="en-US"/>
              <a:t> how to  borrow/invest and using their </a:t>
            </a:r>
            <a:r>
              <a:rPr lang="en-US" u="sng"/>
              <a:t>skills</a:t>
            </a:r>
            <a:r>
              <a:rPr lang="en-US"/>
              <a:t> to analyze the risks, benefits, ability to pay – linking financial decision making to their own well being.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br>
              <a:rPr lang="en-US"/>
            </a:b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93" name="Google Shape;4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lang="en-US"/>
              <a:t>A Business of our Own is a Junior Achievement program where students put on their entrepreneurial hats and run their own retail business.  Students learn how to start a business, produce and promote their products, track their finances and manage a team.  In the past many of our southern Alberta grade 6 teachers have accessed the business simulation presented in A Business of our Own is a great way for students to apply their knowledge and </a:t>
            </a:r>
            <a:r>
              <a:rPr lang="en-US"/>
              <a:t>practice teamwork too</a:t>
            </a:r>
            <a:r>
              <a:rPr b="0" lang="en-US"/>
              <a:t>. </a:t>
            </a:r>
            <a:endParaRPr/>
          </a:p>
          <a:p>
            <a:pPr indent="0" lvl="0" marL="0" marR="0" rtl="0" algn="l">
              <a:lnSpc>
                <a:spcPct val="100000"/>
              </a:lnSpc>
              <a:spcBef>
                <a:spcPts val="0"/>
              </a:spcBef>
              <a:spcAft>
                <a:spcPts val="0"/>
              </a:spcAft>
              <a:buClr>
                <a:schemeClr val="lt1"/>
              </a:buClr>
              <a:buSzPts val="1200"/>
              <a:buFont typeface="Calibri"/>
              <a:buNone/>
            </a:pPr>
            <a:r>
              <a:t/>
            </a:r>
            <a:endParaRPr b="0"/>
          </a:p>
          <a:p>
            <a:pPr indent="0" lvl="0" marL="0" marR="0" rtl="0" algn="l">
              <a:lnSpc>
                <a:spcPct val="100000"/>
              </a:lnSpc>
              <a:spcBef>
                <a:spcPts val="0"/>
              </a:spcBef>
              <a:spcAft>
                <a:spcPts val="0"/>
              </a:spcAft>
              <a:buClr>
                <a:schemeClr val="lt1"/>
              </a:buClr>
              <a:buSzPts val="1200"/>
              <a:buFont typeface="Calibri"/>
              <a:buNone/>
            </a:pPr>
            <a:r>
              <a:rPr b="0" lang="en-US"/>
              <a:t>We’ve identified some specific tasks from this program that relate to the learning outcome related to borrowing and investing.</a:t>
            </a:r>
            <a:endParaRPr/>
          </a:p>
          <a:p>
            <a:pPr indent="0" lvl="0" marL="0" marR="0" rtl="0" algn="l">
              <a:lnSpc>
                <a:spcPct val="100000"/>
              </a:lnSpc>
              <a:spcBef>
                <a:spcPts val="0"/>
              </a:spcBef>
              <a:spcAft>
                <a:spcPts val="0"/>
              </a:spcAft>
              <a:buClr>
                <a:schemeClr val="lt1"/>
              </a:buClr>
              <a:buSzPts val="1200"/>
              <a:buFont typeface="Calibri"/>
              <a:buNone/>
            </a:pPr>
            <a:r>
              <a:t/>
            </a:r>
            <a:endParaRPr b="0"/>
          </a:p>
          <a:p>
            <a:pPr indent="0" lvl="0" marL="0" marR="0" rtl="0" algn="l">
              <a:lnSpc>
                <a:spcPct val="100000"/>
              </a:lnSpc>
              <a:spcBef>
                <a:spcPts val="0"/>
              </a:spcBef>
              <a:spcAft>
                <a:spcPts val="0"/>
              </a:spcAft>
              <a:buClr>
                <a:schemeClr val="lt1"/>
              </a:buClr>
              <a:buSzPts val="1200"/>
              <a:buFont typeface="Calibri"/>
              <a:buNone/>
            </a:pPr>
            <a:r>
              <a:rPr b="0" lang="en-US"/>
              <a:t>  </a:t>
            </a:r>
            <a:endParaRPr b="0"/>
          </a:p>
          <a:p>
            <a:pPr indent="0" lvl="0" marL="0" rtl="0" algn="l">
              <a:lnSpc>
                <a:spcPct val="100000"/>
              </a:lnSpc>
              <a:spcBef>
                <a:spcPts val="0"/>
              </a:spcBef>
              <a:spcAft>
                <a:spcPts val="0"/>
              </a:spcAft>
              <a:buClr>
                <a:schemeClr val="dk1"/>
              </a:buClr>
              <a:buSzPts val="1400"/>
              <a:buFont typeface="Calibri"/>
              <a:buNone/>
            </a:pPr>
            <a:r>
              <a:t/>
            </a:r>
            <a:endParaRPr/>
          </a:p>
        </p:txBody>
      </p:sp>
      <p:sp>
        <p:nvSpPr>
          <p:cNvPr id="501" name="Google Shape;501;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You will note some key vocabulary and definitions in the materials – entrepreneur, business.</a:t>
            </a:r>
            <a:endParaRPr/>
          </a:p>
        </p:txBody>
      </p:sp>
      <p:sp>
        <p:nvSpPr>
          <p:cNvPr id="509" name="Google Shape;509;p14: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Debt</a:t>
            </a:r>
            <a:endParaRPr/>
          </a:p>
          <a:p>
            <a:pPr indent="0" lvl="0" marL="0" rtl="0" algn="l">
              <a:lnSpc>
                <a:spcPct val="100000"/>
              </a:lnSpc>
              <a:spcBef>
                <a:spcPts val="0"/>
              </a:spcBef>
              <a:spcAft>
                <a:spcPts val="0"/>
              </a:spcAft>
              <a:buClr>
                <a:schemeClr val="dk1"/>
              </a:buClr>
              <a:buSzPts val="1400"/>
              <a:buFont typeface="Calibri"/>
              <a:buNone/>
            </a:pPr>
            <a:r>
              <a:rPr lang="en-US"/>
              <a:t>Loan</a:t>
            </a:r>
            <a:endParaRPr/>
          </a:p>
        </p:txBody>
      </p:sp>
      <p:sp>
        <p:nvSpPr>
          <p:cNvPr id="521" name="Google Shape;521;p15: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Interest</a:t>
            </a:r>
            <a:endParaRPr/>
          </a:p>
        </p:txBody>
      </p:sp>
      <p:sp>
        <p:nvSpPr>
          <p:cNvPr id="533" name="Google Shape;533;p16: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We have provided some different debt scenarios that can lead to interesting discussions around debt – is it a good debt or a bad debt.</a:t>
            </a:r>
            <a:endParaRPr/>
          </a:p>
        </p:txBody>
      </p:sp>
      <p:sp>
        <p:nvSpPr>
          <p:cNvPr id="543" name="Google Shape;543;p17: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Here are some examples that are also highlighted on your sample task sheet – an example about purchasing shoes on credit.</a:t>
            </a:r>
            <a:endParaRPr/>
          </a:p>
        </p:txBody>
      </p:sp>
      <p:sp>
        <p:nvSpPr>
          <p:cNvPr id="550" name="Google Shape;550;p18: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Or a house through a mortgage – helping students to understand the total cost – short term and long benefits/risks.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There are many online resources for both credit card and mortgage calculators as tools for math instruction.</a:t>
            </a:r>
            <a:endParaRPr/>
          </a:p>
        </p:txBody>
      </p:sp>
      <p:sp>
        <p:nvSpPr>
          <p:cNvPr id="559" name="Google Shape;559;p19: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Junior Achievement Southern Alberta is proud to be part of JA Worldwide - a global Non-Governmental Organization that has been in existence for over 100 years and that includes over 120 local chapters.   </a:t>
            </a:r>
            <a:endParaRPr/>
          </a:p>
        </p:txBody>
      </p:sp>
      <p:sp>
        <p:nvSpPr>
          <p:cNvPr id="407" name="Google Shape;4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Through the Business of our Own program students also learn more about the expenses required when running a business.  </a:t>
            </a:r>
            <a:endParaRPr/>
          </a:p>
        </p:txBody>
      </p:sp>
      <p:sp>
        <p:nvSpPr>
          <p:cNvPr id="567" name="Google Shape;567;p20: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They learn about accessing funds through loans and credit cards as one way to get money but they also learn that businesses might access funds in other ways including investors, grants, crowdfunding or other sources that emerge.</a:t>
            </a:r>
            <a:endParaRPr/>
          </a:p>
        </p:txBody>
      </p:sp>
      <p:sp>
        <p:nvSpPr>
          <p:cNvPr id="581" name="Google Shape;581;p21: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Here is a video that might be useful to help students understand the difference between a bad debt and a good debt or investment.</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Please know that this is a Prager University video – Junior Achievement is in the process of developing their own Canadian materials for some of the key concepts.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https://www.youtube.com/watch?v=ZzdKI3ZY-Yw (video length 5:37)</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597" name="Google Shape;597;p22:notes"/>
          <p:cNvSpPr txBox="1"/>
          <p:nvPr>
            <p:ph idx="12" type="sldNum"/>
          </p:nvPr>
        </p:nvSpPr>
        <p:spPr>
          <a:xfrm>
            <a:off x="3884613" y="8685213"/>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We have provided some resources, too, to help students understand the decisions that lenders might make.  Here are two Kelowna students featured on Dragons Den as they pitch their idea for Liquid Hot Chocolate. (video length 7:41)</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Link to video here: http://bit.ly/2v6pzGT</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605" name="Google Shape;60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the past, the JA Dollars with Sense program was primarily accessed by junior high teachers – because investing is included in the grade six learning outcome for the new curriculum, we’ve identified some sample information from this program.</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13" name="Google Shape;61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The information is from Lesson 4 in the Dollars with Sense Program: Make Your Money Work For You </a:t>
            </a:r>
            <a:r>
              <a:rPr b="0" i="1" lang="en-US"/>
              <a:t>Inspiration Guide: pg. 27</a:t>
            </a:r>
            <a:endParaRPr b="1"/>
          </a:p>
          <a:p>
            <a:pPr indent="0" lvl="0" marL="0" rtl="0" algn="l">
              <a:lnSpc>
                <a:spcPct val="100000"/>
              </a:lnSpc>
              <a:spcBef>
                <a:spcPts val="0"/>
              </a:spcBef>
              <a:spcAft>
                <a:spcPts val="0"/>
              </a:spcAft>
              <a:buClr>
                <a:schemeClr val="dk1"/>
              </a:buClr>
              <a:buSzPts val="1200"/>
              <a:buFont typeface="Calibri"/>
              <a:buNone/>
            </a:pPr>
            <a:r>
              <a:rPr b="1" lang="en-US"/>
              <a:t>Lesson Goal: </a:t>
            </a:r>
            <a:r>
              <a:rPr b="0" lang="en-US"/>
              <a:t>Students will learn about a variety of investment vehicles. They will also learn the advantages and disadvantages of various investments.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20" name="Google Shape;62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Again key vocabulary is highlighted – investment, investment vehicle, interest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34" name="Google Shape;63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Tools such as the investment vehicle fact sheet can be used to help students identify types of investments and their associated risks. You will also see this on your sample task sheet.  Students often engage in further discussion as they wonder about investments not on the list – real estate, digital currencies, crowdfunding, bonds…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48" name="Google Shape;64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While our focus today is on financial literacy, we also wanted to highlight a new program for JA.  Because computer science, too, is  identified as a practical skill in the new Alberta curriculum, Junior Achievement has partnered with the Calgary developers of RoboGarden to offer this platform to our Calgary and Area teachers/students.  Grades K to 6 teachers can apply through our JA website to also access this program for next year.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focus of RoboGarden is on computational thinking including decomposing, pattern recognition, abstraction, algorithms.  It is engaging, gamified and self directed platform that offers students access to different levels depending on their understanding.  Much like your other online learning shells, it includes a section for teachers to track learning.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“From basic financial literacy to computer coding to understanding consent in relationships, students will learn a range of practical skills for real world success.  The new curriculum will teach computer science and problem solving that includes coding and algorithms.”  Alberta Education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a:t>
            </a:r>
            <a:endParaRPr/>
          </a:p>
        </p:txBody>
      </p:sp>
      <p:sp>
        <p:nvSpPr>
          <p:cNvPr id="659" name="Google Shape;65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Through our program registration, you may be able to access volunteers for single sessions - I would encourage you to continue to access financial experts, either through JA or through your own community.   As an educator, I am always reminded, though, that it  is your knowledge and expertise that brings “learning to life” in our Alberta classrooms - your ability to link learning such as with the previous tasks where students calculated credit or mortgage payments.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Please do continue to access our materials, though,  as you make decisions around the complex work that you do.  Please use the links on the program page to contact us.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Much can be accomplished when we are able to work together. (Video 49 sec)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https://vimeo.com/245772036</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68" name="Google Shape;66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 an organization, JA continues to build and grow opportunities  to help our students build their skills in three key areas -  financial literacy, career readiness and entrepreneurship training.  Through the opportunities provided, it has been exciting to see evidence of student growth, not only in terms of their financial literacy but also their financial capability and even financial capacity.  You will see the term financial capacity more and more in literature – that motivation and knowledge that individuals have to engage with and use financial information to make sound decisions.  Some of our volunteers and professionals have even found the information useful in their own financial planning – linking to what the literature also calls financial health.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am interested in our audience today.  Please feel free to turn on your microphones or identify in the chat if you have worked with Junior Achievement in the past – as a student, a teacher, a parent or a volunteer!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16" name="Google Shape;4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Again, thank you so much for choosing to spend time with me today.  Please do reach out should you have questions, feedback or ideas for our organization or our services.  </a:t>
            </a:r>
            <a:endParaRPr/>
          </a:p>
        </p:txBody>
      </p:sp>
      <p:sp>
        <p:nvSpPr>
          <p:cNvPr id="677" name="Google Shape;67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JA Southern Alberta is a regional office and one of the largest in Canada.  We work with other regions including Junior Achievement of Northern Alberta and NWT  to consider our provincial needs and develop new materials based on what is happening locally – in this case, our new provincial curricula.</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lang="en-US"/>
              <a:t>Because of our reputation and our ability to respond, JA Southern Alberta is proud to report a substantial increase in our reach – as of December this year, almost 30, 000 students accessed our programs. </a:t>
            </a:r>
            <a:endParaRPr/>
          </a:p>
        </p:txBody>
      </p:sp>
      <p:sp>
        <p:nvSpPr>
          <p:cNvPr id="428" name="Google Shape;4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Throughout the world, JA has huge support from the community. We appreciate our volunteers and the funds to provide our programs free of charge.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Here are some of our local funders.</a:t>
            </a:r>
            <a:endParaRPr/>
          </a:p>
        </p:txBody>
      </p:sp>
      <p:sp>
        <p:nvSpPr>
          <p:cNvPr id="435" name="Google Shape;43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find information about our many JA programs on our website and/or through the link/ QR code provided.  You will note that the programs are currently attached to these K through 12 programs. You will note that most of the programs include both a student workbook as well as a program guide for facilitators. There are online options if you prefer less paper.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Today, as we adapt to the outcomes from the new curriculum though, we will highlight information from different across programs as it links to the new curricula.   </a:t>
            </a:r>
            <a:endParaRPr/>
          </a:p>
        </p:txBody>
      </p:sp>
      <p:sp>
        <p:nvSpPr>
          <p:cNvPr id="443" name="Google Shape;4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goal is to help you as you consider your work related to financial literacy.  We know that you make important decisions every day about the resources you choose  as you consider the learning profiles of the students in your class, your lesson pacing,your assessment…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We’ve provided a visual journal template or graphic organizer to help you as you reflect today. As educators, we recognize journaling as an important tool for both us and our students.   Like many of our learning processes, it has been adopted by others.  Bullet journals or BuJos (developed by Ryder Carroll) are also used by many entrepreneurs as a combination to do list, goal tracker, diary of questions, observations, both job-related and personal – the design of each is unique to the individual and may include things to read, write, edit, watch, blog, quote, hear…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p:txBody>
      </p:sp>
      <p:sp>
        <p:nvSpPr>
          <p:cNvPr id="452" name="Google Shape;4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Consider using this journal/ learning tool as place to document today – what is interesting, important to take note of – imagine, wonder, question or be curious about. We’ll also appreciate your feedback as we continue to evolve our current programs and develop new ones. </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p:txBody>
      </p:sp>
      <p:sp>
        <p:nvSpPr>
          <p:cNvPr id="460" name="Google Shape;4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terms of the Alberta Education new K to 6 curricula , a scope and sequence of financial literacy outcomes are now identified in our physical education and wellness curriculum. Students will learn in age- appropriate ways that money has value and allows them to purchase the things that they need and want.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Students will continue to work with money concepts in mathematics to support the financial literacy skills learned in physical education and wellness.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Alberta Education has specifically identified financial literacy as one of the practical skills alongside computer science, public speaking and consent.</a:t>
            </a:r>
            <a:endParaRPr/>
          </a:p>
          <a:p>
            <a:pPr indent="0" lvl="0" marL="0" marR="0" rtl="0" algn="l">
              <a:lnSpc>
                <a:spcPct val="100000"/>
              </a:lnSpc>
              <a:spcBef>
                <a:spcPts val="0"/>
              </a:spcBef>
              <a:spcAft>
                <a:spcPts val="0"/>
              </a:spcAft>
              <a:buClr>
                <a:schemeClr val="dk1"/>
              </a:buClr>
              <a:buSzPts val="1200"/>
              <a:buFont typeface="Calibri"/>
              <a:buNone/>
            </a:pPr>
            <a:r>
              <a:rPr lang="en-US"/>
              <a: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 </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p:txBody>
      </p:sp>
      <p:sp>
        <p:nvSpPr>
          <p:cNvPr id="468" name="Google Shape;4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1">
  <p:cSld name="Title Slide-1">
    <p:bg>
      <p:bgPr>
        <a:solidFill>
          <a:srgbClr val="285F74"/>
        </a:solidFill>
      </p:bgPr>
    </p:bg>
    <p:spTree>
      <p:nvGrpSpPr>
        <p:cNvPr id="15" name="Shape 15"/>
        <p:cNvGrpSpPr/>
        <p:nvPr/>
      </p:nvGrpSpPr>
      <p:grpSpPr>
        <a:xfrm>
          <a:off x="0" y="0"/>
          <a:ext cx="0" cy="0"/>
          <a:chOff x="0" y="0"/>
          <a:chExt cx="0" cy="0"/>
        </a:xfrm>
      </p:grpSpPr>
      <p:pic>
        <p:nvPicPr>
          <p:cNvPr id="16" name="Google Shape;16;p32"/>
          <p:cNvPicPr preferRelativeResize="0"/>
          <p:nvPr/>
        </p:nvPicPr>
        <p:blipFill rotWithShape="1">
          <a:blip r:embed="rId2">
            <a:alphaModFix/>
          </a:blip>
          <a:srcRect b="0" l="0" r="0" t="0"/>
          <a:stretch/>
        </p:blipFill>
        <p:spPr>
          <a:xfrm>
            <a:off x="1" y="0"/>
            <a:ext cx="5491556" cy="6858000"/>
          </a:xfrm>
          <a:prstGeom prst="rect">
            <a:avLst/>
          </a:prstGeom>
          <a:noFill/>
          <a:ln>
            <a:noFill/>
          </a:ln>
        </p:spPr>
      </p:pic>
      <p:sp>
        <p:nvSpPr>
          <p:cNvPr id="17" name="Google Shape;17;p32"/>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32"/>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000"/>
              <a:buFont typeface="Montserrat ExtraBold"/>
              <a:buNone/>
              <a:defRPr b="1" i="0" sz="50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2"/>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4">
  <p:cSld name="1_New Section Slide-4">
    <p:bg>
      <p:bgPr>
        <a:solidFill>
          <a:srgbClr val="99D9DF"/>
        </a:solidFill>
      </p:bgPr>
    </p:bg>
    <p:spTree>
      <p:nvGrpSpPr>
        <p:cNvPr id="58" name="Shape 58"/>
        <p:cNvGrpSpPr/>
        <p:nvPr/>
      </p:nvGrpSpPr>
      <p:grpSpPr>
        <a:xfrm>
          <a:off x="0" y="0"/>
          <a:ext cx="0" cy="0"/>
          <a:chOff x="0" y="0"/>
          <a:chExt cx="0" cy="0"/>
        </a:xfrm>
      </p:grpSpPr>
      <p:pic>
        <p:nvPicPr>
          <p:cNvPr id="59" name="Google Shape;59;p41"/>
          <p:cNvPicPr preferRelativeResize="0"/>
          <p:nvPr/>
        </p:nvPicPr>
        <p:blipFill rotWithShape="1">
          <a:blip r:embed="rId2">
            <a:alphaModFix/>
          </a:blip>
          <a:srcRect b="0" l="0" r="0" t="0"/>
          <a:stretch/>
        </p:blipFill>
        <p:spPr>
          <a:xfrm>
            <a:off x="8382540" y="2271498"/>
            <a:ext cx="3374079" cy="4152717"/>
          </a:xfrm>
          <a:prstGeom prst="rect">
            <a:avLst/>
          </a:prstGeom>
          <a:noFill/>
          <a:ln>
            <a:noFill/>
          </a:ln>
        </p:spPr>
      </p:pic>
      <p:sp>
        <p:nvSpPr>
          <p:cNvPr id="60" name="Google Shape;60;p41"/>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5000"/>
              <a:buFont typeface="Montserrat"/>
              <a:buNone/>
              <a:defRPr b="1" i="0" sz="5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5">
  <p:cSld name="1_Content Slide-Wide Header-5">
    <p:bg>
      <p:bgPr>
        <a:solidFill>
          <a:schemeClr val="lt1"/>
        </a:solidFill>
      </p:bgPr>
    </p:bg>
    <p:spTree>
      <p:nvGrpSpPr>
        <p:cNvPr id="62" name="Shape 62"/>
        <p:cNvGrpSpPr/>
        <p:nvPr/>
      </p:nvGrpSpPr>
      <p:grpSpPr>
        <a:xfrm>
          <a:off x="0" y="0"/>
          <a:ext cx="0" cy="0"/>
          <a:chOff x="0" y="0"/>
          <a:chExt cx="0" cy="0"/>
        </a:xfrm>
      </p:grpSpPr>
      <p:sp>
        <p:nvSpPr>
          <p:cNvPr id="63" name="Google Shape;63;p42"/>
          <p:cNvSpPr/>
          <p:nvPr/>
        </p:nvSpPr>
        <p:spPr>
          <a:xfrm>
            <a:off x="0" y="2"/>
            <a:ext cx="12192000" cy="1892298"/>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64" name="Google Shape;64;p42"/>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2"/>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6" name="Google Shape;66;p42"/>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6">
  <p:cSld name="1_Content Slide-Narrow Header-6">
    <p:bg>
      <p:bgPr>
        <a:solidFill>
          <a:schemeClr val="lt1"/>
        </a:solidFill>
      </p:bgPr>
    </p:bg>
    <p:spTree>
      <p:nvGrpSpPr>
        <p:cNvPr id="67" name="Shape 67"/>
        <p:cNvGrpSpPr/>
        <p:nvPr/>
      </p:nvGrpSpPr>
      <p:grpSpPr>
        <a:xfrm>
          <a:off x="0" y="0"/>
          <a:ext cx="0" cy="0"/>
          <a:chOff x="0" y="0"/>
          <a:chExt cx="0" cy="0"/>
        </a:xfrm>
      </p:grpSpPr>
      <p:sp>
        <p:nvSpPr>
          <p:cNvPr id="68" name="Google Shape;68;p43"/>
          <p:cNvSpPr/>
          <p:nvPr/>
        </p:nvSpPr>
        <p:spPr>
          <a:xfrm>
            <a:off x="0" y="2"/>
            <a:ext cx="12192000" cy="1212572"/>
          </a:xfrm>
          <a:prstGeom prst="rect">
            <a:avLst/>
          </a:prstGeom>
          <a:solidFill>
            <a:srgbClr val="2870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69" name="Google Shape;69;p43"/>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43"/>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1a">
  <p:cSld name="1_Image Section Title-1a">
    <p:bg>
      <p:bgPr>
        <a:solidFill>
          <a:srgbClr val="285F74"/>
        </a:solidFill>
      </p:bgPr>
    </p:bg>
    <p:spTree>
      <p:nvGrpSpPr>
        <p:cNvPr id="72" name="Shape 72"/>
        <p:cNvGrpSpPr/>
        <p:nvPr/>
      </p:nvGrpSpPr>
      <p:grpSpPr>
        <a:xfrm>
          <a:off x="0" y="0"/>
          <a:ext cx="0" cy="0"/>
          <a:chOff x="0" y="0"/>
          <a:chExt cx="0" cy="0"/>
        </a:xfrm>
      </p:grpSpPr>
      <p:sp>
        <p:nvSpPr>
          <p:cNvPr id="73" name="Google Shape;73;p44"/>
          <p:cNvSpPr/>
          <p:nvPr>
            <p:ph idx="2" type="pic"/>
          </p:nvPr>
        </p:nvSpPr>
        <p:spPr>
          <a:xfrm>
            <a:off x="0" y="0"/>
            <a:ext cx="5504687" cy="6890677"/>
          </a:xfrm>
          <a:prstGeom prst="rect">
            <a:avLst/>
          </a:prstGeom>
          <a:solidFill>
            <a:srgbClr val="D8D8D8"/>
          </a:solidFill>
          <a:ln>
            <a:noFill/>
          </a:ln>
        </p:spPr>
      </p:sp>
      <p:sp>
        <p:nvSpPr>
          <p:cNvPr id="74" name="Google Shape;74;p44"/>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 name="Google Shape;75;p44"/>
          <p:cNvPicPr preferRelativeResize="0"/>
          <p:nvPr/>
        </p:nvPicPr>
        <p:blipFill rotWithShape="1">
          <a:blip r:embed="rId2">
            <a:alphaModFix/>
          </a:blip>
          <a:srcRect b="0" l="0" r="0" t="0"/>
          <a:stretch/>
        </p:blipFill>
        <p:spPr>
          <a:xfrm>
            <a:off x="11621129" y="6248913"/>
            <a:ext cx="374870" cy="461377"/>
          </a:xfrm>
          <a:prstGeom prst="rect">
            <a:avLst/>
          </a:prstGeom>
          <a:noFill/>
          <a:ln>
            <a:noFill/>
          </a:ln>
        </p:spPr>
      </p:pic>
      <p:sp>
        <p:nvSpPr>
          <p:cNvPr id="76" name="Google Shape;76;p44"/>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1b">
  <p:cSld name="Image Section Title-1b">
    <p:bg>
      <p:bgPr>
        <a:solidFill>
          <a:srgbClr val="285F74"/>
        </a:solidFill>
      </p:bgPr>
    </p:bg>
    <p:spTree>
      <p:nvGrpSpPr>
        <p:cNvPr id="77" name="Shape 77"/>
        <p:cNvGrpSpPr/>
        <p:nvPr/>
      </p:nvGrpSpPr>
      <p:grpSpPr>
        <a:xfrm>
          <a:off x="0" y="0"/>
          <a:ext cx="0" cy="0"/>
          <a:chOff x="0" y="0"/>
          <a:chExt cx="0" cy="0"/>
        </a:xfrm>
      </p:grpSpPr>
      <p:sp>
        <p:nvSpPr>
          <p:cNvPr id="78" name="Google Shape;78;p45"/>
          <p:cNvSpPr/>
          <p:nvPr>
            <p:ph idx="2" type="pic"/>
          </p:nvPr>
        </p:nvSpPr>
        <p:spPr>
          <a:xfrm>
            <a:off x="6687313" y="-16339"/>
            <a:ext cx="5504687" cy="6890677"/>
          </a:xfrm>
          <a:prstGeom prst="rect">
            <a:avLst/>
          </a:prstGeom>
          <a:solidFill>
            <a:srgbClr val="D8D8D8"/>
          </a:solidFill>
          <a:ln>
            <a:noFill/>
          </a:ln>
        </p:spPr>
      </p:sp>
      <p:pic>
        <p:nvPicPr>
          <p:cNvPr id="79" name="Google Shape;79;p45"/>
          <p:cNvPicPr preferRelativeResize="0"/>
          <p:nvPr/>
        </p:nvPicPr>
        <p:blipFill rotWithShape="1">
          <a:blip r:embed="rId2">
            <a:alphaModFix/>
          </a:blip>
          <a:srcRect b="0" l="0" r="0" t="0"/>
          <a:stretch/>
        </p:blipFill>
        <p:spPr>
          <a:xfrm>
            <a:off x="6080938" y="6248913"/>
            <a:ext cx="374870" cy="461377"/>
          </a:xfrm>
          <a:prstGeom prst="rect">
            <a:avLst/>
          </a:prstGeom>
          <a:noFill/>
          <a:ln>
            <a:noFill/>
          </a:ln>
        </p:spPr>
      </p:pic>
      <p:sp>
        <p:nvSpPr>
          <p:cNvPr id="80" name="Google Shape;80;p45"/>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5">
  <p:cSld name="Title Slide-5">
    <p:bg>
      <p:bgPr>
        <a:solidFill>
          <a:srgbClr val="28708B"/>
        </a:solidFill>
      </p:bgPr>
    </p:bg>
    <p:spTree>
      <p:nvGrpSpPr>
        <p:cNvPr id="82" name="Shape 82"/>
        <p:cNvGrpSpPr/>
        <p:nvPr/>
      </p:nvGrpSpPr>
      <p:grpSpPr>
        <a:xfrm>
          <a:off x="0" y="0"/>
          <a:ext cx="0" cy="0"/>
          <a:chOff x="0" y="0"/>
          <a:chExt cx="0" cy="0"/>
        </a:xfrm>
      </p:grpSpPr>
      <p:pic>
        <p:nvPicPr>
          <p:cNvPr id="83" name="Google Shape;83;p46"/>
          <p:cNvPicPr preferRelativeResize="0"/>
          <p:nvPr/>
        </p:nvPicPr>
        <p:blipFill rotWithShape="1">
          <a:blip r:embed="rId2">
            <a:alphaModFix/>
          </a:blip>
          <a:srcRect b="0" l="0" r="0" t="0"/>
          <a:stretch/>
        </p:blipFill>
        <p:spPr>
          <a:xfrm>
            <a:off x="1" y="0"/>
            <a:ext cx="5491556" cy="6858000"/>
          </a:xfrm>
          <a:prstGeom prst="rect">
            <a:avLst/>
          </a:prstGeom>
          <a:noFill/>
          <a:ln>
            <a:noFill/>
          </a:ln>
        </p:spPr>
      </p:pic>
      <p:sp>
        <p:nvSpPr>
          <p:cNvPr id="84" name="Google Shape;84;p46"/>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46"/>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000"/>
              <a:buFont typeface="Montserrat ExtraBold"/>
              <a:buNone/>
              <a:defRPr b="1" i="0" sz="50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6"/>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2">
  <p:cSld name="Title Slide-2">
    <p:bg>
      <p:bgPr>
        <a:solidFill>
          <a:srgbClr val="00A0AF"/>
        </a:solidFill>
      </p:bgPr>
    </p:bg>
    <p:spTree>
      <p:nvGrpSpPr>
        <p:cNvPr id="87" name="Shape 87"/>
        <p:cNvGrpSpPr/>
        <p:nvPr/>
      </p:nvGrpSpPr>
      <p:grpSpPr>
        <a:xfrm>
          <a:off x="0" y="0"/>
          <a:ext cx="0" cy="0"/>
          <a:chOff x="0" y="0"/>
          <a:chExt cx="0" cy="0"/>
        </a:xfrm>
      </p:grpSpPr>
      <p:pic>
        <p:nvPicPr>
          <p:cNvPr id="88" name="Google Shape;88;p47"/>
          <p:cNvPicPr preferRelativeResize="0"/>
          <p:nvPr/>
        </p:nvPicPr>
        <p:blipFill rotWithShape="1">
          <a:blip r:embed="rId2">
            <a:alphaModFix/>
          </a:blip>
          <a:srcRect b="0" l="0" r="0" t="0"/>
          <a:stretch/>
        </p:blipFill>
        <p:spPr>
          <a:xfrm>
            <a:off x="1" y="0"/>
            <a:ext cx="5491556" cy="6858000"/>
          </a:xfrm>
          <a:prstGeom prst="rect">
            <a:avLst/>
          </a:prstGeom>
          <a:noFill/>
          <a:ln>
            <a:noFill/>
          </a:ln>
        </p:spPr>
      </p:pic>
      <p:sp>
        <p:nvSpPr>
          <p:cNvPr id="89" name="Google Shape;89;p47"/>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47"/>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000"/>
              <a:buFont typeface="Montserrat ExtraBold"/>
              <a:buNone/>
              <a:defRPr b="1" i="0" sz="50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3">
  <p:cSld name="Title Slide-3">
    <p:bg>
      <p:bgPr>
        <a:solidFill>
          <a:srgbClr val="22404D"/>
        </a:solidFill>
      </p:bgPr>
    </p:bg>
    <p:spTree>
      <p:nvGrpSpPr>
        <p:cNvPr id="92" name="Shape 92"/>
        <p:cNvGrpSpPr/>
        <p:nvPr/>
      </p:nvGrpSpPr>
      <p:grpSpPr>
        <a:xfrm>
          <a:off x="0" y="0"/>
          <a:ext cx="0" cy="0"/>
          <a:chOff x="0" y="0"/>
          <a:chExt cx="0" cy="0"/>
        </a:xfrm>
      </p:grpSpPr>
      <p:pic>
        <p:nvPicPr>
          <p:cNvPr id="93" name="Google Shape;93;p48"/>
          <p:cNvPicPr preferRelativeResize="0"/>
          <p:nvPr/>
        </p:nvPicPr>
        <p:blipFill rotWithShape="1">
          <a:blip r:embed="rId2">
            <a:alphaModFix/>
          </a:blip>
          <a:srcRect b="0" l="0" r="0" t="0"/>
          <a:stretch/>
        </p:blipFill>
        <p:spPr>
          <a:xfrm>
            <a:off x="1" y="0"/>
            <a:ext cx="5491556" cy="6858000"/>
          </a:xfrm>
          <a:prstGeom prst="rect">
            <a:avLst/>
          </a:prstGeom>
          <a:noFill/>
          <a:ln>
            <a:noFill/>
          </a:ln>
        </p:spPr>
      </p:pic>
      <p:sp>
        <p:nvSpPr>
          <p:cNvPr id="94" name="Google Shape;94;p48"/>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48"/>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000"/>
              <a:buFont typeface="Montserrat ExtraBold"/>
              <a:buNone/>
              <a:defRPr b="1" i="0" sz="50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8"/>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4">
  <p:cSld name="Title Slide-4">
    <p:bg>
      <p:bgPr>
        <a:solidFill>
          <a:srgbClr val="99D9DF"/>
        </a:solidFill>
      </p:bgPr>
    </p:bg>
    <p:spTree>
      <p:nvGrpSpPr>
        <p:cNvPr id="97" name="Shape 97"/>
        <p:cNvGrpSpPr/>
        <p:nvPr/>
      </p:nvGrpSpPr>
      <p:grpSpPr>
        <a:xfrm>
          <a:off x="0" y="0"/>
          <a:ext cx="0" cy="0"/>
          <a:chOff x="0" y="0"/>
          <a:chExt cx="0" cy="0"/>
        </a:xfrm>
      </p:grpSpPr>
      <p:sp>
        <p:nvSpPr>
          <p:cNvPr id="98" name="Google Shape;98;p49"/>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9" name="Google Shape;99;p49"/>
          <p:cNvPicPr preferRelativeResize="0"/>
          <p:nvPr/>
        </p:nvPicPr>
        <p:blipFill rotWithShape="1">
          <a:blip r:embed="rId2">
            <a:alphaModFix/>
          </a:blip>
          <a:srcRect b="0" l="0" r="0" t="0"/>
          <a:stretch/>
        </p:blipFill>
        <p:spPr>
          <a:xfrm>
            <a:off x="-57150" y="10456"/>
            <a:ext cx="5572120" cy="6858000"/>
          </a:xfrm>
          <a:prstGeom prst="rect">
            <a:avLst/>
          </a:prstGeom>
          <a:noFill/>
          <a:ln>
            <a:noFill/>
          </a:ln>
        </p:spPr>
      </p:pic>
      <p:sp>
        <p:nvSpPr>
          <p:cNvPr id="100" name="Google Shape;100;p49"/>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22404D"/>
              </a:buClr>
              <a:buSzPts val="5000"/>
              <a:buFont typeface="Montserrat ExtraBold"/>
              <a:buNone/>
              <a:defRPr b="1" i="0" sz="5000" cap="none">
                <a:solidFill>
                  <a:srgbClr val="22404D"/>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9"/>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2404D"/>
              </a:buClr>
              <a:buSzPts val="1400"/>
              <a:buNone/>
              <a:defRPr b="0" i="0" sz="1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6">
  <p:cSld name="Title Slide-6">
    <p:bg>
      <p:bgPr>
        <a:solidFill>
          <a:srgbClr val="008B9C"/>
        </a:solidFill>
      </p:bgPr>
    </p:bg>
    <p:spTree>
      <p:nvGrpSpPr>
        <p:cNvPr id="102" name="Shape 102"/>
        <p:cNvGrpSpPr/>
        <p:nvPr/>
      </p:nvGrpSpPr>
      <p:grpSpPr>
        <a:xfrm>
          <a:off x="0" y="0"/>
          <a:ext cx="0" cy="0"/>
          <a:chOff x="0" y="0"/>
          <a:chExt cx="0" cy="0"/>
        </a:xfrm>
      </p:grpSpPr>
      <p:pic>
        <p:nvPicPr>
          <p:cNvPr id="103" name="Google Shape;103;p50"/>
          <p:cNvPicPr preferRelativeResize="0"/>
          <p:nvPr/>
        </p:nvPicPr>
        <p:blipFill rotWithShape="1">
          <a:blip r:embed="rId2">
            <a:alphaModFix/>
          </a:blip>
          <a:srcRect b="0" l="0" r="0" t="0"/>
          <a:stretch/>
        </p:blipFill>
        <p:spPr>
          <a:xfrm>
            <a:off x="1" y="0"/>
            <a:ext cx="5491556" cy="6858000"/>
          </a:xfrm>
          <a:prstGeom prst="rect">
            <a:avLst/>
          </a:prstGeom>
          <a:noFill/>
          <a:ln>
            <a:noFill/>
          </a:ln>
        </p:spPr>
      </p:pic>
      <p:sp>
        <p:nvSpPr>
          <p:cNvPr id="104" name="Google Shape;104;p50"/>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50"/>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5000"/>
              <a:buFont typeface="Montserrat ExtraBold"/>
              <a:buNone/>
              <a:defRPr b="1" i="0" sz="50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0"/>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1a">
  <p:cSld name="Image Section Title-1a">
    <p:bg>
      <p:bgPr>
        <a:solidFill>
          <a:srgbClr val="285F74"/>
        </a:solidFill>
      </p:bgPr>
    </p:bg>
    <p:spTree>
      <p:nvGrpSpPr>
        <p:cNvPr id="20" name="Shape 20"/>
        <p:cNvGrpSpPr/>
        <p:nvPr/>
      </p:nvGrpSpPr>
      <p:grpSpPr>
        <a:xfrm>
          <a:off x="0" y="0"/>
          <a:ext cx="0" cy="0"/>
          <a:chOff x="0" y="0"/>
          <a:chExt cx="0" cy="0"/>
        </a:xfrm>
      </p:grpSpPr>
      <p:sp>
        <p:nvSpPr>
          <p:cNvPr id="21" name="Google Shape;21;p33"/>
          <p:cNvSpPr/>
          <p:nvPr>
            <p:ph idx="2" type="pic"/>
          </p:nvPr>
        </p:nvSpPr>
        <p:spPr>
          <a:xfrm>
            <a:off x="0" y="0"/>
            <a:ext cx="5504687" cy="6890677"/>
          </a:xfrm>
          <a:prstGeom prst="rect">
            <a:avLst/>
          </a:prstGeom>
          <a:solidFill>
            <a:srgbClr val="D8D8D8"/>
          </a:solidFill>
          <a:ln>
            <a:noFill/>
          </a:ln>
        </p:spPr>
      </p:sp>
      <p:sp>
        <p:nvSpPr>
          <p:cNvPr id="22" name="Google Shape;22;p33"/>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 name="Google Shape;23;p33"/>
          <p:cNvPicPr preferRelativeResize="0"/>
          <p:nvPr/>
        </p:nvPicPr>
        <p:blipFill rotWithShape="1">
          <a:blip r:embed="rId2">
            <a:alphaModFix/>
          </a:blip>
          <a:srcRect b="0" l="0" r="0" t="0"/>
          <a:stretch/>
        </p:blipFill>
        <p:spPr>
          <a:xfrm>
            <a:off x="11621129" y="6248913"/>
            <a:ext cx="374870" cy="461377"/>
          </a:xfrm>
          <a:prstGeom prst="rect">
            <a:avLst/>
          </a:prstGeom>
          <a:noFill/>
          <a:ln>
            <a:noFill/>
          </a:ln>
        </p:spPr>
      </p:pic>
      <p:sp>
        <p:nvSpPr>
          <p:cNvPr id="24" name="Google Shape;24;p33"/>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7">
  <p:cSld name="Title Slide-7">
    <p:bg>
      <p:bgPr>
        <a:solidFill>
          <a:srgbClr val="8FC440"/>
        </a:solidFill>
      </p:bgPr>
    </p:bg>
    <p:spTree>
      <p:nvGrpSpPr>
        <p:cNvPr id="107" name="Shape 107"/>
        <p:cNvGrpSpPr/>
        <p:nvPr/>
      </p:nvGrpSpPr>
      <p:grpSpPr>
        <a:xfrm>
          <a:off x="0" y="0"/>
          <a:ext cx="0" cy="0"/>
          <a:chOff x="0" y="0"/>
          <a:chExt cx="0" cy="0"/>
        </a:xfrm>
      </p:grpSpPr>
      <p:sp>
        <p:nvSpPr>
          <p:cNvPr id="108" name="Google Shape;108;p51"/>
          <p:cNvSpPr txBox="1"/>
          <p:nvPr/>
        </p:nvSpPr>
        <p:spPr>
          <a:xfrm>
            <a:off x="7611762" y="468321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9" name="Google Shape;109;p51"/>
          <p:cNvPicPr preferRelativeResize="0"/>
          <p:nvPr/>
        </p:nvPicPr>
        <p:blipFill rotWithShape="1">
          <a:blip r:embed="rId2">
            <a:alphaModFix/>
          </a:blip>
          <a:srcRect b="0" l="0" r="0" t="0"/>
          <a:stretch/>
        </p:blipFill>
        <p:spPr>
          <a:xfrm>
            <a:off x="-57150" y="10456"/>
            <a:ext cx="5572120" cy="6858000"/>
          </a:xfrm>
          <a:prstGeom prst="rect">
            <a:avLst/>
          </a:prstGeom>
          <a:noFill/>
          <a:ln>
            <a:noFill/>
          </a:ln>
        </p:spPr>
      </p:pic>
      <p:sp>
        <p:nvSpPr>
          <p:cNvPr id="110" name="Google Shape;110;p51"/>
          <p:cNvSpPr txBox="1"/>
          <p:nvPr>
            <p:ph type="title"/>
          </p:nvPr>
        </p:nvSpPr>
        <p:spPr>
          <a:xfrm>
            <a:off x="6024448" y="2668400"/>
            <a:ext cx="5735752" cy="172552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22404D"/>
              </a:buClr>
              <a:buSzPts val="5000"/>
              <a:buFont typeface="Montserrat ExtraBold"/>
              <a:buNone/>
              <a:defRPr b="1" i="0" sz="5000" cap="none">
                <a:solidFill>
                  <a:srgbClr val="22404D"/>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51"/>
          <p:cNvSpPr txBox="1"/>
          <p:nvPr>
            <p:ph idx="1" type="body"/>
          </p:nvPr>
        </p:nvSpPr>
        <p:spPr>
          <a:xfrm>
            <a:off x="6024448" y="4597486"/>
            <a:ext cx="5735752" cy="1942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2404D"/>
              </a:buClr>
              <a:buSzPts val="1400"/>
              <a:buNone/>
              <a:defRPr b="0" i="0" sz="1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1">
  <p:cSld name="New Section Slide-1">
    <p:bg>
      <p:bgPr>
        <a:solidFill>
          <a:srgbClr val="285F74"/>
        </a:solidFill>
      </p:bgPr>
    </p:bg>
    <p:spTree>
      <p:nvGrpSpPr>
        <p:cNvPr id="112" name="Shape 112"/>
        <p:cNvGrpSpPr/>
        <p:nvPr/>
      </p:nvGrpSpPr>
      <p:grpSpPr>
        <a:xfrm>
          <a:off x="0" y="0"/>
          <a:ext cx="0" cy="0"/>
          <a:chOff x="0" y="0"/>
          <a:chExt cx="0" cy="0"/>
        </a:xfrm>
      </p:grpSpPr>
      <p:sp>
        <p:nvSpPr>
          <p:cNvPr id="113" name="Google Shape;113;p52"/>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5000"/>
              <a:buFont typeface="Montserrat"/>
              <a:buNone/>
              <a:defRPr b="1" i="0" sz="5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4" name="Google Shape;114;p52"/>
          <p:cNvPicPr preferRelativeResize="0"/>
          <p:nvPr/>
        </p:nvPicPr>
        <p:blipFill rotWithShape="1">
          <a:blip r:embed="rId2">
            <a:alphaModFix/>
          </a:blip>
          <a:srcRect b="0" l="0" r="0" t="0"/>
          <a:stretch/>
        </p:blipFill>
        <p:spPr>
          <a:xfrm>
            <a:off x="8378456" y="2282948"/>
            <a:ext cx="3344152" cy="4115867"/>
          </a:xfrm>
          <a:prstGeom prst="rect">
            <a:avLst/>
          </a:prstGeom>
          <a:noFill/>
          <a:ln>
            <a:noFill/>
          </a:ln>
        </p:spPr>
      </p:pic>
      <p:sp>
        <p:nvSpPr>
          <p:cNvPr id="115" name="Google Shape;115;p52"/>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2">
  <p:cSld name="New Section Slide-2">
    <p:bg>
      <p:bgPr>
        <a:solidFill>
          <a:srgbClr val="00A0AF"/>
        </a:solidFill>
      </p:bgPr>
    </p:bg>
    <p:spTree>
      <p:nvGrpSpPr>
        <p:cNvPr id="116" name="Shape 116"/>
        <p:cNvGrpSpPr/>
        <p:nvPr/>
      </p:nvGrpSpPr>
      <p:grpSpPr>
        <a:xfrm>
          <a:off x="0" y="0"/>
          <a:ext cx="0" cy="0"/>
          <a:chOff x="0" y="0"/>
          <a:chExt cx="0" cy="0"/>
        </a:xfrm>
      </p:grpSpPr>
      <p:sp>
        <p:nvSpPr>
          <p:cNvPr id="117" name="Google Shape;117;p53"/>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5000"/>
              <a:buFont typeface="Montserrat"/>
              <a:buNone/>
              <a:defRPr b="1" i="0" sz="5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53"/>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9" name="Google Shape;119;p53"/>
          <p:cNvPicPr preferRelativeResize="0"/>
          <p:nvPr/>
        </p:nvPicPr>
        <p:blipFill rotWithShape="1">
          <a:blip r:embed="rId2">
            <a:alphaModFix/>
          </a:blip>
          <a:srcRect b="0" l="0" r="0" t="0"/>
          <a:stretch/>
        </p:blipFill>
        <p:spPr>
          <a:xfrm>
            <a:off x="8378456" y="2282948"/>
            <a:ext cx="3344152" cy="411586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4">
  <p:cSld name="New Section Slide-4">
    <p:bg>
      <p:bgPr>
        <a:solidFill>
          <a:srgbClr val="99D9DF"/>
        </a:solidFill>
      </p:bgPr>
    </p:bg>
    <p:spTree>
      <p:nvGrpSpPr>
        <p:cNvPr id="120" name="Shape 120"/>
        <p:cNvGrpSpPr/>
        <p:nvPr/>
      </p:nvGrpSpPr>
      <p:grpSpPr>
        <a:xfrm>
          <a:off x="0" y="0"/>
          <a:ext cx="0" cy="0"/>
          <a:chOff x="0" y="0"/>
          <a:chExt cx="0" cy="0"/>
        </a:xfrm>
      </p:grpSpPr>
      <p:pic>
        <p:nvPicPr>
          <p:cNvPr id="121" name="Google Shape;121;p54"/>
          <p:cNvPicPr preferRelativeResize="0"/>
          <p:nvPr/>
        </p:nvPicPr>
        <p:blipFill rotWithShape="1">
          <a:blip r:embed="rId2">
            <a:alphaModFix/>
          </a:blip>
          <a:srcRect b="0" l="0" r="0" t="0"/>
          <a:stretch/>
        </p:blipFill>
        <p:spPr>
          <a:xfrm>
            <a:off x="8382540" y="2271498"/>
            <a:ext cx="3374079" cy="4152717"/>
          </a:xfrm>
          <a:prstGeom prst="rect">
            <a:avLst/>
          </a:prstGeom>
          <a:noFill/>
          <a:ln>
            <a:noFill/>
          </a:ln>
        </p:spPr>
      </p:pic>
      <p:sp>
        <p:nvSpPr>
          <p:cNvPr id="122" name="Google Shape;122;p54"/>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5000"/>
              <a:buFont typeface="Montserrat"/>
              <a:buNone/>
              <a:defRPr b="1" i="0" sz="5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54"/>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5">
  <p:cSld name="New Section Slide-5">
    <p:bg>
      <p:bgPr>
        <a:solidFill>
          <a:srgbClr val="28708B"/>
        </a:solidFill>
      </p:bgPr>
    </p:bg>
    <p:spTree>
      <p:nvGrpSpPr>
        <p:cNvPr id="124" name="Shape 124"/>
        <p:cNvGrpSpPr/>
        <p:nvPr/>
      </p:nvGrpSpPr>
      <p:grpSpPr>
        <a:xfrm>
          <a:off x="0" y="0"/>
          <a:ext cx="0" cy="0"/>
          <a:chOff x="0" y="0"/>
          <a:chExt cx="0" cy="0"/>
        </a:xfrm>
      </p:grpSpPr>
      <p:sp>
        <p:nvSpPr>
          <p:cNvPr id="125" name="Google Shape;125;p55"/>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5000"/>
              <a:buFont typeface="Montserrat"/>
              <a:buNone/>
              <a:defRPr b="1" i="0" sz="5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5"/>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7" name="Google Shape;127;p55"/>
          <p:cNvPicPr preferRelativeResize="0"/>
          <p:nvPr/>
        </p:nvPicPr>
        <p:blipFill rotWithShape="1">
          <a:blip r:embed="rId2">
            <a:alphaModFix/>
          </a:blip>
          <a:srcRect b="0" l="0" r="0" t="0"/>
          <a:stretch/>
        </p:blipFill>
        <p:spPr>
          <a:xfrm>
            <a:off x="8378456" y="2282948"/>
            <a:ext cx="3344152" cy="411586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6">
  <p:cSld name="New Section Slide-6">
    <p:bg>
      <p:bgPr>
        <a:solidFill>
          <a:srgbClr val="008B9C"/>
        </a:solidFill>
      </p:bgPr>
    </p:bg>
    <p:spTree>
      <p:nvGrpSpPr>
        <p:cNvPr id="128" name="Shape 128"/>
        <p:cNvGrpSpPr/>
        <p:nvPr/>
      </p:nvGrpSpPr>
      <p:grpSpPr>
        <a:xfrm>
          <a:off x="0" y="0"/>
          <a:ext cx="0" cy="0"/>
          <a:chOff x="0" y="0"/>
          <a:chExt cx="0" cy="0"/>
        </a:xfrm>
      </p:grpSpPr>
      <p:sp>
        <p:nvSpPr>
          <p:cNvPr id="129" name="Google Shape;129;p56"/>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5000"/>
              <a:buFont typeface="Montserrat"/>
              <a:buNone/>
              <a:defRPr b="1" i="0" sz="5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6"/>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1" name="Google Shape;131;p56"/>
          <p:cNvPicPr preferRelativeResize="0"/>
          <p:nvPr/>
        </p:nvPicPr>
        <p:blipFill rotWithShape="1">
          <a:blip r:embed="rId2">
            <a:alphaModFix/>
          </a:blip>
          <a:srcRect b="0" l="0" r="0" t="0"/>
          <a:stretch/>
        </p:blipFill>
        <p:spPr>
          <a:xfrm>
            <a:off x="8378456" y="2282948"/>
            <a:ext cx="3344152" cy="411586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2a">
  <p:cSld name="Image Section Title-2a">
    <p:bg>
      <p:bgPr>
        <a:solidFill>
          <a:srgbClr val="00A0AF"/>
        </a:solidFill>
      </p:bgPr>
    </p:bg>
    <p:spTree>
      <p:nvGrpSpPr>
        <p:cNvPr id="132" name="Shape 132"/>
        <p:cNvGrpSpPr/>
        <p:nvPr/>
      </p:nvGrpSpPr>
      <p:grpSpPr>
        <a:xfrm>
          <a:off x="0" y="0"/>
          <a:ext cx="0" cy="0"/>
          <a:chOff x="0" y="0"/>
          <a:chExt cx="0" cy="0"/>
        </a:xfrm>
      </p:grpSpPr>
      <p:sp>
        <p:nvSpPr>
          <p:cNvPr id="133" name="Google Shape;133;p57"/>
          <p:cNvSpPr/>
          <p:nvPr>
            <p:ph idx="2" type="pic"/>
          </p:nvPr>
        </p:nvSpPr>
        <p:spPr>
          <a:xfrm>
            <a:off x="0" y="0"/>
            <a:ext cx="5504687" cy="6890677"/>
          </a:xfrm>
          <a:prstGeom prst="rect">
            <a:avLst/>
          </a:prstGeom>
          <a:solidFill>
            <a:srgbClr val="D8D8D8"/>
          </a:solidFill>
          <a:ln>
            <a:noFill/>
          </a:ln>
        </p:spPr>
      </p:sp>
      <p:pic>
        <p:nvPicPr>
          <p:cNvPr id="134" name="Google Shape;134;p57"/>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135" name="Google Shape;135;p57"/>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22404D"/>
              </a:buClr>
              <a:buSzPts val="1800"/>
              <a:buFont typeface="Arial"/>
              <a:buChar char="•"/>
              <a:defRPr b="0" i="0" sz="18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57"/>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2b">
  <p:cSld name="Image Section Title-2b">
    <p:bg>
      <p:bgPr>
        <a:solidFill>
          <a:srgbClr val="00A0AF"/>
        </a:solidFill>
      </p:bgPr>
    </p:bg>
    <p:spTree>
      <p:nvGrpSpPr>
        <p:cNvPr id="137" name="Shape 137"/>
        <p:cNvGrpSpPr/>
        <p:nvPr/>
      </p:nvGrpSpPr>
      <p:grpSpPr>
        <a:xfrm>
          <a:off x="0" y="0"/>
          <a:ext cx="0" cy="0"/>
          <a:chOff x="0" y="0"/>
          <a:chExt cx="0" cy="0"/>
        </a:xfrm>
      </p:grpSpPr>
      <p:sp>
        <p:nvSpPr>
          <p:cNvPr id="138" name="Google Shape;138;p58"/>
          <p:cNvSpPr/>
          <p:nvPr>
            <p:ph idx="2" type="pic"/>
          </p:nvPr>
        </p:nvSpPr>
        <p:spPr>
          <a:xfrm>
            <a:off x="6687313" y="-16339"/>
            <a:ext cx="5504687" cy="6890677"/>
          </a:xfrm>
          <a:prstGeom prst="rect">
            <a:avLst/>
          </a:prstGeom>
          <a:solidFill>
            <a:srgbClr val="D8D8D8"/>
          </a:solidFill>
          <a:ln>
            <a:noFill/>
          </a:ln>
        </p:spPr>
      </p:sp>
      <p:pic>
        <p:nvPicPr>
          <p:cNvPr id="139" name="Google Shape;139;p58"/>
          <p:cNvPicPr preferRelativeResize="0"/>
          <p:nvPr/>
        </p:nvPicPr>
        <p:blipFill rotWithShape="1">
          <a:blip r:embed="rId2">
            <a:alphaModFix/>
          </a:blip>
          <a:srcRect b="0" l="0" r="0" t="0"/>
          <a:stretch/>
        </p:blipFill>
        <p:spPr>
          <a:xfrm>
            <a:off x="6075931" y="6245225"/>
            <a:ext cx="384190" cy="472850"/>
          </a:xfrm>
          <a:prstGeom prst="rect">
            <a:avLst/>
          </a:prstGeom>
          <a:noFill/>
          <a:ln>
            <a:noFill/>
          </a:ln>
        </p:spPr>
      </p:pic>
      <p:sp>
        <p:nvSpPr>
          <p:cNvPr id="140" name="Google Shape;140;p58"/>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22404D"/>
              </a:buClr>
              <a:buSzPts val="1800"/>
              <a:buFont typeface="Arial"/>
              <a:buChar char="•"/>
              <a:defRPr b="0" i="0" sz="18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58"/>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3a">
  <p:cSld name="Image Section Title-3a">
    <p:bg>
      <p:bgPr>
        <a:solidFill>
          <a:srgbClr val="22404D"/>
        </a:solidFill>
      </p:bgPr>
    </p:bg>
    <p:spTree>
      <p:nvGrpSpPr>
        <p:cNvPr id="142" name="Shape 142"/>
        <p:cNvGrpSpPr/>
        <p:nvPr/>
      </p:nvGrpSpPr>
      <p:grpSpPr>
        <a:xfrm>
          <a:off x="0" y="0"/>
          <a:ext cx="0" cy="0"/>
          <a:chOff x="0" y="0"/>
          <a:chExt cx="0" cy="0"/>
        </a:xfrm>
      </p:grpSpPr>
      <p:sp>
        <p:nvSpPr>
          <p:cNvPr id="143" name="Google Shape;143;p59"/>
          <p:cNvSpPr/>
          <p:nvPr>
            <p:ph idx="2" type="pic"/>
          </p:nvPr>
        </p:nvSpPr>
        <p:spPr>
          <a:xfrm>
            <a:off x="0" y="0"/>
            <a:ext cx="5504687" cy="6890677"/>
          </a:xfrm>
          <a:prstGeom prst="rect">
            <a:avLst/>
          </a:prstGeom>
          <a:solidFill>
            <a:srgbClr val="D8D8D8"/>
          </a:solidFill>
          <a:ln>
            <a:noFill/>
          </a:ln>
        </p:spPr>
      </p:sp>
      <p:pic>
        <p:nvPicPr>
          <p:cNvPr id="144" name="Google Shape;144;p59"/>
          <p:cNvPicPr preferRelativeResize="0"/>
          <p:nvPr/>
        </p:nvPicPr>
        <p:blipFill rotWithShape="1">
          <a:blip r:embed="rId2">
            <a:alphaModFix/>
          </a:blip>
          <a:srcRect b="0" l="0" r="0" t="0"/>
          <a:stretch/>
        </p:blipFill>
        <p:spPr>
          <a:xfrm>
            <a:off x="11621129" y="6248913"/>
            <a:ext cx="374870" cy="461377"/>
          </a:xfrm>
          <a:prstGeom prst="rect">
            <a:avLst/>
          </a:prstGeom>
          <a:noFill/>
          <a:ln>
            <a:noFill/>
          </a:ln>
        </p:spPr>
      </p:pic>
      <p:sp>
        <p:nvSpPr>
          <p:cNvPr id="145" name="Google Shape;145;p59"/>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59"/>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3b">
  <p:cSld name="Image Section Title-3b">
    <p:bg>
      <p:bgPr>
        <a:solidFill>
          <a:srgbClr val="22404D"/>
        </a:solidFill>
      </p:bgPr>
    </p:bg>
    <p:spTree>
      <p:nvGrpSpPr>
        <p:cNvPr id="147" name="Shape 147"/>
        <p:cNvGrpSpPr/>
        <p:nvPr/>
      </p:nvGrpSpPr>
      <p:grpSpPr>
        <a:xfrm>
          <a:off x="0" y="0"/>
          <a:ext cx="0" cy="0"/>
          <a:chOff x="0" y="0"/>
          <a:chExt cx="0" cy="0"/>
        </a:xfrm>
      </p:grpSpPr>
      <p:sp>
        <p:nvSpPr>
          <p:cNvPr id="148" name="Google Shape;148;p60"/>
          <p:cNvSpPr/>
          <p:nvPr>
            <p:ph idx="2" type="pic"/>
          </p:nvPr>
        </p:nvSpPr>
        <p:spPr>
          <a:xfrm>
            <a:off x="6687313" y="-16339"/>
            <a:ext cx="5504687" cy="6890677"/>
          </a:xfrm>
          <a:prstGeom prst="rect">
            <a:avLst/>
          </a:prstGeom>
          <a:solidFill>
            <a:srgbClr val="D8D8D8"/>
          </a:solidFill>
          <a:ln>
            <a:noFill/>
          </a:ln>
        </p:spPr>
      </p:sp>
      <p:sp>
        <p:nvSpPr>
          <p:cNvPr id="149" name="Google Shape;149;p60"/>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60"/>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1" name="Google Shape;151;p60"/>
          <p:cNvPicPr preferRelativeResize="0"/>
          <p:nvPr/>
        </p:nvPicPr>
        <p:blipFill rotWithShape="1">
          <a:blip r:embed="rId2">
            <a:alphaModFix/>
          </a:blip>
          <a:srcRect b="0" l="0" r="0" t="0"/>
          <a:stretch/>
        </p:blipFill>
        <p:spPr>
          <a:xfrm>
            <a:off x="6080938" y="6248913"/>
            <a:ext cx="374870" cy="4613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6">
  <p:cSld name="Content Slide-Wide Header-6">
    <p:bg>
      <p:bgPr>
        <a:solidFill>
          <a:schemeClr val="lt1"/>
        </a:solidFill>
      </p:bgPr>
    </p:bg>
    <p:spTree>
      <p:nvGrpSpPr>
        <p:cNvPr id="25" name="Shape 25"/>
        <p:cNvGrpSpPr/>
        <p:nvPr/>
      </p:nvGrpSpPr>
      <p:grpSpPr>
        <a:xfrm>
          <a:off x="0" y="0"/>
          <a:ext cx="0" cy="0"/>
          <a:chOff x="0" y="0"/>
          <a:chExt cx="0" cy="0"/>
        </a:xfrm>
      </p:grpSpPr>
      <p:sp>
        <p:nvSpPr>
          <p:cNvPr id="26" name="Google Shape;26;p34"/>
          <p:cNvSpPr/>
          <p:nvPr/>
        </p:nvSpPr>
        <p:spPr>
          <a:xfrm>
            <a:off x="0" y="2"/>
            <a:ext cx="12192000" cy="1892298"/>
          </a:xfrm>
          <a:prstGeom prst="rect">
            <a:avLst/>
          </a:prstGeom>
          <a:solidFill>
            <a:srgbClr val="2870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7" name="Google Shape;27;p34"/>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 name="Google Shape;29;p34"/>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4a">
  <p:cSld name="Image Section Title-4a">
    <p:bg>
      <p:bgPr>
        <a:solidFill>
          <a:srgbClr val="99D9DF"/>
        </a:solidFill>
      </p:bgPr>
    </p:bg>
    <p:spTree>
      <p:nvGrpSpPr>
        <p:cNvPr id="152" name="Shape 152"/>
        <p:cNvGrpSpPr/>
        <p:nvPr/>
      </p:nvGrpSpPr>
      <p:grpSpPr>
        <a:xfrm>
          <a:off x="0" y="0"/>
          <a:ext cx="0" cy="0"/>
          <a:chOff x="0" y="0"/>
          <a:chExt cx="0" cy="0"/>
        </a:xfrm>
      </p:grpSpPr>
      <p:sp>
        <p:nvSpPr>
          <p:cNvPr id="153" name="Google Shape;153;p61"/>
          <p:cNvSpPr/>
          <p:nvPr>
            <p:ph idx="2" type="pic"/>
          </p:nvPr>
        </p:nvSpPr>
        <p:spPr>
          <a:xfrm>
            <a:off x="0" y="0"/>
            <a:ext cx="5504687" cy="6890677"/>
          </a:xfrm>
          <a:prstGeom prst="rect">
            <a:avLst/>
          </a:prstGeom>
          <a:solidFill>
            <a:srgbClr val="D8D8D8"/>
          </a:solidFill>
          <a:ln>
            <a:noFill/>
          </a:ln>
        </p:spPr>
      </p:sp>
      <p:pic>
        <p:nvPicPr>
          <p:cNvPr id="154" name="Google Shape;154;p61"/>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155" name="Google Shape;155;p61"/>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22404D"/>
              </a:buClr>
              <a:buSzPts val="1800"/>
              <a:buFont typeface="Arial"/>
              <a:buChar char="•"/>
              <a:defRPr b="0" i="0" sz="18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61"/>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4b">
  <p:cSld name="Image Section Title-4b">
    <p:bg>
      <p:bgPr>
        <a:solidFill>
          <a:srgbClr val="99D9DF"/>
        </a:solidFill>
      </p:bgPr>
    </p:bg>
    <p:spTree>
      <p:nvGrpSpPr>
        <p:cNvPr id="157" name="Shape 157"/>
        <p:cNvGrpSpPr/>
        <p:nvPr/>
      </p:nvGrpSpPr>
      <p:grpSpPr>
        <a:xfrm>
          <a:off x="0" y="0"/>
          <a:ext cx="0" cy="0"/>
          <a:chOff x="0" y="0"/>
          <a:chExt cx="0" cy="0"/>
        </a:xfrm>
      </p:grpSpPr>
      <p:sp>
        <p:nvSpPr>
          <p:cNvPr id="158" name="Google Shape;158;p62"/>
          <p:cNvSpPr/>
          <p:nvPr>
            <p:ph idx="2" type="pic"/>
          </p:nvPr>
        </p:nvSpPr>
        <p:spPr>
          <a:xfrm>
            <a:off x="6687313" y="-16339"/>
            <a:ext cx="5504687" cy="6890677"/>
          </a:xfrm>
          <a:prstGeom prst="rect">
            <a:avLst/>
          </a:prstGeom>
          <a:solidFill>
            <a:srgbClr val="D8D8D8"/>
          </a:solidFill>
          <a:ln>
            <a:noFill/>
          </a:ln>
        </p:spPr>
      </p:sp>
      <p:sp>
        <p:nvSpPr>
          <p:cNvPr id="159" name="Google Shape;159;p62"/>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22404D"/>
              </a:buClr>
              <a:buSzPts val="1800"/>
              <a:buFont typeface="Arial"/>
              <a:buChar char="•"/>
              <a:defRPr b="0" i="0" sz="18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62"/>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1" name="Google Shape;161;p62"/>
          <p:cNvPicPr preferRelativeResize="0"/>
          <p:nvPr/>
        </p:nvPicPr>
        <p:blipFill rotWithShape="1">
          <a:blip r:embed="rId2">
            <a:alphaModFix/>
          </a:blip>
          <a:srcRect b="0" l="0" r="0" t="0"/>
          <a:stretch/>
        </p:blipFill>
        <p:spPr>
          <a:xfrm>
            <a:off x="6075931" y="6245225"/>
            <a:ext cx="384190" cy="4728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5a">
  <p:cSld name="Image Section Title-5a">
    <p:bg>
      <p:bgPr>
        <a:solidFill>
          <a:srgbClr val="28708B"/>
        </a:solidFill>
      </p:bgPr>
    </p:bg>
    <p:spTree>
      <p:nvGrpSpPr>
        <p:cNvPr id="162" name="Shape 162"/>
        <p:cNvGrpSpPr/>
        <p:nvPr/>
      </p:nvGrpSpPr>
      <p:grpSpPr>
        <a:xfrm>
          <a:off x="0" y="0"/>
          <a:ext cx="0" cy="0"/>
          <a:chOff x="0" y="0"/>
          <a:chExt cx="0" cy="0"/>
        </a:xfrm>
      </p:grpSpPr>
      <p:sp>
        <p:nvSpPr>
          <p:cNvPr id="163" name="Google Shape;163;p63"/>
          <p:cNvSpPr/>
          <p:nvPr>
            <p:ph idx="2" type="pic"/>
          </p:nvPr>
        </p:nvSpPr>
        <p:spPr>
          <a:xfrm>
            <a:off x="0" y="0"/>
            <a:ext cx="5504687" cy="6890677"/>
          </a:xfrm>
          <a:prstGeom prst="rect">
            <a:avLst/>
          </a:prstGeom>
          <a:solidFill>
            <a:srgbClr val="D8D8D8"/>
          </a:solidFill>
          <a:ln>
            <a:noFill/>
          </a:ln>
        </p:spPr>
      </p:sp>
      <p:pic>
        <p:nvPicPr>
          <p:cNvPr id="164" name="Google Shape;164;p63"/>
          <p:cNvPicPr preferRelativeResize="0"/>
          <p:nvPr/>
        </p:nvPicPr>
        <p:blipFill rotWithShape="1">
          <a:blip r:embed="rId2">
            <a:alphaModFix/>
          </a:blip>
          <a:srcRect b="0" l="0" r="0" t="0"/>
          <a:stretch/>
        </p:blipFill>
        <p:spPr>
          <a:xfrm>
            <a:off x="11621129" y="6248913"/>
            <a:ext cx="374870" cy="461377"/>
          </a:xfrm>
          <a:prstGeom prst="rect">
            <a:avLst/>
          </a:prstGeom>
          <a:noFill/>
          <a:ln>
            <a:noFill/>
          </a:ln>
        </p:spPr>
      </p:pic>
      <p:sp>
        <p:nvSpPr>
          <p:cNvPr id="165" name="Google Shape;165;p63"/>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63"/>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5b">
  <p:cSld name="Image Section Title-5b">
    <p:bg>
      <p:bgPr>
        <a:solidFill>
          <a:srgbClr val="28708B"/>
        </a:solidFill>
      </p:bgPr>
    </p:bg>
    <p:spTree>
      <p:nvGrpSpPr>
        <p:cNvPr id="167" name="Shape 167"/>
        <p:cNvGrpSpPr/>
        <p:nvPr/>
      </p:nvGrpSpPr>
      <p:grpSpPr>
        <a:xfrm>
          <a:off x="0" y="0"/>
          <a:ext cx="0" cy="0"/>
          <a:chOff x="0" y="0"/>
          <a:chExt cx="0" cy="0"/>
        </a:xfrm>
      </p:grpSpPr>
      <p:sp>
        <p:nvSpPr>
          <p:cNvPr id="168" name="Google Shape;168;p64"/>
          <p:cNvSpPr/>
          <p:nvPr>
            <p:ph idx="2" type="pic"/>
          </p:nvPr>
        </p:nvSpPr>
        <p:spPr>
          <a:xfrm>
            <a:off x="6687313" y="-16339"/>
            <a:ext cx="5504687" cy="6890677"/>
          </a:xfrm>
          <a:prstGeom prst="rect">
            <a:avLst/>
          </a:prstGeom>
          <a:solidFill>
            <a:srgbClr val="D8D8D8"/>
          </a:solidFill>
          <a:ln>
            <a:noFill/>
          </a:ln>
        </p:spPr>
      </p:sp>
      <p:sp>
        <p:nvSpPr>
          <p:cNvPr id="169" name="Google Shape;169;p64"/>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64"/>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1" name="Google Shape;171;p64"/>
          <p:cNvPicPr preferRelativeResize="0"/>
          <p:nvPr/>
        </p:nvPicPr>
        <p:blipFill rotWithShape="1">
          <a:blip r:embed="rId2">
            <a:alphaModFix/>
          </a:blip>
          <a:srcRect b="0" l="0" r="0" t="0"/>
          <a:stretch/>
        </p:blipFill>
        <p:spPr>
          <a:xfrm>
            <a:off x="6080938" y="6248913"/>
            <a:ext cx="374870" cy="46137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6a">
  <p:cSld name="Image Section Title-6a">
    <p:bg>
      <p:bgPr>
        <a:solidFill>
          <a:srgbClr val="008B9C"/>
        </a:solidFill>
      </p:bgPr>
    </p:bg>
    <p:spTree>
      <p:nvGrpSpPr>
        <p:cNvPr id="172" name="Shape 172"/>
        <p:cNvGrpSpPr/>
        <p:nvPr/>
      </p:nvGrpSpPr>
      <p:grpSpPr>
        <a:xfrm>
          <a:off x="0" y="0"/>
          <a:ext cx="0" cy="0"/>
          <a:chOff x="0" y="0"/>
          <a:chExt cx="0" cy="0"/>
        </a:xfrm>
      </p:grpSpPr>
      <p:sp>
        <p:nvSpPr>
          <p:cNvPr id="173" name="Google Shape;173;p65"/>
          <p:cNvSpPr/>
          <p:nvPr>
            <p:ph idx="2" type="pic"/>
          </p:nvPr>
        </p:nvSpPr>
        <p:spPr>
          <a:xfrm>
            <a:off x="0" y="0"/>
            <a:ext cx="5504687" cy="6890677"/>
          </a:xfrm>
          <a:prstGeom prst="rect">
            <a:avLst/>
          </a:prstGeom>
          <a:solidFill>
            <a:srgbClr val="D8D8D8"/>
          </a:solidFill>
          <a:ln>
            <a:noFill/>
          </a:ln>
        </p:spPr>
      </p:sp>
      <p:pic>
        <p:nvPicPr>
          <p:cNvPr id="174" name="Google Shape;174;p65"/>
          <p:cNvPicPr preferRelativeResize="0"/>
          <p:nvPr/>
        </p:nvPicPr>
        <p:blipFill rotWithShape="1">
          <a:blip r:embed="rId2">
            <a:alphaModFix/>
          </a:blip>
          <a:srcRect b="0" l="0" r="0" t="0"/>
          <a:stretch/>
        </p:blipFill>
        <p:spPr>
          <a:xfrm>
            <a:off x="11621129" y="6248913"/>
            <a:ext cx="374870" cy="461377"/>
          </a:xfrm>
          <a:prstGeom prst="rect">
            <a:avLst/>
          </a:prstGeom>
          <a:noFill/>
          <a:ln>
            <a:noFill/>
          </a:ln>
        </p:spPr>
      </p:pic>
      <p:sp>
        <p:nvSpPr>
          <p:cNvPr id="175" name="Google Shape;175;p65"/>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65"/>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6b">
  <p:cSld name="Image Section Title-6b">
    <p:bg>
      <p:bgPr>
        <a:solidFill>
          <a:srgbClr val="008B9C"/>
        </a:solidFill>
      </p:bgPr>
    </p:bg>
    <p:spTree>
      <p:nvGrpSpPr>
        <p:cNvPr id="177" name="Shape 177"/>
        <p:cNvGrpSpPr/>
        <p:nvPr/>
      </p:nvGrpSpPr>
      <p:grpSpPr>
        <a:xfrm>
          <a:off x="0" y="0"/>
          <a:ext cx="0" cy="0"/>
          <a:chOff x="0" y="0"/>
          <a:chExt cx="0" cy="0"/>
        </a:xfrm>
      </p:grpSpPr>
      <p:sp>
        <p:nvSpPr>
          <p:cNvPr id="178" name="Google Shape;178;p66"/>
          <p:cNvSpPr/>
          <p:nvPr>
            <p:ph idx="2" type="pic"/>
          </p:nvPr>
        </p:nvSpPr>
        <p:spPr>
          <a:xfrm>
            <a:off x="6687313" y="0"/>
            <a:ext cx="5504687" cy="6890677"/>
          </a:xfrm>
          <a:prstGeom prst="rect">
            <a:avLst/>
          </a:prstGeom>
          <a:solidFill>
            <a:srgbClr val="D8D8D8"/>
          </a:solidFill>
          <a:ln>
            <a:noFill/>
          </a:ln>
        </p:spPr>
      </p:sp>
      <p:sp>
        <p:nvSpPr>
          <p:cNvPr id="179" name="Google Shape;179;p66"/>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chemeClr val="lt1"/>
              </a:buClr>
              <a:buSzPts val="1800"/>
              <a:buFont typeface="Arial"/>
              <a:buChar char="•"/>
              <a:defRPr b="0" i="0" sz="18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66"/>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1" name="Google Shape;181;p66"/>
          <p:cNvPicPr preferRelativeResize="0"/>
          <p:nvPr/>
        </p:nvPicPr>
        <p:blipFill rotWithShape="1">
          <a:blip r:embed="rId2">
            <a:alphaModFix/>
          </a:blip>
          <a:srcRect b="0" l="0" r="0" t="0"/>
          <a:stretch/>
        </p:blipFill>
        <p:spPr>
          <a:xfrm>
            <a:off x="6080938" y="6248913"/>
            <a:ext cx="374870" cy="46137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7a">
  <p:cSld name="Image Section Title-7a">
    <p:bg>
      <p:bgPr>
        <a:solidFill>
          <a:srgbClr val="8FC440"/>
        </a:solidFill>
      </p:bgPr>
    </p:bg>
    <p:spTree>
      <p:nvGrpSpPr>
        <p:cNvPr id="182" name="Shape 182"/>
        <p:cNvGrpSpPr/>
        <p:nvPr/>
      </p:nvGrpSpPr>
      <p:grpSpPr>
        <a:xfrm>
          <a:off x="0" y="0"/>
          <a:ext cx="0" cy="0"/>
          <a:chOff x="0" y="0"/>
          <a:chExt cx="0" cy="0"/>
        </a:xfrm>
      </p:grpSpPr>
      <p:sp>
        <p:nvSpPr>
          <p:cNvPr id="183" name="Google Shape;183;p67"/>
          <p:cNvSpPr/>
          <p:nvPr>
            <p:ph idx="2" type="pic"/>
          </p:nvPr>
        </p:nvSpPr>
        <p:spPr>
          <a:xfrm>
            <a:off x="0" y="0"/>
            <a:ext cx="5504687" cy="6890677"/>
          </a:xfrm>
          <a:prstGeom prst="rect">
            <a:avLst/>
          </a:prstGeom>
          <a:solidFill>
            <a:srgbClr val="D8D8D8"/>
          </a:solidFill>
          <a:ln>
            <a:noFill/>
          </a:ln>
        </p:spPr>
      </p:sp>
      <p:pic>
        <p:nvPicPr>
          <p:cNvPr id="184" name="Google Shape;184;p67"/>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185" name="Google Shape;185;p67"/>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22404D"/>
              </a:buClr>
              <a:buSzPts val="1800"/>
              <a:buFont typeface="Arial"/>
              <a:buChar char="•"/>
              <a:defRPr b="0" i="0" sz="18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67"/>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ection Title-7b">
  <p:cSld name="Image Section Title-7b">
    <p:bg>
      <p:bgPr>
        <a:solidFill>
          <a:srgbClr val="8FC440"/>
        </a:solidFill>
      </p:bgPr>
    </p:bg>
    <p:spTree>
      <p:nvGrpSpPr>
        <p:cNvPr id="187" name="Shape 187"/>
        <p:cNvGrpSpPr/>
        <p:nvPr/>
      </p:nvGrpSpPr>
      <p:grpSpPr>
        <a:xfrm>
          <a:off x="0" y="0"/>
          <a:ext cx="0" cy="0"/>
          <a:chOff x="0" y="0"/>
          <a:chExt cx="0" cy="0"/>
        </a:xfrm>
      </p:grpSpPr>
      <p:sp>
        <p:nvSpPr>
          <p:cNvPr id="188" name="Google Shape;188;p68"/>
          <p:cNvSpPr/>
          <p:nvPr>
            <p:ph idx="2" type="pic"/>
          </p:nvPr>
        </p:nvSpPr>
        <p:spPr>
          <a:xfrm>
            <a:off x="6687313" y="-16339"/>
            <a:ext cx="5504687" cy="6890677"/>
          </a:xfrm>
          <a:prstGeom prst="rect">
            <a:avLst/>
          </a:prstGeom>
          <a:solidFill>
            <a:srgbClr val="D8D8D8"/>
          </a:solidFill>
          <a:ln>
            <a:noFill/>
          </a:ln>
        </p:spPr>
      </p:sp>
      <p:sp>
        <p:nvSpPr>
          <p:cNvPr id="189" name="Google Shape;189;p68"/>
          <p:cNvSpPr txBox="1"/>
          <p:nvPr>
            <p:ph idx="1" type="body"/>
          </p:nvPr>
        </p:nvSpPr>
        <p:spPr>
          <a:xfrm>
            <a:off x="567073" y="1918044"/>
            <a:ext cx="5504687" cy="263028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Clr>
                <a:srgbClr val="22404D"/>
              </a:buClr>
              <a:buSzPts val="1800"/>
              <a:buFont typeface="Arial"/>
              <a:buChar char="•"/>
              <a:defRPr b="0" i="0" sz="18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68"/>
          <p:cNvSpPr txBox="1"/>
          <p:nvPr>
            <p:ph type="title"/>
          </p:nvPr>
        </p:nvSpPr>
        <p:spPr>
          <a:xfrm>
            <a:off x="567073" y="667756"/>
            <a:ext cx="5504687" cy="7194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1" name="Google Shape;191;p68"/>
          <p:cNvPicPr preferRelativeResize="0"/>
          <p:nvPr/>
        </p:nvPicPr>
        <p:blipFill rotWithShape="1">
          <a:blip r:embed="rId2">
            <a:alphaModFix/>
          </a:blip>
          <a:srcRect b="0" l="0" r="0" t="0"/>
          <a:stretch/>
        </p:blipFill>
        <p:spPr>
          <a:xfrm>
            <a:off x="6075931" y="6245225"/>
            <a:ext cx="384190" cy="4728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1">
  <p:cSld name="Content Slide-Narrow Header-1">
    <p:bg>
      <p:bgPr>
        <a:solidFill>
          <a:schemeClr val="lt1"/>
        </a:solidFill>
      </p:bgPr>
    </p:bg>
    <p:spTree>
      <p:nvGrpSpPr>
        <p:cNvPr id="192" name="Shape 192"/>
        <p:cNvGrpSpPr/>
        <p:nvPr/>
      </p:nvGrpSpPr>
      <p:grpSpPr>
        <a:xfrm>
          <a:off x="0" y="0"/>
          <a:ext cx="0" cy="0"/>
          <a:chOff x="0" y="0"/>
          <a:chExt cx="0" cy="0"/>
        </a:xfrm>
      </p:grpSpPr>
      <p:sp>
        <p:nvSpPr>
          <p:cNvPr id="193" name="Google Shape;193;p69"/>
          <p:cNvSpPr/>
          <p:nvPr/>
        </p:nvSpPr>
        <p:spPr>
          <a:xfrm>
            <a:off x="0" y="2"/>
            <a:ext cx="12192000" cy="1212572"/>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194" name="Google Shape;194;p69"/>
          <p:cNvSpPr txBox="1"/>
          <p:nvPr>
            <p:ph type="title"/>
          </p:nvPr>
        </p:nvSpPr>
        <p:spPr>
          <a:xfrm>
            <a:off x="651750" y="319494"/>
            <a:ext cx="10082511"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9"/>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6" name="Google Shape;196;p69"/>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2">
  <p:cSld name="Content Slide-Wide Header-2">
    <p:bg>
      <p:bgPr>
        <a:solidFill>
          <a:schemeClr val="lt1"/>
        </a:solidFill>
      </p:bgPr>
    </p:bg>
    <p:spTree>
      <p:nvGrpSpPr>
        <p:cNvPr id="197" name="Shape 197"/>
        <p:cNvGrpSpPr/>
        <p:nvPr/>
      </p:nvGrpSpPr>
      <p:grpSpPr>
        <a:xfrm>
          <a:off x="0" y="0"/>
          <a:ext cx="0" cy="0"/>
          <a:chOff x="0" y="0"/>
          <a:chExt cx="0" cy="0"/>
        </a:xfrm>
      </p:grpSpPr>
      <p:sp>
        <p:nvSpPr>
          <p:cNvPr id="198" name="Google Shape;198;p70"/>
          <p:cNvSpPr/>
          <p:nvPr/>
        </p:nvSpPr>
        <p:spPr>
          <a:xfrm>
            <a:off x="0" y="2"/>
            <a:ext cx="12192000" cy="1892298"/>
          </a:xfrm>
          <a:prstGeom prst="rect">
            <a:avLst/>
          </a:prstGeom>
          <a:solidFill>
            <a:srgbClr val="00A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199" name="Google Shape;199;p70"/>
          <p:cNvSpPr txBox="1"/>
          <p:nvPr>
            <p:ph type="title"/>
          </p:nvPr>
        </p:nvSpPr>
        <p:spPr>
          <a:xfrm>
            <a:off x="651750" y="687237"/>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70"/>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1" name="Google Shape;201;p70"/>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1">
  <p:cSld name="Content Slide-Wide Header-1">
    <p:bg>
      <p:bgPr>
        <a:solidFill>
          <a:schemeClr val="lt1"/>
        </a:solidFill>
      </p:bgPr>
    </p:bg>
    <p:spTree>
      <p:nvGrpSpPr>
        <p:cNvPr id="30" name="Shape 30"/>
        <p:cNvGrpSpPr/>
        <p:nvPr/>
      </p:nvGrpSpPr>
      <p:grpSpPr>
        <a:xfrm>
          <a:off x="0" y="0"/>
          <a:ext cx="0" cy="0"/>
          <a:chOff x="0" y="0"/>
          <a:chExt cx="0" cy="0"/>
        </a:xfrm>
      </p:grpSpPr>
      <p:sp>
        <p:nvSpPr>
          <p:cNvPr id="31" name="Google Shape;31;p35"/>
          <p:cNvSpPr/>
          <p:nvPr/>
        </p:nvSpPr>
        <p:spPr>
          <a:xfrm>
            <a:off x="0" y="2"/>
            <a:ext cx="12192000" cy="1892298"/>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2" name="Google Shape;32;p35"/>
          <p:cNvSpPr txBox="1"/>
          <p:nvPr>
            <p:ph type="title"/>
          </p:nvPr>
        </p:nvSpPr>
        <p:spPr>
          <a:xfrm>
            <a:off x="651750" y="687237"/>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35"/>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2">
  <p:cSld name="Content Slide-Narrow Header-2">
    <p:bg>
      <p:bgPr>
        <a:solidFill>
          <a:schemeClr val="lt1"/>
        </a:solidFill>
      </p:bgPr>
    </p:bg>
    <p:spTree>
      <p:nvGrpSpPr>
        <p:cNvPr id="202" name="Shape 202"/>
        <p:cNvGrpSpPr/>
        <p:nvPr/>
      </p:nvGrpSpPr>
      <p:grpSpPr>
        <a:xfrm>
          <a:off x="0" y="0"/>
          <a:ext cx="0" cy="0"/>
          <a:chOff x="0" y="0"/>
          <a:chExt cx="0" cy="0"/>
        </a:xfrm>
      </p:grpSpPr>
      <p:sp>
        <p:nvSpPr>
          <p:cNvPr id="203" name="Google Shape;203;p71"/>
          <p:cNvSpPr/>
          <p:nvPr/>
        </p:nvSpPr>
        <p:spPr>
          <a:xfrm>
            <a:off x="0" y="2"/>
            <a:ext cx="12192000" cy="1212572"/>
          </a:xfrm>
          <a:prstGeom prst="rect">
            <a:avLst/>
          </a:prstGeom>
          <a:solidFill>
            <a:srgbClr val="00A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04" name="Google Shape;204;p71"/>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71"/>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6" name="Google Shape;206;p71"/>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3">
  <p:cSld name="Content Slide-Wide Header-3">
    <p:bg>
      <p:bgPr>
        <a:solidFill>
          <a:schemeClr val="lt1"/>
        </a:solidFill>
      </p:bgPr>
    </p:bg>
    <p:spTree>
      <p:nvGrpSpPr>
        <p:cNvPr id="207" name="Shape 207"/>
        <p:cNvGrpSpPr/>
        <p:nvPr/>
      </p:nvGrpSpPr>
      <p:grpSpPr>
        <a:xfrm>
          <a:off x="0" y="0"/>
          <a:ext cx="0" cy="0"/>
          <a:chOff x="0" y="0"/>
          <a:chExt cx="0" cy="0"/>
        </a:xfrm>
      </p:grpSpPr>
      <p:sp>
        <p:nvSpPr>
          <p:cNvPr id="208" name="Google Shape;208;p72"/>
          <p:cNvSpPr/>
          <p:nvPr/>
        </p:nvSpPr>
        <p:spPr>
          <a:xfrm>
            <a:off x="0" y="2"/>
            <a:ext cx="12192000" cy="1892298"/>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09" name="Google Shape;209;p72"/>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72"/>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1" name="Google Shape;211;p72"/>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3">
  <p:cSld name="Content Slide-Narrow Header-3">
    <p:bg>
      <p:bgPr>
        <a:solidFill>
          <a:schemeClr val="lt1"/>
        </a:solidFill>
      </p:bgPr>
    </p:bg>
    <p:spTree>
      <p:nvGrpSpPr>
        <p:cNvPr id="212" name="Shape 212"/>
        <p:cNvGrpSpPr/>
        <p:nvPr/>
      </p:nvGrpSpPr>
      <p:grpSpPr>
        <a:xfrm>
          <a:off x="0" y="0"/>
          <a:ext cx="0" cy="0"/>
          <a:chOff x="0" y="0"/>
          <a:chExt cx="0" cy="0"/>
        </a:xfrm>
      </p:grpSpPr>
      <p:sp>
        <p:nvSpPr>
          <p:cNvPr id="213" name="Google Shape;213;p73"/>
          <p:cNvSpPr/>
          <p:nvPr/>
        </p:nvSpPr>
        <p:spPr>
          <a:xfrm>
            <a:off x="0" y="2"/>
            <a:ext cx="12192000" cy="1212572"/>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14" name="Google Shape;214;p73"/>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73"/>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6" name="Google Shape;216;p73"/>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4">
  <p:cSld name="Content Slide-Narrow Header-4">
    <p:bg>
      <p:bgPr>
        <a:solidFill>
          <a:schemeClr val="lt1"/>
        </a:solidFill>
      </p:bgPr>
    </p:bg>
    <p:spTree>
      <p:nvGrpSpPr>
        <p:cNvPr id="217" name="Shape 217"/>
        <p:cNvGrpSpPr/>
        <p:nvPr/>
      </p:nvGrpSpPr>
      <p:grpSpPr>
        <a:xfrm>
          <a:off x="0" y="0"/>
          <a:ext cx="0" cy="0"/>
          <a:chOff x="0" y="0"/>
          <a:chExt cx="0" cy="0"/>
        </a:xfrm>
      </p:grpSpPr>
      <p:sp>
        <p:nvSpPr>
          <p:cNvPr id="218" name="Google Shape;218;p74"/>
          <p:cNvSpPr/>
          <p:nvPr/>
        </p:nvSpPr>
        <p:spPr>
          <a:xfrm>
            <a:off x="0" y="2"/>
            <a:ext cx="12192000" cy="1212572"/>
          </a:xfrm>
          <a:prstGeom prst="rect">
            <a:avLst/>
          </a:prstGeom>
          <a:solidFill>
            <a:srgbClr val="99D9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19" name="Google Shape;219;p74"/>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74"/>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1" name="Google Shape;221;p74"/>
          <p:cNvPicPr preferRelativeResize="0"/>
          <p:nvPr/>
        </p:nvPicPr>
        <p:blipFill rotWithShape="1">
          <a:blip r:embed="rId2">
            <a:alphaModFix/>
          </a:blip>
          <a:srcRect b="0" l="0" r="0" t="0"/>
          <a:stretch/>
        </p:blipFill>
        <p:spPr>
          <a:xfrm>
            <a:off x="11227247" y="325275"/>
            <a:ext cx="497491" cy="61229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6">
  <p:cSld name="Content Slide-Narrow Header-6">
    <p:bg>
      <p:bgPr>
        <a:solidFill>
          <a:schemeClr val="lt1"/>
        </a:solidFill>
      </p:bgPr>
    </p:bg>
    <p:spTree>
      <p:nvGrpSpPr>
        <p:cNvPr id="222" name="Shape 222"/>
        <p:cNvGrpSpPr/>
        <p:nvPr/>
      </p:nvGrpSpPr>
      <p:grpSpPr>
        <a:xfrm>
          <a:off x="0" y="0"/>
          <a:ext cx="0" cy="0"/>
          <a:chOff x="0" y="0"/>
          <a:chExt cx="0" cy="0"/>
        </a:xfrm>
      </p:grpSpPr>
      <p:sp>
        <p:nvSpPr>
          <p:cNvPr id="223" name="Google Shape;223;p75"/>
          <p:cNvSpPr/>
          <p:nvPr/>
        </p:nvSpPr>
        <p:spPr>
          <a:xfrm>
            <a:off x="0" y="2"/>
            <a:ext cx="12192000" cy="1212572"/>
          </a:xfrm>
          <a:prstGeom prst="rect">
            <a:avLst/>
          </a:prstGeom>
          <a:solidFill>
            <a:srgbClr val="2870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24" name="Google Shape;224;p75"/>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75"/>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6" name="Google Shape;226;p75"/>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5">
  <p:cSld name="Content Slide-Wide Header-5">
    <p:bg>
      <p:bgPr>
        <a:solidFill>
          <a:schemeClr val="lt1"/>
        </a:solidFill>
      </p:bgPr>
    </p:bg>
    <p:spTree>
      <p:nvGrpSpPr>
        <p:cNvPr id="227" name="Shape 227"/>
        <p:cNvGrpSpPr/>
        <p:nvPr/>
      </p:nvGrpSpPr>
      <p:grpSpPr>
        <a:xfrm>
          <a:off x="0" y="0"/>
          <a:ext cx="0" cy="0"/>
          <a:chOff x="0" y="0"/>
          <a:chExt cx="0" cy="0"/>
        </a:xfrm>
      </p:grpSpPr>
      <p:sp>
        <p:nvSpPr>
          <p:cNvPr id="228" name="Google Shape;228;p76"/>
          <p:cNvSpPr/>
          <p:nvPr/>
        </p:nvSpPr>
        <p:spPr>
          <a:xfrm>
            <a:off x="0" y="2"/>
            <a:ext cx="12192000" cy="1892298"/>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29" name="Google Shape;229;p76"/>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6"/>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1" name="Google Shape;231;p76"/>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5">
  <p:cSld name="Content Slide-Narrow Header-5">
    <p:bg>
      <p:bgPr>
        <a:solidFill>
          <a:schemeClr val="lt1"/>
        </a:solidFill>
      </p:bgPr>
    </p:bg>
    <p:spTree>
      <p:nvGrpSpPr>
        <p:cNvPr id="232" name="Shape 232"/>
        <p:cNvGrpSpPr/>
        <p:nvPr/>
      </p:nvGrpSpPr>
      <p:grpSpPr>
        <a:xfrm>
          <a:off x="0" y="0"/>
          <a:ext cx="0" cy="0"/>
          <a:chOff x="0" y="0"/>
          <a:chExt cx="0" cy="0"/>
        </a:xfrm>
      </p:grpSpPr>
      <p:sp>
        <p:nvSpPr>
          <p:cNvPr id="233" name="Google Shape;233;p77"/>
          <p:cNvSpPr/>
          <p:nvPr/>
        </p:nvSpPr>
        <p:spPr>
          <a:xfrm>
            <a:off x="0" y="2"/>
            <a:ext cx="12192000" cy="1212572"/>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34" name="Google Shape;234;p77"/>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77"/>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6" name="Google Shape;236;p77"/>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7">
  <p:cSld name="Content Slide-Wide Header-7">
    <p:bg>
      <p:bgPr>
        <a:solidFill>
          <a:schemeClr val="lt1"/>
        </a:solidFill>
      </p:bgPr>
    </p:bg>
    <p:spTree>
      <p:nvGrpSpPr>
        <p:cNvPr id="237" name="Shape 237"/>
        <p:cNvGrpSpPr/>
        <p:nvPr/>
      </p:nvGrpSpPr>
      <p:grpSpPr>
        <a:xfrm>
          <a:off x="0" y="0"/>
          <a:ext cx="0" cy="0"/>
          <a:chOff x="0" y="0"/>
          <a:chExt cx="0" cy="0"/>
        </a:xfrm>
      </p:grpSpPr>
      <p:sp>
        <p:nvSpPr>
          <p:cNvPr id="238" name="Google Shape;238;p78"/>
          <p:cNvSpPr/>
          <p:nvPr/>
        </p:nvSpPr>
        <p:spPr>
          <a:xfrm>
            <a:off x="0" y="2"/>
            <a:ext cx="12192000" cy="1892298"/>
          </a:xfrm>
          <a:prstGeom prst="rect">
            <a:avLst/>
          </a:prstGeom>
          <a:solidFill>
            <a:srgbClr val="8FC4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39" name="Google Shape;239;p78"/>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78"/>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1" name="Google Shape;241;p78"/>
          <p:cNvPicPr preferRelativeResize="0"/>
          <p:nvPr/>
        </p:nvPicPr>
        <p:blipFill rotWithShape="1">
          <a:blip r:embed="rId2">
            <a:alphaModFix/>
          </a:blip>
          <a:srcRect b="0" l="0" r="0" t="0"/>
          <a:stretch/>
        </p:blipFill>
        <p:spPr>
          <a:xfrm>
            <a:off x="11236345" y="693864"/>
            <a:ext cx="497491" cy="61229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Narrow Header-7">
  <p:cSld name="Content Slide-Narrow Header-7">
    <p:bg>
      <p:bgPr>
        <a:solidFill>
          <a:schemeClr val="lt1"/>
        </a:solidFill>
      </p:bgPr>
    </p:bg>
    <p:spTree>
      <p:nvGrpSpPr>
        <p:cNvPr id="242" name="Shape 242"/>
        <p:cNvGrpSpPr/>
        <p:nvPr/>
      </p:nvGrpSpPr>
      <p:grpSpPr>
        <a:xfrm>
          <a:off x="0" y="0"/>
          <a:ext cx="0" cy="0"/>
          <a:chOff x="0" y="0"/>
          <a:chExt cx="0" cy="0"/>
        </a:xfrm>
      </p:grpSpPr>
      <p:sp>
        <p:nvSpPr>
          <p:cNvPr id="243" name="Google Shape;243;p79"/>
          <p:cNvSpPr/>
          <p:nvPr/>
        </p:nvSpPr>
        <p:spPr>
          <a:xfrm>
            <a:off x="0" y="2"/>
            <a:ext cx="12192000" cy="1212572"/>
          </a:xfrm>
          <a:prstGeom prst="rect">
            <a:avLst/>
          </a:prstGeom>
          <a:solidFill>
            <a:srgbClr val="8FC4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44" name="Google Shape;244;p79"/>
          <p:cNvSpPr txBox="1"/>
          <p:nvPr>
            <p:ph type="title"/>
          </p:nvPr>
        </p:nvSpPr>
        <p:spPr>
          <a:xfrm>
            <a:off x="651750" y="319494"/>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79"/>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6" name="Google Shape;246;p79"/>
          <p:cNvPicPr preferRelativeResize="0"/>
          <p:nvPr/>
        </p:nvPicPr>
        <p:blipFill rotWithShape="1">
          <a:blip r:embed="rId2">
            <a:alphaModFix/>
          </a:blip>
          <a:srcRect b="0" l="0" r="0" t="0"/>
          <a:stretch/>
        </p:blipFill>
        <p:spPr>
          <a:xfrm>
            <a:off x="11227247" y="325275"/>
            <a:ext cx="497491" cy="61229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1a">
  <p:cSld name="Half-Content Slide-1a">
    <p:bg>
      <p:bgPr>
        <a:solidFill>
          <a:schemeClr val="lt1"/>
        </a:solidFill>
      </p:bgPr>
    </p:bg>
    <p:spTree>
      <p:nvGrpSpPr>
        <p:cNvPr id="247" name="Shape 247"/>
        <p:cNvGrpSpPr/>
        <p:nvPr/>
      </p:nvGrpSpPr>
      <p:grpSpPr>
        <a:xfrm>
          <a:off x="0" y="0"/>
          <a:ext cx="0" cy="0"/>
          <a:chOff x="0" y="0"/>
          <a:chExt cx="0" cy="0"/>
        </a:xfrm>
      </p:grpSpPr>
      <p:sp>
        <p:nvSpPr>
          <p:cNvPr id="248" name="Google Shape;248;p80"/>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80"/>
          <p:cNvSpPr/>
          <p:nvPr>
            <p:ph idx="2" type="pic"/>
          </p:nvPr>
        </p:nvSpPr>
        <p:spPr>
          <a:xfrm>
            <a:off x="0" y="0"/>
            <a:ext cx="5504687" cy="6890677"/>
          </a:xfrm>
          <a:prstGeom prst="rect">
            <a:avLst/>
          </a:prstGeom>
          <a:solidFill>
            <a:srgbClr val="D8D8D8"/>
          </a:solidFill>
          <a:ln>
            <a:noFill/>
          </a:ln>
        </p:spPr>
      </p:sp>
      <p:pic>
        <p:nvPicPr>
          <p:cNvPr id="250" name="Google Shape;250;p80"/>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251" name="Google Shape;251;p80"/>
          <p:cNvSpPr/>
          <p:nvPr/>
        </p:nvSpPr>
        <p:spPr>
          <a:xfrm>
            <a:off x="5504686" y="2"/>
            <a:ext cx="6687313" cy="1892298"/>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52" name="Google Shape;252;p80"/>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4">
  <p:cSld name="Content Slide-Wide Header-4">
    <p:bg>
      <p:bgPr>
        <a:solidFill>
          <a:schemeClr val="lt1"/>
        </a:solidFill>
      </p:bgPr>
    </p:bg>
    <p:spTree>
      <p:nvGrpSpPr>
        <p:cNvPr id="35" name="Shape 35"/>
        <p:cNvGrpSpPr/>
        <p:nvPr/>
      </p:nvGrpSpPr>
      <p:grpSpPr>
        <a:xfrm>
          <a:off x="0" y="0"/>
          <a:ext cx="0" cy="0"/>
          <a:chOff x="0" y="0"/>
          <a:chExt cx="0" cy="0"/>
        </a:xfrm>
      </p:grpSpPr>
      <p:sp>
        <p:nvSpPr>
          <p:cNvPr id="36" name="Google Shape;36;p36"/>
          <p:cNvSpPr/>
          <p:nvPr/>
        </p:nvSpPr>
        <p:spPr>
          <a:xfrm>
            <a:off x="0" y="2"/>
            <a:ext cx="12192000" cy="1892298"/>
          </a:xfrm>
          <a:prstGeom prst="rect">
            <a:avLst/>
          </a:prstGeom>
          <a:solidFill>
            <a:srgbClr val="99D9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7" name="Google Shape;37;p36"/>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9" name="Google Shape;39;p36"/>
          <p:cNvPicPr preferRelativeResize="0"/>
          <p:nvPr/>
        </p:nvPicPr>
        <p:blipFill rotWithShape="1">
          <a:blip r:embed="rId2">
            <a:alphaModFix/>
          </a:blip>
          <a:srcRect b="0" l="0" r="0" t="0"/>
          <a:stretch/>
        </p:blipFill>
        <p:spPr>
          <a:xfrm>
            <a:off x="11236345" y="693864"/>
            <a:ext cx="497491" cy="61229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1b">
  <p:cSld name="Half-Content Slide-1b">
    <p:bg>
      <p:bgPr>
        <a:solidFill>
          <a:schemeClr val="lt1"/>
        </a:solidFill>
      </p:bgPr>
    </p:bg>
    <p:spTree>
      <p:nvGrpSpPr>
        <p:cNvPr id="253" name="Shape 253"/>
        <p:cNvGrpSpPr/>
        <p:nvPr/>
      </p:nvGrpSpPr>
      <p:grpSpPr>
        <a:xfrm>
          <a:off x="0" y="0"/>
          <a:ext cx="0" cy="0"/>
          <a:chOff x="0" y="0"/>
          <a:chExt cx="0" cy="0"/>
        </a:xfrm>
      </p:grpSpPr>
      <p:sp>
        <p:nvSpPr>
          <p:cNvPr id="254" name="Google Shape;254;p81"/>
          <p:cNvSpPr/>
          <p:nvPr>
            <p:ph idx="2" type="pic"/>
          </p:nvPr>
        </p:nvSpPr>
        <p:spPr>
          <a:xfrm>
            <a:off x="6682353" y="-32677"/>
            <a:ext cx="5504687" cy="6890677"/>
          </a:xfrm>
          <a:prstGeom prst="rect">
            <a:avLst/>
          </a:prstGeom>
          <a:solidFill>
            <a:srgbClr val="D8D8D8"/>
          </a:solidFill>
          <a:ln>
            <a:noFill/>
          </a:ln>
        </p:spPr>
      </p:sp>
      <p:pic>
        <p:nvPicPr>
          <p:cNvPr id="255" name="Google Shape;255;p81"/>
          <p:cNvPicPr preferRelativeResize="0"/>
          <p:nvPr/>
        </p:nvPicPr>
        <p:blipFill rotWithShape="1">
          <a:blip r:embed="rId2">
            <a:alphaModFix/>
          </a:blip>
          <a:srcRect b="0" l="0" r="0" t="0"/>
          <a:stretch/>
        </p:blipFill>
        <p:spPr>
          <a:xfrm>
            <a:off x="6110091" y="6197550"/>
            <a:ext cx="395211" cy="486414"/>
          </a:xfrm>
          <a:prstGeom prst="rect">
            <a:avLst/>
          </a:prstGeom>
          <a:noFill/>
          <a:ln>
            <a:noFill/>
          </a:ln>
        </p:spPr>
      </p:pic>
      <p:sp>
        <p:nvSpPr>
          <p:cNvPr id="256" name="Google Shape;256;p81"/>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81"/>
          <p:cNvSpPr/>
          <p:nvPr/>
        </p:nvSpPr>
        <p:spPr>
          <a:xfrm>
            <a:off x="0" y="0"/>
            <a:ext cx="6687313" cy="1892298"/>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58" name="Google Shape;258;p81"/>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2a">
  <p:cSld name="Half-Content Slide-2a">
    <p:bg>
      <p:bgPr>
        <a:solidFill>
          <a:schemeClr val="lt1"/>
        </a:solidFill>
      </p:bgPr>
    </p:bg>
    <p:spTree>
      <p:nvGrpSpPr>
        <p:cNvPr id="259" name="Shape 259"/>
        <p:cNvGrpSpPr/>
        <p:nvPr/>
      </p:nvGrpSpPr>
      <p:grpSpPr>
        <a:xfrm>
          <a:off x="0" y="0"/>
          <a:ext cx="0" cy="0"/>
          <a:chOff x="0" y="0"/>
          <a:chExt cx="0" cy="0"/>
        </a:xfrm>
      </p:grpSpPr>
      <p:pic>
        <p:nvPicPr>
          <p:cNvPr id="260" name="Google Shape;260;p82"/>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261" name="Google Shape;261;p82"/>
          <p:cNvSpPr/>
          <p:nvPr>
            <p:ph idx="2" type="pic"/>
          </p:nvPr>
        </p:nvSpPr>
        <p:spPr>
          <a:xfrm>
            <a:off x="0" y="0"/>
            <a:ext cx="5504687" cy="6890677"/>
          </a:xfrm>
          <a:prstGeom prst="rect">
            <a:avLst/>
          </a:prstGeom>
          <a:solidFill>
            <a:srgbClr val="D8D8D8"/>
          </a:solidFill>
          <a:ln>
            <a:noFill/>
          </a:ln>
        </p:spPr>
      </p:sp>
      <p:sp>
        <p:nvSpPr>
          <p:cNvPr id="262" name="Google Shape;262;p82"/>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82"/>
          <p:cNvSpPr/>
          <p:nvPr/>
        </p:nvSpPr>
        <p:spPr>
          <a:xfrm>
            <a:off x="5504686" y="2"/>
            <a:ext cx="6687313" cy="1892298"/>
          </a:xfrm>
          <a:prstGeom prst="rect">
            <a:avLst/>
          </a:prstGeom>
          <a:solidFill>
            <a:srgbClr val="00A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64" name="Google Shape;264;p82"/>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2b">
  <p:cSld name="Half-Content Slide-2b">
    <p:bg>
      <p:bgPr>
        <a:solidFill>
          <a:schemeClr val="lt1"/>
        </a:solidFill>
      </p:bgPr>
    </p:bg>
    <p:spTree>
      <p:nvGrpSpPr>
        <p:cNvPr id="265" name="Shape 265"/>
        <p:cNvGrpSpPr/>
        <p:nvPr/>
      </p:nvGrpSpPr>
      <p:grpSpPr>
        <a:xfrm>
          <a:off x="0" y="0"/>
          <a:ext cx="0" cy="0"/>
          <a:chOff x="0" y="0"/>
          <a:chExt cx="0" cy="0"/>
        </a:xfrm>
      </p:grpSpPr>
      <p:pic>
        <p:nvPicPr>
          <p:cNvPr id="266" name="Google Shape;266;p83"/>
          <p:cNvPicPr preferRelativeResize="0"/>
          <p:nvPr/>
        </p:nvPicPr>
        <p:blipFill rotWithShape="1">
          <a:blip r:embed="rId2">
            <a:alphaModFix/>
          </a:blip>
          <a:srcRect b="0" l="0" r="0" t="0"/>
          <a:stretch/>
        </p:blipFill>
        <p:spPr>
          <a:xfrm>
            <a:off x="6110092" y="6230225"/>
            <a:ext cx="395211" cy="486414"/>
          </a:xfrm>
          <a:prstGeom prst="rect">
            <a:avLst/>
          </a:prstGeom>
          <a:noFill/>
          <a:ln>
            <a:noFill/>
          </a:ln>
        </p:spPr>
      </p:pic>
      <p:sp>
        <p:nvSpPr>
          <p:cNvPr id="267" name="Google Shape;267;p83"/>
          <p:cNvSpPr/>
          <p:nvPr>
            <p:ph idx="2" type="pic"/>
          </p:nvPr>
        </p:nvSpPr>
        <p:spPr>
          <a:xfrm>
            <a:off x="6687313" y="0"/>
            <a:ext cx="5504687" cy="6890677"/>
          </a:xfrm>
          <a:prstGeom prst="rect">
            <a:avLst/>
          </a:prstGeom>
          <a:solidFill>
            <a:srgbClr val="D8D8D8"/>
          </a:solidFill>
          <a:ln>
            <a:noFill/>
          </a:ln>
        </p:spPr>
      </p:sp>
      <p:sp>
        <p:nvSpPr>
          <p:cNvPr id="268" name="Google Shape;268;p83"/>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83"/>
          <p:cNvSpPr/>
          <p:nvPr/>
        </p:nvSpPr>
        <p:spPr>
          <a:xfrm>
            <a:off x="0" y="0"/>
            <a:ext cx="6687313" cy="1892298"/>
          </a:xfrm>
          <a:prstGeom prst="rect">
            <a:avLst/>
          </a:prstGeom>
          <a:solidFill>
            <a:srgbClr val="00A0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70" name="Google Shape;270;p83"/>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3a">
  <p:cSld name="Half-Content Slide-3a">
    <p:bg>
      <p:bgPr>
        <a:solidFill>
          <a:schemeClr val="lt1"/>
        </a:solidFill>
      </p:bgPr>
    </p:bg>
    <p:spTree>
      <p:nvGrpSpPr>
        <p:cNvPr id="271" name="Shape 271"/>
        <p:cNvGrpSpPr/>
        <p:nvPr/>
      </p:nvGrpSpPr>
      <p:grpSpPr>
        <a:xfrm>
          <a:off x="0" y="0"/>
          <a:ext cx="0" cy="0"/>
          <a:chOff x="0" y="0"/>
          <a:chExt cx="0" cy="0"/>
        </a:xfrm>
      </p:grpSpPr>
      <p:sp>
        <p:nvSpPr>
          <p:cNvPr id="272" name="Google Shape;272;p84"/>
          <p:cNvSpPr/>
          <p:nvPr>
            <p:ph idx="2" type="pic"/>
          </p:nvPr>
        </p:nvSpPr>
        <p:spPr>
          <a:xfrm>
            <a:off x="0" y="0"/>
            <a:ext cx="5504687" cy="6890677"/>
          </a:xfrm>
          <a:prstGeom prst="rect">
            <a:avLst/>
          </a:prstGeom>
          <a:solidFill>
            <a:srgbClr val="D8D8D8"/>
          </a:solidFill>
          <a:ln>
            <a:noFill/>
          </a:ln>
        </p:spPr>
      </p:sp>
      <p:pic>
        <p:nvPicPr>
          <p:cNvPr id="273" name="Google Shape;273;p84"/>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274" name="Google Shape;274;p84"/>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84"/>
          <p:cNvSpPr/>
          <p:nvPr/>
        </p:nvSpPr>
        <p:spPr>
          <a:xfrm>
            <a:off x="5504686" y="2"/>
            <a:ext cx="6687313" cy="1892298"/>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76" name="Google Shape;276;p84"/>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3b">
  <p:cSld name="Half-Content Slide-3b">
    <p:bg>
      <p:bgPr>
        <a:solidFill>
          <a:schemeClr val="lt1"/>
        </a:solidFill>
      </p:bgPr>
    </p:bg>
    <p:spTree>
      <p:nvGrpSpPr>
        <p:cNvPr id="277" name="Shape 277"/>
        <p:cNvGrpSpPr/>
        <p:nvPr/>
      </p:nvGrpSpPr>
      <p:grpSpPr>
        <a:xfrm>
          <a:off x="0" y="0"/>
          <a:ext cx="0" cy="0"/>
          <a:chOff x="0" y="0"/>
          <a:chExt cx="0" cy="0"/>
        </a:xfrm>
      </p:grpSpPr>
      <p:sp>
        <p:nvSpPr>
          <p:cNvPr id="278" name="Google Shape;278;p85"/>
          <p:cNvSpPr/>
          <p:nvPr>
            <p:ph idx="2" type="pic"/>
          </p:nvPr>
        </p:nvSpPr>
        <p:spPr>
          <a:xfrm>
            <a:off x="6715888" y="0"/>
            <a:ext cx="5504687" cy="6890677"/>
          </a:xfrm>
          <a:prstGeom prst="rect">
            <a:avLst/>
          </a:prstGeom>
          <a:solidFill>
            <a:srgbClr val="D8D8D8"/>
          </a:solidFill>
          <a:ln>
            <a:noFill/>
          </a:ln>
        </p:spPr>
      </p:sp>
      <p:pic>
        <p:nvPicPr>
          <p:cNvPr id="279" name="Google Shape;279;p85"/>
          <p:cNvPicPr preferRelativeResize="0"/>
          <p:nvPr/>
        </p:nvPicPr>
        <p:blipFill rotWithShape="1">
          <a:blip r:embed="rId2">
            <a:alphaModFix/>
          </a:blip>
          <a:srcRect b="0" l="0" r="0" t="0"/>
          <a:stretch/>
        </p:blipFill>
        <p:spPr>
          <a:xfrm>
            <a:off x="6138667" y="6230225"/>
            <a:ext cx="395211" cy="486414"/>
          </a:xfrm>
          <a:prstGeom prst="rect">
            <a:avLst/>
          </a:prstGeom>
          <a:noFill/>
          <a:ln>
            <a:noFill/>
          </a:ln>
        </p:spPr>
      </p:pic>
      <p:sp>
        <p:nvSpPr>
          <p:cNvPr id="280" name="Google Shape;280;p85"/>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85"/>
          <p:cNvSpPr/>
          <p:nvPr/>
        </p:nvSpPr>
        <p:spPr>
          <a:xfrm>
            <a:off x="0" y="0"/>
            <a:ext cx="6687313" cy="1892298"/>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82" name="Google Shape;282;p85"/>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4a">
  <p:cSld name="Half-Content Slide-4a">
    <p:bg>
      <p:bgPr>
        <a:solidFill>
          <a:schemeClr val="lt1"/>
        </a:solidFill>
      </p:bgPr>
    </p:bg>
    <p:spTree>
      <p:nvGrpSpPr>
        <p:cNvPr id="283" name="Shape 283"/>
        <p:cNvGrpSpPr/>
        <p:nvPr/>
      </p:nvGrpSpPr>
      <p:grpSpPr>
        <a:xfrm>
          <a:off x="0" y="0"/>
          <a:ext cx="0" cy="0"/>
          <a:chOff x="0" y="0"/>
          <a:chExt cx="0" cy="0"/>
        </a:xfrm>
      </p:grpSpPr>
      <p:sp>
        <p:nvSpPr>
          <p:cNvPr id="284" name="Google Shape;284;p86"/>
          <p:cNvSpPr/>
          <p:nvPr>
            <p:ph idx="2" type="pic"/>
          </p:nvPr>
        </p:nvSpPr>
        <p:spPr>
          <a:xfrm>
            <a:off x="0" y="0"/>
            <a:ext cx="5504687" cy="6890677"/>
          </a:xfrm>
          <a:prstGeom prst="rect">
            <a:avLst/>
          </a:prstGeom>
          <a:solidFill>
            <a:srgbClr val="D8D8D8"/>
          </a:solidFill>
          <a:ln>
            <a:noFill/>
          </a:ln>
        </p:spPr>
      </p:sp>
      <p:pic>
        <p:nvPicPr>
          <p:cNvPr id="285" name="Google Shape;285;p86"/>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286" name="Google Shape;286;p86"/>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86"/>
          <p:cNvSpPr/>
          <p:nvPr/>
        </p:nvSpPr>
        <p:spPr>
          <a:xfrm>
            <a:off x="5504686" y="2"/>
            <a:ext cx="6687313" cy="1892298"/>
          </a:xfrm>
          <a:prstGeom prst="rect">
            <a:avLst/>
          </a:prstGeom>
          <a:solidFill>
            <a:srgbClr val="99D9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88" name="Google Shape;288;p86"/>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4b">
  <p:cSld name="Half-Content Slide-4b">
    <p:bg>
      <p:bgPr>
        <a:solidFill>
          <a:schemeClr val="lt1"/>
        </a:solidFill>
      </p:bgPr>
    </p:bg>
    <p:spTree>
      <p:nvGrpSpPr>
        <p:cNvPr id="289" name="Shape 289"/>
        <p:cNvGrpSpPr/>
        <p:nvPr/>
      </p:nvGrpSpPr>
      <p:grpSpPr>
        <a:xfrm>
          <a:off x="0" y="0"/>
          <a:ext cx="0" cy="0"/>
          <a:chOff x="0" y="0"/>
          <a:chExt cx="0" cy="0"/>
        </a:xfrm>
      </p:grpSpPr>
      <p:sp>
        <p:nvSpPr>
          <p:cNvPr id="290" name="Google Shape;290;p87"/>
          <p:cNvSpPr/>
          <p:nvPr>
            <p:ph idx="2" type="pic"/>
          </p:nvPr>
        </p:nvSpPr>
        <p:spPr>
          <a:xfrm>
            <a:off x="6687313" y="-32679"/>
            <a:ext cx="5504687" cy="6890677"/>
          </a:xfrm>
          <a:prstGeom prst="rect">
            <a:avLst/>
          </a:prstGeom>
          <a:solidFill>
            <a:srgbClr val="D8D8D8"/>
          </a:solidFill>
          <a:ln>
            <a:noFill/>
          </a:ln>
        </p:spPr>
      </p:sp>
      <p:pic>
        <p:nvPicPr>
          <p:cNvPr id="291" name="Google Shape;291;p87"/>
          <p:cNvPicPr preferRelativeResize="0"/>
          <p:nvPr/>
        </p:nvPicPr>
        <p:blipFill rotWithShape="1">
          <a:blip r:embed="rId2">
            <a:alphaModFix/>
          </a:blip>
          <a:srcRect b="0" l="0" r="0" t="0"/>
          <a:stretch/>
        </p:blipFill>
        <p:spPr>
          <a:xfrm>
            <a:off x="6110091" y="6197546"/>
            <a:ext cx="395211" cy="486414"/>
          </a:xfrm>
          <a:prstGeom prst="rect">
            <a:avLst/>
          </a:prstGeom>
          <a:noFill/>
          <a:ln>
            <a:noFill/>
          </a:ln>
        </p:spPr>
      </p:pic>
      <p:sp>
        <p:nvSpPr>
          <p:cNvPr id="292" name="Google Shape;292;p87"/>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87"/>
          <p:cNvSpPr/>
          <p:nvPr/>
        </p:nvSpPr>
        <p:spPr>
          <a:xfrm>
            <a:off x="0" y="0"/>
            <a:ext cx="6687313" cy="1892298"/>
          </a:xfrm>
          <a:prstGeom prst="rect">
            <a:avLst/>
          </a:prstGeom>
          <a:solidFill>
            <a:srgbClr val="99D9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294" name="Google Shape;294;p87"/>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6a">
  <p:cSld name="Half-Content Slide-6a">
    <p:bg>
      <p:bgPr>
        <a:solidFill>
          <a:schemeClr val="lt1"/>
        </a:solidFill>
      </p:bgPr>
    </p:bg>
    <p:spTree>
      <p:nvGrpSpPr>
        <p:cNvPr id="295" name="Shape 295"/>
        <p:cNvGrpSpPr/>
        <p:nvPr/>
      </p:nvGrpSpPr>
      <p:grpSpPr>
        <a:xfrm>
          <a:off x="0" y="0"/>
          <a:ext cx="0" cy="0"/>
          <a:chOff x="0" y="0"/>
          <a:chExt cx="0" cy="0"/>
        </a:xfrm>
      </p:grpSpPr>
      <p:sp>
        <p:nvSpPr>
          <p:cNvPr id="296" name="Google Shape;296;p88"/>
          <p:cNvSpPr/>
          <p:nvPr>
            <p:ph idx="2" type="pic"/>
          </p:nvPr>
        </p:nvSpPr>
        <p:spPr>
          <a:xfrm>
            <a:off x="0" y="0"/>
            <a:ext cx="5504687" cy="6890677"/>
          </a:xfrm>
          <a:prstGeom prst="rect">
            <a:avLst/>
          </a:prstGeom>
          <a:solidFill>
            <a:srgbClr val="D8D8D8"/>
          </a:solidFill>
          <a:ln>
            <a:noFill/>
          </a:ln>
        </p:spPr>
      </p:sp>
      <p:pic>
        <p:nvPicPr>
          <p:cNvPr id="297" name="Google Shape;297;p88"/>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298" name="Google Shape;298;p88"/>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88"/>
          <p:cNvSpPr/>
          <p:nvPr/>
        </p:nvSpPr>
        <p:spPr>
          <a:xfrm>
            <a:off x="5504686" y="2"/>
            <a:ext cx="6687313" cy="1892298"/>
          </a:xfrm>
          <a:prstGeom prst="rect">
            <a:avLst/>
          </a:prstGeom>
          <a:solidFill>
            <a:srgbClr val="2870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00" name="Google Shape;300;p88"/>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6b">
  <p:cSld name="Half-Content Slide-6b">
    <p:bg>
      <p:bgPr>
        <a:solidFill>
          <a:schemeClr val="lt1"/>
        </a:solidFill>
      </p:bgPr>
    </p:bg>
    <p:spTree>
      <p:nvGrpSpPr>
        <p:cNvPr id="301" name="Shape 301"/>
        <p:cNvGrpSpPr/>
        <p:nvPr/>
      </p:nvGrpSpPr>
      <p:grpSpPr>
        <a:xfrm>
          <a:off x="0" y="0"/>
          <a:ext cx="0" cy="0"/>
          <a:chOff x="0" y="0"/>
          <a:chExt cx="0" cy="0"/>
        </a:xfrm>
      </p:grpSpPr>
      <p:sp>
        <p:nvSpPr>
          <p:cNvPr id="302" name="Google Shape;302;p89"/>
          <p:cNvSpPr/>
          <p:nvPr>
            <p:ph idx="2" type="pic"/>
          </p:nvPr>
        </p:nvSpPr>
        <p:spPr>
          <a:xfrm>
            <a:off x="6687313" y="0"/>
            <a:ext cx="5504687" cy="6890677"/>
          </a:xfrm>
          <a:prstGeom prst="rect">
            <a:avLst/>
          </a:prstGeom>
          <a:solidFill>
            <a:srgbClr val="D8D8D8"/>
          </a:solidFill>
          <a:ln>
            <a:noFill/>
          </a:ln>
        </p:spPr>
      </p:sp>
      <p:pic>
        <p:nvPicPr>
          <p:cNvPr id="303" name="Google Shape;303;p89"/>
          <p:cNvPicPr preferRelativeResize="0"/>
          <p:nvPr/>
        </p:nvPicPr>
        <p:blipFill rotWithShape="1">
          <a:blip r:embed="rId2">
            <a:alphaModFix/>
          </a:blip>
          <a:srcRect b="0" l="0" r="0" t="0"/>
          <a:stretch/>
        </p:blipFill>
        <p:spPr>
          <a:xfrm>
            <a:off x="6110091" y="6230225"/>
            <a:ext cx="395211" cy="486414"/>
          </a:xfrm>
          <a:prstGeom prst="rect">
            <a:avLst/>
          </a:prstGeom>
          <a:noFill/>
          <a:ln>
            <a:noFill/>
          </a:ln>
        </p:spPr>
      </p:pic>
      <p:sp>
        <p:nvSpPr>
          <p:cNvPr id="304" name="Google Shape;304;p89"/>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89"/>
          <p:cNvSpPr/>
          <p:nvPr/>
        </p:nvSpPr>
        <p:spPr>
          <a:xfrm>
            <a:off x="0" y="0"/>
            <a:ext cx="6687313" cy="1892298"/>
          </a:xfrm>
          <a:prstGeom prst="rect">
            <a:avLst/>
          </a:prstGeom>
          <a:solidFill>
            <a:srgbClr val="2870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06" name="Google Shape;306;p89"/>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5a">
  <p:cSld name="Half-Content Slide-5a">
    <p:bg>
      <p:bgPr>
        <a:solidFill>
          <a:schemeClr val="lt1"/>
        </a:solidFill>
      </p:bgPr>
    </p:bg>
    <p:spTree>
      <p:nvGrpSpPr>
        <p:cNvPr id="307" name="Shape 307"/>
        <p:cNvGrpSpPr/>
        <p:nvPr/>
      </p:nvGrpSpPr>
      <p:grpSpPr>
        <a:xfrm>
          <a:off x="0" y="0"/>
          <a:ext cx="0" cy="0"/>
          <a:chOff x="0" y="0"/>
          <a:chExt cx="0" cy="0"/>
        </a:xfrm>
      </p:grpSpPr>
      <p:sp>
        <p:nvSpPr>
          <p:cNvPr id="308" name="Google Shape;308;p90"/>
          <p:cNvSpPr/>
          <p:nvPr>
            <p:ph idx="2" type="pic"/>
          </p:nvPr>
        </p:nvSpPr>
        <p:spPr>
          <a:xfrm>
            <a:off x="0" y="0"/>
            <a:ext cx="5504687" cy="6890677"/>
          </a:xfrm>
          <a:prstGeom prst="rect">
            <a:avLst/>
          </a:prstGeom>
          <a:solidFill>
            <a:srgbClr val="D8D8D8"/>
          </a:solidFill>
          <a:ln>
            <a:noFill/>
          </a:ln>
        </p:spPr>
      </p:sp>
      <p:pic>
        <p:nvPicPr>
          <p:cNvPr id="309" name="Google Shape;309;p90"/>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310" name="Google Shape;310;p90"/>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90"/>
          <p:cNvSpPr/>
          <p:nvPr/>
        </p:nvSpPr>
        <p:spPr>
          <a:xfrm>
            <a:off x="5504686" y="2"/>
            <a:ext cx="6687313" cy="1892298"/>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12" name="Google Shape;312;p90"/>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2">
  <p:cSld name="Full Color Slide-Narrow Header-2">
    <p:bg>
      <p:bgPr>
        <a:solidFill>
          <a:srgbClr val="00A0AF"/>
        </a:solidFill>
      </p:bgPr>
    </p:bg>
    <p:spTree>
      <p:nvGrpSpPr>
        <p:cNvPr id="40" name="Shape 40"/>
        <p:cNvGrpSpPr/>
        <p:nvPr/>
      </p:nvGrpSpPr>
      <p:grpSpPr>
        <a:xfrm>
          <a:off x="0" y="0"/>
          <a:ext cx="0" cy="0"/>
          <a:chOff x="0" y="0"/>
          <a:chExt cx="0" cy="0"/>
        </a:xfrm>
      </p:grpSpPr>
      <p:sp>
        <p:nvSpPr>
          <p:cNvPr id="41" name="Google Shape;41;p37"/>
          <p:cNvSpPr/>
          <p:nvPr/>
        </p:nvSpPr>
        <p:spPr>
          <a:xfrm>
            <a:off x="0" y="2"/>
            <a:ext cx="12192000" cy="1212572"/>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42" name="Google Shape;42;p37"/>
          <p:cNvSpPr txBox="1"/>
          <p:nvPr>
            <p:ph type="title"/>
          </p:nvPr>
        </p:nvSpPr>
        <p:spPr>
          <a:xfrm>
            <a:off x="651750" y="319494"/>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37"/>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5b">
  <p:cSld name="Half-Content Slide-5b">
    <p:bg>
      <p:bgPr>
        <a:solidFill>
          <a:schemeClr val="lt1"/>
        </a:solidFill>
      </p:bgPr>
    </p:bg>
    <p:spTree>
      <p:nvGrpSpPr>
        <p:cNvPr id="313" name="Shape 313"/>
        <p:cNvGrpSpPr/>
        <p:nvPr/>
      </p:nvGrpSpPr>
      <p:grpSpPr>
        <a:xfrm>
          <a:off x="0" y="0"/>
          <a:ext cx="0" cy="0"/>
          <a:chOff x="0" y="0"/>
          <a:chExt cx="0" cy="0"/>
        </a:xfrm>
      </p:grpSpPr>
      <p:sp>
        <p:nvSpPr>
          <p:cNvPr id="314" name="Google Shape;314;p91"/>
          <p:cNvSpPr/>
          <p:nvPr>
            <p:ph idx="2" type="pic"/>
          </p:nvPr>
        </p:nvSpPr>
        <p:spPr>
          <a:xfrm>
            <a:off x="6687313" y="-32679"/>
            <a:ext cx="5504687" cy="6890677"/>
          </a:xfrm>
          <a:prstGeom prst="rect">
            <a:avLst/>
          </a:prstGeom>
          <a:solidFill>
            <a:srgbClr val="D8D8D8"/>
          </a:solidFill>
          <a:ln>
            <a:noFill/>
          </a:ln>
        </p:spPr>
      </p:sp>
      <p:pic>
        <p:nvPicPr>
          <p:cNvPr id="315" name="Google Shape;315;p91"/>
          <p:cNvPicPr preferRelativeResize="0"/>
          <p:nvPr/>
        </p:nvPicPr>
        <p:blipFill rotWithShape="1">
          <a:blip r:embed="rId2">
            <a:alphaModFix/>
          </a:blip>
          <a:srcRect b="0" l="0" r="0" t="0"/>
          <a:stretch/>
        </p:blipFill>
        <p:spPr>
          <a:xfrm>
            <a:off x="6110091" y="6197546"/>
            <a:ext cx="395211" cy="486414"/>
          </a:xfrm>
          <a:prstGeom prst="rect">
            <a:avLst/>
          </a:prstGeom>
          <a:noFill/>
          <a:ln>
            <a:noFill/>
          </a:ln>
        </p:spPr>
      </p:pic>
      <p:sp>
        <p:nvSpPr>
          <p:cNvPr id="316" name="Google Shape;316;p91"/>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91"/>
          <p:cNvSpPr/>
          <p:nvPr/>
        </p:nvSpPr>
        <p:spPr>
          <a:xfrm>
            <a:off x="0" y="0"/>
            <a:ext cx="6687313" cy="1892298"/>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18" name="Google Shape;318;p91"/>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7a">
  <p:cSld name="Half-Content Slide-7a">
    <p:bg>
      <p:bgPr>
        <a:solidFill>
          <a:schemeClr val="lt1"/>
        </a:solidFill>
      </p:bgPr>
    </p:bg>
    <p:spTree>
      <p:nvGrpSpPr>
        <p:cNvPr id="319" name="Shape 319"/>
        <p:cNvGrpSpPr/>
        <p:nvPr/>
      </p:nvGrpSpPr>
      <p:grpSpPr>
        <a:xfrm>
          <a:off x="0" y="0"/>
          <a:ext cx="0" cy="0"/>
          <a:chOff x="0" y="0"/>
          <a:chExt cx="0" cy="0"/>
        </a:xfrm>
      </p:grpSpPr>
      <p:sp>
        <p:nvSpPr>
          <p:cNvPr id="320" name="Google Shape;320;p92"/>
          <p:cNvSpPr/>
          <p:nvPr>
            <p:ph idx="2" type="pic"/>
          </p:nvPr>
        </p:nvSpPr>
        <p:spPr>
          <a:xfrm>
            <a:off x="0" y="0"/>
            <a:ext cx="5504687" cy="6890677"/>
          </a:xfrm>
          <a:prstGeom prst="rect">
            <a:avLst/>
          </a:prstGeom>
          <a:solidFill>
            <a:srgbClr val="D8D8D8"/>
          </a:solidFill>
          <a:ln>
            <a:noFill/>
          </a:ln>
        </p:spPr>
      </p:sp>
      <p:pic>
        <p:nvPicPr>
          <p:cNvPr id="321" name="Google Shape;321;p92"/>
          <p:cNvPicPr preferRelativeResize="0"/>
          <p:nvPr/>
        </p:nvPicPr>
        <p:blipFill rotWithShape="1">
          <a:blip r:embed="rId2">
            <a:alphaModFix/>
          </a:blip>
          <a:srcRect b="0" l="0" r="0" t="0"/>
          <a:stretch/>
        </p:blipFill>
        <p:spPr>
          <a:xfrm>
            <a:off x="11614779" y="6230227"/>
            <a:ext cx="395211" cy="486414"/>
          </a:xfrm>
          <a:prstGeom prst="rect">
            <a:avLst/>
          </a:prstGeom>
          <a:noFill/>
          <a:ln>
            <a:noFill/>
          </a:ln>
        </p:spPr>
      </p:pic>
      <p:sp>
        <p:nvSpPr>
          <p:cNvPr id="322" name="Google Shape;322;p92"/>
          <p:cNvSpPr txBox="1"/>
          <p:nvPr>
            <p:ph idx="1" type="body"/>
          </p:nvPr>
        </p:nvSpPr>
        <p:spPr>
          <a:xfrm>
            <a:off x="6239433" y="2310941"/>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92"/>
          <p:cNvSpPr/>
          <p:nvPr/>
        </p:nvSpPr>
        <p:spPr>
          <a:xfrm>
            <a:off x="5504686" y="2"/>
            <a:ext cx="6687313" cy="1892298"/>
          </a:xfrm>
          <a:prstGeom prst="rect">
            <a:avLst/>
          </a:prstGeom>
          <a:solidFill>
            <a:srgbClr val="8FC4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24" name="Google Shape;324;p92"/>
          <p:cNvSpPr txBox="1"/>
          <p:nvPr>
            <p:ph type="title"/>
          </p:nvPr>
        </p:nvSpPr>
        <p:spPr>
          <a:xfrm>
            <a:off x="6217920" y="687237"/>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Content Slide-7b">
  <p:cSld name="Half-Content Slide-7b">
    <p:bg>
      <p:bgPr>
        <a:solidFill>
          <a:schemeClr val="lt1"/>
        </a:solidFill>
      </p:bgPr>
    </p:bg>
    <p:spTree>
      <p:nvGrpSpPr>
        <p:cNvPr id="325" name="Shape 325"/>
        <p:cNvGrpSpPr/>
        <p:nvPr/>
      </p:nvGrpSpPr>
      <p:grpSpPr>
        <a:xfrm>
          <a:off x="0" y="0"/>
          <a:ext cx="0" cy="0"/>
          <a:chOff x="0" y="0"/>
          <a:chExt cx="0" cy="0"/>
        </a:xfrm>
      </p:grpSpPr>
      <p:sp>
        <p:nvSpPr>
          <p:cNvPr id="326" name="Google Shape;326;p93"/>
          <p:cNvSpPr/>
          <p:nvPr>
            <p:ph idx="2" type="pic"/>
          </p:nvPr>
        </p:nvSpPr>
        <p:spPr>
          <a:xfrm>
            <a:off x="6687313" y="-32679"/>
            <a:ext cx="5504687" cy="6890677"/>
          </a:xfrm>
          <a:prstGeom prst="rect">
            <a:avLst/>
          </a:prstGeom>
          <a:solidFill>
            <a:srgbClr val="D8D8D8"/>
          </a:solidFill>
          <a:ln>
            <a:noFill/>
          </a:ln>
        </p:spPr>
      </p:sp>
      <p:pic>
        <p:nvPicPr>
          <p:cNvPr id="327" name="Google Shape;327;p93"/>
          <p:cNvPicPr preferRelativeResize="0"/>
          <p:nvPr/>
        </p:nvPicPr>
        <p:blipFill rotWithShape="1">
          <a:blip r:embed="rId2">
            <a:alphaModFix/>
          </a:blip>
          <a:srcRect b="0" l="0" r="0" t="0"/>
          <a:stretch/>
        </p:blipFill>
        <p:spPr>
          <a:xfrm>
            <a:off x="6110091" y="6197546"/>
            <a:ext cx="395211" cy="486414"/>
          </a:xfrm>
          <a:prstGeom prst="rect">
            <a:avLst/>
          </a:prstGeom>
          <a:noFill/>
          <a:ln>
            <a:noFill/>
          </a:ln>
        </p:spPr>
      </p:pic>
      <p:sp>
        <p:nvSpPr>
          <p:cNvPr id="328" name="Google Shape;328;p93"/>
          <p:cNvSpPr txBox="1"/>
          <p:nvPr>
            <p:ph idx="1" type="body"/>
          </p:nvPr>
        </p:nvSpPr>
        <p:spPr>
          <a:xfrm>
            <a:off x="734747" y="2310939"/>
            <a:ext cx="5375345"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93"/>
          <p:cNvSpPr/>
          <p:nvPr/>
        </p:nvSpPr>
        <p:spPr>
          <a:xfrm>
            <a:off x="0" y="0"/>
            <a:ext cx="6687313" cy="1892298"/>
          </a:xfrm>
          <a:prstGeom prst="rect">
            <a:avLst/>
          </a:prstGeom>
          <a:solidFill>
            <a:srgbClr val="8FC4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30" name="Google Shape;330;p93"/>
          <p:cNvSpPr txBox="1"/>
          <p:nvPr>
            <p:ph type="title"/>
          </p:nvPr>
        </p:nvSpPr>
        <p:spPr>
          <a:xfrm>
            <a:off x="713234" y="687235"/>
            <a:ext cx="5396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1">
  <p:cSld name="Full Color Slide-Wide Header-1">
    <p:bg>
      <p:bgPr>
        <a:solidFill>
          <a:srgbClr val="285F74"/>
        </a:solidFill>
      </p:bgPr>
    </p:bg>
    <p:spTree>
      <p:nvGrpSpPr>
        <p:cNvPr id="331" name="Shape 331"/>
        <p:cNvGrpSpPr/>
        <p:nvPr/>
      </p:nvGrpSpPr>
      <p:grpSpPr>
        <a:xfrm>
          <a:off x="0" y="0"/>
          <a:ext cx="0" cy="0"/>
          <a:chOff x="0" y="0"/>
          <a:chExt cx="0" cy="0"/>
        </a:xfrm>
      </p:grpSpPr>
      <p:sp>
        <p:nvSpPr>
          <p:cNvPr id="332" name="Google Shape;332;p94"/>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94"/>
          <p:cNvSpPr/>
          <p:nvPr/>
        </p:nvSpPr>
        <p:spPr>
          <a:xfrm>
            <a:off x="0" y="2"/>
            <a:ext cx="12192000" cy="1892298"/>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34" name="Google Shape;334;p94"/>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35" name="Google Shape;335;p94"/>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1">
  <p:cSld name="Full Color Slide-Narrow Header-1">
    <p:bg>
      <p:bgPr>
        <a:solidFill>
          <a:srgbClr val="28708B"/>
        </a:solidFill>
      </p:bgPr>
    </p:bg>
    <p:spTree>
      <p:nvGrpSpPr>
        <p:cNvPr id="336" name="Shape 336"/>
        <p:cNvGrpSpPr/>
        <p:nvPr/>
      </p:nvGrpSpPr>
      <p:grpSpPr>
        <a:xfrm>
          <a:off x="0" y="0"/>
          <a:ext cx="0" cy="0"/>
          <a:chOff x="0" y="0"/>
          <a:chExt cx="0" cy="0"/>
        </a:xfrm>
      </p:grpSpPr>
      <p:sp>
        <p:nvSpPr>
          <p:cNvPr id="337" name="Google Shape;337;p95"/>
          <p:cNvSpPr/>
          <p:nvPr/>
        </p:nvSpPr>
        <p:spPr>
          <a:xfrm>
            <a:off x="0" y="2"/>
            <a:ext cx="12192000" cy="1212572"/>
          </a:xfrm>
          <a:prstGeom prst="rect">
            <a:avLst/>
          </a:prstGeom>
          <a:solidFill>
            <a:srgbClr val="008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38" name="Google Shape;338;p95"/>
          <p:cNvSpPr txBox="1"/>
          <p:nvPr>
            <p:ph type="title"/>
          </p:nvPr>
        </p:nvSpPr>
        <p:spPr>
          <a:xfrm>
            <a:off x="651750" y="319494"/>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95"/>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0" name="Google Shape;340;p95"/>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2">
  <p:cSld name="Full Color Slide-Wide Header-2">
    <p:bg>
      <p:bgPr>
        <a:solidFill>
          <a:srgbClr val="00A0AF"/>
        </a:solidFill>
      </p:bgPr>
    </p:bg>
    <p:spTree>
      <p:nvGrpSpPr>
        <p:cNvPr id="341" name="Shape 341"/>
        <p:cNvGrpSpPr/>
        <p:nvPr/>
      </p:nvGrpSpPr>
      <p:grpSpPr>
        <a:xfrm>
          <a:off x="0" y="0"/>
          <a:ext cx="0" cy="0"/>
          <a:chOff x="0" y="0"/>
          <a:chExt cx="0" cy="0"/>
        </a:xfrm>
      </p:grpSpPr>
      <p:sp>
        <p:nvSpPr>
          <p:cNvPr id="342" name="Google Shape;342;p96"/>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96"/>
          <p:cNvSpPr/>
          <p:nvPr/>
        </p:nvSpPr>
        <p:spPr>
          <a:xfrm>
            <a:off x="0" y="2"/>
            <a:ext cx="12192000" cy="1892298"/>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44" name="Google Shape;344;p96"/>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45" name="Google Shape;345;p96"/>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3">
  <p:cSld name="Full Color Slide-Wide Header-3">
    <p:bg>
      <p:bgPr>
        <a:solidFill>
          <a:srgbClr val="99D9DF"/>
        </a:solidFill>
      </p:bgPr>
    </p:bg>
    <p:spTree>
      <p:nvGrpSpPr>
        <p:cNvPr id="346" name="Shape 346"/>
        <p:cNvGrpSpPr/>
        <p:nvPr/>
      </p:nvGrpSpPr>
      <p:grpSpPr>
        <a:xfrm>
          <a:off x="0" y="0"/>
          <a:ext cx="0" cy="0"/>
          <a:chOff x="0" y="0"/>
          <a:chExt cx="0" cy="0"/>
        </a:xfrm>
      </p:grpSpPr>
      <p:sp>
        <p:nvSpPr>
          <p:cNvPr id="347" name="Google Shape;347;p97"/>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97"/>
          <p:cNvSpPr/>
          <p:nvPr/>
        </p:nvSpPr>
        <p:spPr>
          <a:xfrm>
            <a:off x="0" y="2"/>
            <a:ext cx="12192000" cy="1892298"/>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49" name="Google Shape;349;p97"/>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0" name="Google Shape;350;p97"/>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3">
  <p:cSld name="Full Color Slide-Narrow Header-3">
    <p:bg>
      <p:bgPr>
        <a:solidFill>
          <a:srgbClr val="99D9DF"/>
        </a:solidFill>
      </p:bgPr>
    </p:bg>
    <p:spTree>
      <p:nvGrpSpPr>
        <p:cNvPr id="351" name="Shape 351"/>
        <p:cNvGrpSpPr/>
        <p:nvPr/>
      </p:nvGrpSpPr>
      <p:grpSpPr>
        <a:xfrm>
          <a:off x="0" y="0"/>
          <a:ext cx="0" cy="0"/>
          <a:chOff x="0" y="0"/>
          <a:chExt cx="0" cy="0"/>
        </a:xfrm>
      </p:grpSpPr>
      <p:sp>
        <p:nvSpPr>
          <p:cNvPr id="352" name="Google Shape;352;p98"/>
          <p:cNvSpPr/>
          <p:nvPr/>
        </p:nvSpPr>
        <p:spPr>
          <a:xfrm>
            <a:off x="0" y="2"/>
            <a:ext cx="12192000" cy="1212572"/>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53" name="Google Shape;353;p98"/>
          <p:cNvSpPr txBox="1"/>
          <p:nvPr>
            <p:ph type="title"/>
          </p:nvPr>
        </p:nvSpPr>
        <p:spPr>
          <a:xfrm>
            <a:off x="651750" y="319494"/>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98"/>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55" name="Google Shape;355;p98"/>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4">
  <p:cSld name="Full Color Slide-Wide Header-4">
    <p:bg>
      <p:bgPr>
        <a:solidFill>
          <a:srgbClr val="285F74"/>
        </a:solidFill>
      </p:bgPr>
    </p:bg>
    <p:spTree>
      <p:nvGrpSpPr>
        <p:cNvPr id="356" name="Shape 356"/>
        <p:cNvGrpSpPr/>
        <p:nvPr/>
      </p:nvGrpSpPr>
      <p:grpSpPr>
        <a:xfrm>
          <a:off x="0" y="0"/>
          <a:ext cx="0" cy="0"/>
          <a:chOff x="0" y="0"/>
          <a:chExt cx="0" cy="0"/>
        </a:xfrm>
      </p:grpSpPr>
      <p:sp>
        <p:nvSpPr>
          <p:cNvPr id="357" name="Google Shape;357;p99"/>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99"/>
          <p:cNvSpPr/>
          <p:nvPr/>
        </p:nvSpPr>
        <p:spPr>
          <a:xfrm>
            <a:off x="0" y="2"/>
            <a:ext cx="12192000" cy="1892298"/>
          </a:xfrm>
          <a:prstGeom prst="rect">
            <a:avLst/>
          </a:prstGeom>
          <a:solidFill>
            <a:srgbClr val="99D9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59" name="Google Shape;359;p99"/>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60" name="Google Shape;360;p99"/>
          <p:cNvPicPr preferRelativeResize="0"/>
          <p:nvPr/>
        </p:nvPicPr>
        <p:blipFill rotWithShape="1">
          <a:blip r:embed="rId2">
            <a:alphaModFix/>
          </a:blip>
          <a:srcRect b="0" l="0" r="0" t="0"/>
          <a:stretch/>
        </p:blipFill>
        <p:spPr>
          <a:xfrm>
            <a:off x="11230432" y="683159"/>
            <a:ext cx="505405" cy="62203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4">
  <p:cSld name="Full Color Slide-Narrow Header-4">
    <p:bg>
      <p:bgPr>
        <a:solidFill>
          <a:srgbClr val="285F74"/>
        </a:solidFill>
      </p:bgPr>
    </p:bg>
    <p:spTree>
      <p:nvGrpSpPr>
        <p:cNvPr id="361" name="Shape 361"/>
        <p:cNvGrpSpPr/>
        <p:nvPr/>
      </p:nvGrpSpPr>
      <p:grpSpPr>
        <a:xfrm>
          <a:off x="0" y="0"/>
          <a:ext cx="0" cy="0"/>
          <a:chOff x="0" y="0"/>
          <a:chExt cx="0" cy="0"/>
        </a:xfrm>
      </p:grpSpPr>
      <p:sp>
        <p:nvSpPr>
          <p:cNvPr id="362" name="Google Shape;362;p100"/>
          <p:cNvSpPr/>
          <p:nvPr/>
        </p:nvSpPr>
        <p:spPr>
          <a:xfrm>
            <a:off x="0" y="2"/>
            <a:ext cx="12192000" cy="1212572"/>
          </a:xfrm>
          <a:prstGeom prst="rect">
            <a:avLst/>
          </a:prstGeom>
          <a:solidFill>
            <a:srgbClr val="99D9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63" name="Google Shape;363;p100"/>
          <p:cNvSpPr txBox="1"/>
          <p:nvPr>
            <p:ph type="title"/>
          </p:nvPr>
        </p:nvSpPr>
        <p:spPr>
          <a:xfrm>
            <a:off x="651750" y="319494"/>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100"/>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5" name="Google Shape;365;p100"/>
          <p:cNvPicPr preferRelativeResize="0"/>
          <p:nvPr/>
        </p:nvPicPr>
        <p:blipFill rotWithShape="1">
          <a:blip r:embed="rId2">
            <a:alphaModFix/>
          </a:blip>
          <a:srcRect b="0" l="0" r="0" t="0"/>
          <a:stretch/>
        </p:blipFill>
        <p:spPr>
          <a:xfrm>
            <a:off x="11224495" y="320962"/>
            <a:ext cx="505405" cy="6220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7">
  <p:cSld name="New Section Slide-7">
    <p:bg>
      <p:bgPr>
        <a:solidFill>
          <a:srgbClr val="8FC440"/>
        </a:solidFill>
      </p:bgPr>
    </p:bg>
    <p:spTree>
      <p:nvGrpSpPr>
        <p:cNvPr id="45" name="Shape 45"/>
        <p:cNvGrpSpPr/>
        <p:nvPr/>
      </p:nvGrpSpPr>
      <p:grpSpPr>
        <a:xfrm>
          <a:off x="0" y="0"/>
          <a:ext cx="0" cy="0"/>
          <a:chOff x="0" y="0"/>
          <a:chExt cx="0" cy="0"/>
        </a:xfrm>
      </p:grpSpPr>
      <p:sp>
        <p:nvSpPr>
          <p:cNvPr id="46" name="Google Shape;46;p38"/>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5000"/>
              <a:buFont typeface="Montserrat"/>
              <a:buNone/>
              <a:defRPr b="1" i="0" sz="5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8" name="Google Shape;48;p38"/>
          <p:cNvPicPr preferRelativeResize="0"/>
          <p:nvPr/>
        </p:nvPicPr>
        <p:blipFill rotWithShape="1">
          <a:blip r:embed="rId2">
            <a:alphaModFix/>
          </a:blip>
          <a:srcRect b="0" l="0" r="0" t="0"/>
          <a:stretch/>
        </p:blipFill>
        <p:spPr>
          <a:xfrm>
            <a:off x="8392700" y="2261338"/>
            <a:ext cx="3374079" cy="415271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5">
  <p:cSld name="Full Color Slide-Wide Header-5">
    <p:bg>
      <p:bgPr>
        <a:solidFill>
          <a:srgbClr val="008B9C"/>
        </a:solidFill>
      </p:bgPr>
    </p:bg>
    <p:spTree>
      <p:nvGrpSpPr>
        <p:cNvPr id="366" name="Shape 366"/>
        <p:cNvGrpSpPr/>
        <p:nvPr/>
      </p:nvGrpSpPr>
      <p:grpSpPr>
        <a:xfrm>
          <a:off x="0" y="0"/>
          <a:ext cx="0" cy="0"/>
          <a:chOff x="0" y="0"/>
          <a:chExt cx="0" cy="0"/>
        </a:xfrm>
      </p:grpSpPr>
      <p:sp>
        <p:nvSpPr>
          <p:cNvPr id="367" name="Google Shape;367;p101"/>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8" name="Google Shape;368;p101"/>
          <p:cNvSpPr/>
          <p:nvPr/>
        </p:nvSpPr>
        <p:spPr>
          <a:xfrm>
            <a:off x="0" y="2"/>
            <a:ext cx="12192000" cy="1892298"/>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69" name="Google Shape;369;p101"/>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70" name="Google Shape;370;p101"/>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5">
  <p:cSld name="Full Color Slide-Narrow Header-5">
    <p:bg>
      <p:bgPr>
        <a:solidFill>
          <a:srgbClr val="008B9C"/>
        </a:solidFill>
      </p:bgPr>
    </p:bg>
    <p:spTree>
      <p:nvGrpSpPr>
        <p:cNvPr id="371" name="Shape 371"/>
        <p:cNvGrpSpPr/>
        <p:nvPr/>
      </p:nvGrpSpPr>
      <p:grpSpPr>
        <a:xfrm>
          <a:off x="0" y="0"/>
          <a:ext cx="0" cy="0"/>
          <a:chOff x="0" y="0"/>
          <a:chExt cx="0" cy="0"/>
        </a:xfrm>
      </p:grpSpPr>
      <p:sp>
        <p:nvSpPr>
          <p:cNvPr id="372" name="Google Shape;372;p102"/>
          <p:cNvSpPr/>
          <p:nvPr/>
        </p:nvSpPr>
        <p:spPr>
          <a:xfrm>
            <a:off x="0" y="2"/>
            <a:ext cx="12192000" cy="1212572"/>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73" name="Google Shape;373;p102"/>
          <p:cNvSpPr txBox="1"/>
          <p:nvPr>
            <p:ph type="title"/>
          </p:nvPr>
        </p:nvSpPr>
        <p:spPr>
          <a:xfrm>
            <a:off x="651750" y="319494"/>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02"/>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5" name="Google Shape;375;p102"/>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6">
  <p:cSld name="Full Color Slide-Wide Header-6">
    <p:bg>
      <p:bgPr>
        <a:solidFill>
          <a:srgbClr val="00C0CA"/>
        </a:solidFill>
      </p:bgPr>
    </p:bg>
    <p:spTree>
      <p:nvGrpSpPr>
        <p:cNvPr id="376" name="Shape 376"/>
        <p:cNvGrpSpPr/>
        <p:nvPr/>
      </p:nvGrpSpPr>
      <p:grpSpPr>
        <a:xfrm>
          <a:off x="0" y="0"/>
          <a:ext cx="0" cy="0"/>
          <a:chOff x="0" y="0"/>
          <a:chExt cx="0" cy="0"/>
        </a:xfrm>
      </p:grpSpPr>
      <p:sp>
        <p:nvSpPr>
          <p:cNvPr id="377" name="Google Shape;377;p103"/>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103"/>
          <p:cNvSpPr/>
          <p:nvPr/>
        </p:nvSpPr>
        <p:spPr>
          <a:xfrm>
            <a:off x="0" y="2"/>
            <a:ext cx="12192000" cy="1892298"/>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79" name="Google Shape;379;p103"/>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80" name="Google Shape;380;p103"/>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6">
  <p:cSld name="Full Color Slide-Narrow Header-6">
    <p:bg>
      <p:bgPr>
        <a:solidFill>
          <a:srgbClr val="00C0CA"/>
        </a:solidFill>
      </p:bgPr>
    </p:bg>
    <p:spTree>
      <p:nvGrpSpPr>
        <p:cNvPr id="381" name="Shape 381"/>
        <p:cNvGrpSpPr/>
        <p:nvPr/>
      </p:nvGrpSpPr>
      <p:grpSpPr>
        <a:xfrm>
          <a:off x="0" y="0"/>
          <a:ext cx="0" cy="0"/>
          <a:chOff x="0" y="0"/>
          <a:chExt cx="0" cy="0"/>
        </a:xfrm>
      </p:grpSpPr>
      <p:sp>
        <p:nvSpPr>
          <p:cNvPr id="382" name="Google Shape;382;p104"/>
          <p:cNvSpPr/>
          <p:nvPr/>
        </p:nvSpPr>
        <p:spPr>
          <a:xfrm>
            <a:off x="0" y="2"/>
            <a:ext cx="12192000" cy="1212572"/>
          </a:xfrm>
          <a:prstGeom prst="rect">
            <a:avLst/>
          </a:prstGeom>
          <a:solidFill>
            <a:srgbClr val="2240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83" name="Google Shape;383;p104"/>
          <p:cNvSpPr txBox="1"/>
          <p:nvPr>
            <p:ph type="title"/>
          </p:nvPr>
        </p:nvSpPr>
        <p:spPr>
          <a:xfrm>
            <a:off x="651750" y="319494"/>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104"/>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5" name="Google Shape;385;p104"/>
          <p:cNvPicPr preferRelativeResize="0"/>
          <p:nvPr/>
        </p:nvPicPr>
        <p:blipFill rotWithShape="1">
          <a:blip r:embed="rId2">
            <a:alphaModFix/>
          </a:blip>
          <a:srcRect b="0" l="0" r="0" t="0"/>
          <a:stretch/>
        </p:blipFill>
        <p:spPr>
          <a:xfrm>
            <a:off x="11230433" y="326121"/>
            <a:ext cx="492175" cy="60575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Wide Header-7">
  <p:cSld name="Full Color Slide-Wide Header-7">
    <p:bg>
      <p:bgPr>
        <a:solidFill>
          <a:srgbClr val="285F74"/>
        </a:solidFill>
      </p:bgPr>
    </p:bg>
    <p:spTree>
      <p:nvGrpSpPr>
        <p:cNvPr id="386" name="Shape 386"/>
        <p:cNvGrpSpPr/>
        <p:nvPr/>
      </p:nvGrpSpPr>
      <p:grpSpPr>
        <a:xfrm>
          <a:off x="0" y="0"/>
          <a:ext cx="0" cy="0"/>
          <a:chOff x="0" y="0"/>
          <a:chExt cx="0" cy="0"/>
        </a:xfrm>
      </p:grpSpPr>
      <p:sp>
        <p:nvSpPr>
          <p:cNvPr id="387" name="Google Shape;387;p105"/>
          <p:cNvSpPr txBox="1"/>
          <p:nvPr>
            <p:ph idx="1" type="body"/>
          </p:nvPr>
        </p:nvSpPr>
        <p:spPr>
          <a:xfrm>
            <a:off x="651750" y="2430079"/>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8" name="Google Shape;388;p105"/>
          <p:cNvSpPr/>
          <p:nvPr/>
        </p:nvSpPr>
        <p:spPr>
          <a:xfrm>
            <a:off x="0" y="2"/>
            <a:ext cx="12192000" cy="1892298"/>
          </a:xfrm>
          <a:prstGeom prst="rect">
            <a:avLst/>
          </a:prstGeom>
          <a:solidFill>
            <a:srgbClr val="8FC4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89" name="Google Shape;389;p105"/>
          <p:cNvSpPr txBox="1"/>
          <p:nvPr>
            <p:ph type="title"/>
          </p:nvPr>
        </p:nvSpPr>
        <p:spPr>
          <a:xfrm>
            <a:off x="651750" y="687237"/>
            <a:ext cx="10056890"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90" name="Google Shape;390;p105"/>
          <p:cNvPicPr preferRelativeResize="0"/>
          <p:nvPr/>
        </p:nvPicPr>
        <p:blipFill rotWithShape="1">
          <a:blip r:embed="rId2">
            <a:alphaModFix/>
          </a:blip>
          <a:srcRect b="0" l="0" r="0" t="0"/>
          <a:stretch/>
        </p:blipFill>
        <p:spPr>
          <a:xfrm>
            <a:off x="11230432" y="683159"/>
            <a:ext cx="505405" cy="62203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Slide-Narrow Header-7">
  <p:cSld name="Full Color Slide-Narrow Header-7">
    <p:bg>
      <p:bgPr>
        <a:solidFill>
          <a:srgbClr val="285F74"/>
        </a:solidFill>
      </p:bgPr>
    </p:bg>
    <p:spTree>
      <p:nvGrpSpPr>
        <p:cNvPr id="391" name="Shape 391"/>
        <p:cNvGrpSpPr/>
        <p:nvPr/>
      </p:nvGrpSpPr>
      <p:grpSpPr>
        <a:xfrm>
          <a:off x="0" y="0"/>
          <a:ext cx="0" cy="0"/>
          <a:chOff x="0" y="0"/>
          <a:chExt cx="0" cy="0"/>
        </a:xfrm>
      </p:grpSpPr>
      <p:sp>
        <p:nvSpPr>
          <p:cNvPr id="392" name="Google Shape;392;p106"/>
          <p:cNvSpPr/>
          <p:nvPr/>
        </p:nvSpPr>
        <p:spPr>
          <a:xfrm>
            <a:off x="0" y="2"/>
            <a:ext cx="12192000" cy="1212572"/>
          </a:xfrm>
          <a:prstGeom prst="rect">
            <a:avLst/>
          </a:prstGeom>
          <a:solidFill>
            <a:srgbClr val="8FC4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393" name="Google Shape;393;p106"/>
          <p:cNvSpPr txBox="1"/>
          <p:nvPr>
            <p:ph type="title"/>
          </p:nvPr>
        </p:nvSpPr>
        <p:spPr>
          <a:xfrm>
            <a:off x="651750" y="319494"/>
            <a:ext cx="10054832"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22404D"/>
              </a:buClr>
              <a:buSzPts val="4000"/>
              <a:buFont typeface="Montserrat"/>
              <a:buNone/>
              <a:defRPr b="1" i="0" sz="4000">
                <a:solidFill>
                  <a:srgbClr val="22404D"/>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106"/>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95" name="Google Shape;395;p106"/>
          <p:cNvPicPr preferRelativeResize="0"/>
          <p:nvPr/>
        </p:nvPicPr>
        <p:blipFill rotWithShape="1">
          <a:blip r:embed="rId2">
            <a:alphaModFix/>
          </a:blip>
          <a:srcRect b="0" l="0" r="0" t="0"/>
          <a:stretch/>
        </p:blipFill>
        <p:spPr>
          <a:xfrm>
            <a:off x="11224495" y="320962"/>
            <a:ext cx="505405" cy="6220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Slide-3">
  <p:cSld name="New Section Slide-3">
    <p:bg>
      <p:bgPr>
        <a:solidFill>
          <a:srgbClr val="22404D"/>
        </a:solidFill>
      </p:bgPr>
    </p:bg>
    <p:spTree>
      <p:nvGrpSpPr>
        <p:cNvPr id="49" name="Shape 49"/>
        <p:cNvGrpSpPr/>
        <p:nvPr/>
      </p:nvGrpSpPr>
      <p:grpSpPr>
        <a:xfrm>
          <a:off x="0" y="0"/>
          <a:ext cx="0" cy="0"/>
          <a:chOff x="0" y="0"/>
          <a:chExt cx="0" cy="0"/>
        </a:xfrm>
      </p:grpSpPr>
      <p:sp>
        <p:nvSpPr>
          <p:cNvPr id="50" name="Google Shape;50;p39"/>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5000"/>
              <a:buFont typeface="Montserrat"/>
              <a:buNone/>
              <a:defRPr b="1" i="0" sz="5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chemeClr val="lt1"/>
              </a:buClr>
              <a:buSzPts val="2400"/>
              <a:buFont typeface="Arial"/>
              <a:buChar char="•"/>
              <a:defRPr b="0" i="0" sz="2400">
                <a:solidFill>
                  <a:schemeClr val="lt1"/>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 name="Google Shape;52;p39"/>
          <p:cNvPicPr preferRelativeResize="0"/>
          <p:nvPr/>
        </p:nvPicPr>
        <p:blipFill rotWithShape="1">
          <a:blip r:embed="rId2">
            <a:alphaModFix/>
          </a:blip>
          <a:srcRect b="0" l="0" r="0" t="0"/>
          <a:stretch/>
        </p:blipFill>
        <p:spPr>
          <a:xfrm>
            <a:off x="8378456" y="2282948"/>
            <a:ext cx="3344152" cy="41158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Wide Header-1">
  <p:cSld name="1_Content Slide-Wide Header-1">
    <p:bg>
      <p:bgPr>
        <a:solidFill>
          <a:schemeClr val="lt1"/>
        </a:solidFill>
      </p:bgPr>
    </p:bg>
    <p:spTree>
      <p:nvGrpSpPr>
        <p:cNvPr id="53" name="Shape 53"/>
        <p:cNvGrpSpPr/>
        <p:nvPr/>
      </p:nvGrpSpPr>
      <p:grpSpPr>
        <a:xfrm>
          <a:off x="0" y="0"/>
          <a:ext cx="0" cy="0"/>
          <a:chOff x="0" y="0"/>
          <a:chExt cx="0" cy="0"/>
        </a:xfrm>
      </p:grpSpPr>
      <p:sp>
        <p:nvSpPr>
          <p:cNvPr id="54" name="Google Shape;54;p40"/>
          <p:cNvSpPr/>
          <p:nvPr/>
        </p:nvSpPr>
        <p:spPr>
          <a:xfrm>
            <a:off x="0" y="2"/>
            <a:ext cx="12192000" cy="1892298"/>
          </a:xfrm>
          <a:prstGeom prst="rect">
            <a:avLst/>
          </a:prstGeom>
          <a:solidFill>
            <a:srgbClr val="285F7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Montserrat SemiBold"/>
              <a:ea typeface="Montserrat SemiBold"/>
              <a:cs typeface="Montserrat SemiBold"/>
              <a:sym typeface="Montserrat SemiBold"/>
            </a:endParaRPr>
          </a:p>
        </p:txBody>
      </p:sp>
      <p:sp>
        <p:nvSpPr>
          <p:cNvPr id="55" name="Google Shape;55;p40"/>
          <p:cNvSpPr txBox="1"/>
          <p:nvPr>
            <p:ph type="title"/>
          </p:nvPr>
        </p:nvSpPr>
        <p:spPr>
          <a:xfrm>
            <a:off x="651750" y="687237"/>
            <a:ext cx="10062633" cy="6056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4000"/>
              <a:buFont typeface="Montserrat"/>
              <a:buNone/>
              <a:defRPr b="1" i="0" sz="400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 type="body"/>
          </p:nvPr>
        </p:nvSpPr>
        <p:spPr>
          <a:xfrm>
            <a:off x="651750" y="2255454"/>
            <a:ext cx="11070858" cy="403358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Clr>
                <a:srgbClr val="22404D"/>
              </a:buClr>
              <a:buSzPts val="2400"/>
              <a:buFont typeface="Arial"/>
              <a:buChar char="•"/>
              <a:defRPr b="0" i="0" sz="2400">
                <a:solidFill>
                  <a:srgbClr val="22404D"/>
                </a:solidFill>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7" name="Google Shape;57;p40"/>
          <p:cNvPicPr preferRelativeResize="0"/>
          <p:nvPr/>
        </p:nvPicPr>
        <p:blipFill rotWithShape="1">
          <a:blip r:embed="rId2">
            <a:alphaModFix/>
          </a:blip>
          <a:srcRect b="0" l="0" r="0" t="0"/>
          <a:stretch/>
        </p:blipFill>
        <p:spPr>
          <a:xfrm>
            <a:off x="11230433" y="693864"/>
            <a:ext cx="492175" cy="6057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76" Type="http://schemas.openxmlformats.org/officeDocument/2006/relationships/theme" Target="../theme/theme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Montserrat ExtraBold"/>
              <a:buNone/>
              <a:defRPr b="1" i="0" sz="4400" u="none" cap="none" strike="noStrike">
                <a:solidFill>
                  <a:schemeClr val="dk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Medium"/>
                <a:ea typeface="Montserrat Medium"/>
                <a:cs typeface="Montserrat Medium"/>
                <a:sym typeface="Montserrat Medium"/>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Medium"/>
                <a:ea typeface="Montserrat Medium"/>
                <a:cs typeface="Montserrat Medium"/>
                <a:sym typeface="Montserrat Medium"/>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Medium"/>
                <a:ea typeface="Montserrat Medium"/>
                <a:cs typeface="Montserrat Medium"/>
                <a:sym typeface="Montserrat Medium"/>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Medium"/>
                <a:ea typeface="Montserrat Medium"/>
                <a:cs typeface="Montserrat Medium"/>
                <a:sym typeface="Montserrat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9094"/>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9094"/>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909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hyperlink" Target="http://www.youtube.com/watch?v=q7K9RXqAK6s" TargetMode="External"/><Relationship Id="rId5" Type="http://schemas.openxmlformats.org/officeDocument/2006/relationships/image" Target="../media/image32.jpg"/><Relationship Id="rId6" Type="http://schemas.openxmlformats.org/officeDocument/2006/relationships/hyperlink" Target="https://www.youtube.com/watch?v=q7K9RXqAK6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www.youtube.com/watch?v=GHHesANT6OM" TargetMode="External"/><Relationship Id="rId4" Type="http://schemas.openxmlformats.org/officeDocument/2006/relationships/image" Target="../media/image16.jpg"/><Relationship Id="rId5"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www.youtube.com/watch?v=ZzdKI3ZY-Yw" TargetMode="Externa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bit.ly/2v6pzGT" TargetMode="External"/><Relationship Id="rId4" Type="http://schemas.openxmlformats.org/officeDocument/2006/relationships/hyperlink" Target="http://bit.ly/2v6pzGT" TargetMode="External"/><Relationship Id="rId5"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47.png"/><Relationship Id="rId5"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4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s://vimeo.com/245772036" TargetMode="Externa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hyperlink" Target="mailto:cmeaden@jasouthalberta.org" TargetMode="External"/><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hyperlink" Target="https://bit.ly/41z7iOE" TargetMode="External"/><Relationship Id="rId5" Type="http://schemas.openxmlformats.org/officeDocument/2006/relationships/image" Target="../media/image40.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bit.ly/3GWZoXm"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
          <p:cNvSpPr txBox="1"/>
          <p:nvPr>
            <p:ph idx="1" type="body"/>
          </p:nvPr>
        </p:nvSpPr>
        <p:spPr>
          <a:xfrm>
            <a:off x="6096000" y="5612958"/>
            <a:ext cx="5735752" cy="92698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None/>
            </a:pPr>
            <a:r>
              <a:rPr lang="en-US" sz="2000"/>
              <a:t>Junior Achievement of Southern Alberta</a:t>
            </a:r>
            <a:endParaRPr/>
          </a:p>
        </p:txBody>
      </p:sp>
      <p:sp>
        <p:nvSpPr>
          <p:cNvPr id="402" name="Google Shape;402;p1"/>
          <p:cNvSpPr/>
          <p:nvPr/>
        </p:nvSpPr>
        <p:spPr>
          <a:xfrm>
            <a:off x="7653327" y="-2100978"/>
            <a:ext cx="2477994" cy="1224391"/>
          </a:xfrm>
          <a:prstGeom prst="rect">
            <a:avLst/>
          </a:prstGeom>
          <a:solidFill>
            <a:srgbClr val="99D9DF"/>
          </a:solidFill>
          <a:ln cap="flat" cmpd="sng" w="127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22404D"/>
                </a:solidFill>
                <a:latin typeface="Calibri"/>
                <a:ea typeface="Calibri"/>
                <a:cs typeface="Calibri"/>
                <a:sym typeface="Calibri"/>
              </a:rPr>
              <a:t>JULY ‘22 CHANGE NOTICE: We’ve added a one-line style for titles to give you more space on each slide when you have short titles.</a:t>
            </a:r>
            <a:endParaRPr b="0" i="0" sz="1400" u="none" cap="none" strike="noStrike">
              <a:solidFill>
                <a:srgbClr val="000000"/>
              </a:solidFill>
              <a:latin typeface="Arial"/>
              <a:ea typeface="Arial"/>
              <a:cs typeface="Arial"/>
              <a:sym typeface="Arial"/>
            </a:endParaRPr>
          </a:p>
        </p:txBody>
      </p:sp>
      <p:sp>
        <p:nvSpPr>
          <p:cNvPr id="403" name="Google Shape;403;p1"/>
          <p:cNvSpPr txBox="1"/>
          <p:nvPr>
            <p:ph type="title"/>
          </p:nvPr>
        </p:nvSpPr>
        <p:spPr>
          <a:xfrm>
            <a:off x="6024448" y="1245042"/>
            <a:ext cx="5735752" cy="415529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lt1"/>
              </a:buClr>
              <a:buSzPts val="5000"/>
              <a:buFont typeface="Montserrat ExtraBold"/>
              <a:buNone/>
            </a:pPr>
            <a:r>
              <a:rPr lang="en-US">
                <a:latin typeface="Montserrat ExtraBold"/>
                <a:ea typeface="Montserrat ExtraBold"/>
                <a:cs typeface="Montserrat ExtraBold"/>
                <a:sym typeface="Montserrat ExtraBold"/>
              </a:rPr>
              <a:t>Money Talks – </a:t>
            </a:r>
            <a:br>
              <a:rPr lang="en-US">
                <a:latin typeface="Montserrat ExtraBold"/>
                <a:ea typeface="Montserrat ExtraBold"/>
                <a:cs typeface="Montserrat ExtraBold"/>
                <a:sym typeface="Montserrat ExtraBold"/>
              </a:rPr>
            </a:br>
            <a:br>
              <a:rPr lang="en-US">
                <a:latin typeface="Montserrat ExtraBold"/>
                <a:ea typeface="Montserrat ExtraBold"/>
                <a:cs typeface="Montserrat ExtraBold"/>
                <a:sym typeface="Montserrat ExtraBold"/>
              </a:rPr>
            </a:br>
            <a:r>
              <a:rPr lang="en-US" sz="4000">
                <a:latin typeface="Montserrat ExtraBold"/>
                <a:ea typeface="Montserrat ExtraBold"/>
                <a:cs typeface="Montserrat ExtraBold"/>
                <a:sym typeface="Montserrat ExtraBold"/>
              </a:rPr>
              <a:t>Grade 6 </a:t>
            </a:r>
            <a:br>
              <a:rPr lang="en-US" sz="4000">
                <a:latin typeface="Montserrat ExtraBold"/>
                <a:ea typeface="Montserrat ExtraBold"/>
                <a:cs typeface="Montserrat ExtraBold"/>
                <a:sym typeface="Montserrat ExtraBold"/>
              </a:rPr>
            </a:br>
            <a:r>
              <a:rPr lang="en-US" sz="4000">
                <a:latin typeface="Montserrat ExtraBold"/>
                <a:ea typeface="Montserrat ExtraBold"/>
                <a:cs typeface="Montserrat ExtraBold"/>
                <a:sym typeface="Montserrat ExtraBold"/>
              </a:rPr>
              <a:t>Financial Literacy</a:t>
            </a:r>
            <a:r>
              <a:rPr lang="en-US">
                <a:latin typeface="Montserrat ExtraBold"/>
                <a:ea typeface="Montserrat ExtraBold"/>
                <a:cs typeface="Montserrat ExtraBold"/>
                <a:sym typeface="Montserrat ExtraBold"/>
              </a:rPr>
              <a:t> </a:t>
            </a:r>
            <a:br>
              <a:rPr lang="en-US">
                <a:latin typeface="Montserrat ExtraBold"/>
                <a:ea typeface="Montserrat ExtraBold"/>
                <a:cs typeface="Montserrat ExtraBold"/>
                <a:sym typeface="Montserrat ExtraBold"/>
              </a:rPr>
            </a:br>
            <a:endParaRPr>
              <a:latin typeface="Montserrat ExtraBold"/>
              <a:ea typeface="Montserrat ExtraBold"/>
              <a:cs typeface="Montserrat ExtraBold"/>
              <a:sym typeface="Montserrat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10"/>
          <p:cNvPicPr preferRelativeResize="0"/>
          <p:nvPr>
            <p:ph idx="2" type="pic"/>
          </p:nvPr>
        </p:nvPicPr>
        <p:blipFill rotWithShape="1">
          <a:blip r:embed="rId3">
            <a:alphaModFix/>
          </a:blip>
          <a:srcRect b="0" l="7578" r="7578" t="0"/>
          <a:stretch/>
        </p:blipFill>
        <p:spPr>
          <a:xfrm>
            <a:off x="591313" y="298105"/>
            <a:ext cx="4563850" cy="5712953"/>
          </a:xfrm>
          <a:prstGeom prst="rect">
            <a:avLst/>
          </a:prstGeom>
          <a:solidFill>
            <a:srgbClr val="D8D8D8"/>
          </a:solidFill>
          <a:ln>
            <a:noFill/>
          </a:ln>
        </p:spPr>
      </p:pic>
      <p:sp>
        <p:nvSpPr>
          <p:cNvPr id="478" name="Google Shape;478;p10"/>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Montserrat"/>
              <a:buNone/>
            </a:pPr>
            <a:r>
              <a:rPr lang="en-US">
                <a:latin typeface="Montserrat"/>
                <a:ea typeface="Montserrat"/>
                <a:cs typeface="Montserrat"/>
                <a:sym typeface="Montserrat"/>
              </a:rPr>
              <a:t>Organizing Idea for Financial Literacy </a:t>
            </a:r>
            <a:br>
              <a:rPr lang="en-US">
                <a:latin typeface="Montserrat"/>
                <a:ea typeface="Montserrat"/>
                <a:cs typeface="Montserrat"/>
                <a:sym typeface="Montserrat"/>
              </a:rPr>
            </a:br>
            <a:r>
              <a:rPr lang="en-US">
                <a:latin typeface="Montserrat"/>
                <a:ea typeface="Montserrat"/>
                <a:cs typeface="Montserrat"/>
                <a:sym typeface="Montserrat"/>
              </a:rPr>
              <a:t>K to 6 (PE/Wellness)</a:t>
            </a:r>
            <a:endParaRPr/>
          </a:p>
        </p:txBody>
      </p:sp>
      <p:sp>
        <p:nvSpPr>
          <p:cNvPr id="479" name="Google Shape;479;p10"/>
          <p:cNvSpPr txBox="1"/>
          <p:nvPr>
            <p:ph idx="1" type="body"/>
          </p:nvPr>
        </p:nvSpPr>
        <p:spPr>
          <a:xfrm>
            <a:off x="6096000" y="2529191"/>
            <a:ext cx="5504687" cy="2840477"/>
          </a:xfrm>
          <a:prstGeom prst="rect">
            <a:avLst/>
          </a:prstGeom>
          <a:noFill/>
          <a:ln>
            <a:noFill/>
          </a:ln>
        </p:spPr>
        <p:txBody>
          <a:bodyPr anchorCtr="0" anchor="t" bIns="45700" lIns="91425" spcFirstLastPara="1" rIns="91425" wrap="square" tIns="45700">
            <a:noAutofit/>
          </a:bodyPr>
          <a:lstStyle/>
          <a:p>
            <a:pPr indent="-57150" lvl="0" marL="171450" rtl="0" algn="l">
              <a:lnSpc>
                <a:spcPct val="100000"/>
              </a:lnSpc>
              <a:spcBef>
                <a:spcPts val="0"/>
              </a:spcBef>
              <a:spcAft>
                <a:spcPts val="0"/>
              </a:spcAft>
              <a:buClr>
                <a:schemeClr val="lt1"/>
              </a:buClr>
              <a:buSzPts val="1800"/>
              <a:buFont typeface="Arial"/>
              <a:buNone/>
            </a:pPr>
            <a:r>
              <a:t/>
            </a:r>
            <a:endParaRPr b="1">
              <a:latin typeface="Montserrat Medium"/>
              <a:ea typeface="Montserrat Medium"/>
              <a:cs typeface="Montserrat Medium"/>
              <a:sym typeface="Montserrat Medium"/>
            </a:endParaRPr>
          </a:p>
          <a:p>
            <a:pPr indent="-57150" lvl="0" marL="171450" rtl="0" algn="l">
              <a:lnSpc>
                <a:spcPct val="100000"/>
              </a:lnSpc>
              <a:spcBef>
                <a:spcPts val="0"/>
              </a:spcBef>
              <a:spcAft>
                <a:spcPts val="0"/>
              </a:spcAft>
              <a:buClr>
                <a:schemeClr val="lt1"/>
              </a:buClr>
              <a:buSzPts val="1800"/>
              <a:buFont typeface="Arial"/>
              <a:buNone/>
            </a:pPr>
            <a:r>
              <a:t/>
            </a:r>
            <a:endParaRPr b="1">
              <a:latin typeface="Montserrat Medium"/>
              <a:ea typeface="Montserrat Medium"/>
              <a:cs typeface="Montserrat Medium"/>
              <a:sym typeface="Montserrat Medium"/>
            </a:endParaRPr>
          </a:p>
          <a:p>
            <a:pPr indent="-171450" lvl="0" marL="171450" rtl="0" algn="l">
              <a:lnSpc>
                <a:spcPct val="100000"/>
              </a:lnSpc>
              <a:spcBef>
                <a:spcPts val="0"/>
              </a:spcBef>
              <a:spcAft>
                <a:spcPts val="0"/>
              </a:spcAft>
              <a:buClr>
                <a:schemeClr val="lt1"/>
              </a:buClr>
              <a:buSzPts val="2800"/>
              <a:buFont typeface="Arial"/>
              <a:buChar char="•"/>
            </a:pPr>
            <a:r>
              <a:rPr b="1" lang="en-US" sz="2800">
                <a:latin typeface="Montserrat Medium"/>
                <a:ea typeface="Montserrat Medium"/>
                <a:cs typeface="Montserrat Medium"/>
                <a:sym typeface="Montserrat Medium"/>
              </a:rPr>
              <a:t>Informed financial decision making contributes to the well being of individuals, groups and communities.</a:t>
            </a:r>
            <a:endParaRPr sz="2800">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11"/>
          <p:cNvPicPr preferRelativeResize="0"/>
          <p:nvPr>
            <p:ph idx="2" type="pic"/>
          </p:nvPr>
        </p:nvPicPr>
        <p:blipFill rotWithShape="1">
          <a:blip r:embed="rId3">
            <a:alphaModFix/>
          </a:blip>
          <a:srcRect b="0" l="2998" r="3000" t="0"/>
          <a:stretch/>
        </p:blipFill>
        <p:spPr>
          <a:xfrm>
            <a:off x="0" y="0"/>
            <a:ext cx="5504687" cy="6890677"/>
          </a:xfrm>
          <a:prstGeom prst="rect">
            <a:avLst/>
          </a:prstGeom>
          <a:solidFill>
            <a:srgbClr val="D8D8D8"/>
          </a:solidFill>
          <a:ln>
            <a:noFill/>
          </a:ln>
        </p:spPr>
      </p:pic>
      <p:sp>
        <p:nvSpPr>
          <p:cNvPr id="486" name="Google Shape;486;p11"/>
          <p:cNvSpPr txBox="1"/>
          <p:nvPr>
            <p:ph type="title"/>
          </p:nvPr>
        </p:nvSpPr>
        <p:spPr>
          <a:xfrm>
            <a:off x="5635925" y="624624"/>
            <a:ext cx="6511101" cy="7194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Montserrat"/>
              <a:buNone/>
            </a:pPr>
            <a:r>
              <a:rPr lang="en-US" sz="3200">
                <a:latin typeface="Montserrat"/>
                <a:ea typeface="Montserrat"/>
                <a:cs typeface="Montserrat"/>
                <a:sym typeface="Montserrat"/>
              </a:rPr>
              <a:t>Grade 6 Learning Outcome</a:t>
            </a:r>
            <a:endParaRPr/>
          </a:p>
        </p:txBody>
      </p:sp>
      <p:sp>
        <p:nvSpPr>
          <p:cNvPr id="487" name="Google Shape;487;p11"/>
          <p:cNvSpPr txBox="1"/>
          <p:nvPr>
            <p:ph idx="1" type="body"/>
          </p:nvPr>
        </p:nvSpPr>
        <p:spPr>
          <a:xfrm>
            <a:off x="6096000" y="2217906"/>
            <a:ext cx="5504687" cy="3287949"/>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lt1"/>
              </a:buClr>
              <a:buSzPts val="3600"/>
              <a:buFont typeface="Arial"/>
              <a:buChar char="•"/>
            </a:pPr>
            <a:r>
              <a:rPr lang="en-US" sz="3600">
                <a:latin typeface="Montserrat Medium"/>
                <a:ea typeface="Montserrat Medium"/>
                <a:cs typeface="Montserrat Medium"/>
                <a:sym typeface="Montserrat Medium"/>
              </a:rPr>
              <a:t>Students investigate borrowing and investing in a variety of situations.</a:t>
            </a:r>
            <a:endParaRPr sz="3600"/>
          </a:p>
          <a:p>
            <a:pPr indent="-57150" lvl="0" marL="171450" rtl="0" algn="l">
              <a:lnSpc>
                <a:spcPct val="100000"/>
              </a:lnSpc>
              <a:spcBef>
                <a:spcPts val="0"/>
              </a:spcBef>
              <a:spcAft>
                <a:spcPts val="0"/>
              </a:spcAft>
              <a:buClr>
                <a:schemeClr val="lt1"/>
              </a:buClr>
              <a:buSzPts val="1800"/>
              <a:buFont typeface="Arial"/>
              <a:buNone/>
            </a:pPr>
            <a:r>
              <a:t/>
            </a:r>
            <a:endParaRPr/>
          </a:p>
          <a:p>
            <a:pPr indent="0" lvl="0" marL="0" rtl="0" algn="l">
              <a:lnSpc>
                <a:spcPct val="100000"/>
              </a:lnSpc>
              <a:spcBef>
                <a:spcPts val="0"/>
              </a:spcBef>
              <a:spcAft>
                <a:spcPts val="0"/>
              </a:spcAft>
              <a:buClr>
                <a:schemeClr val="lt1"/>
              </a:buClr>
              <a:buSzPts val="1800"/>
              <a:buNone/>
            </a:pPr>
            <a:r>
              <a:t/>
            </a:r>
            <a:endParaRPr b="1"/>
          </a:p>
          <a:p>
            <a:pPr indent="0" lvl="0" marL="0" rtl="0" algn="l">
              <a:lnSpc>
                <a:spcPct val="100000"/>
              </a:lnSpc>
              <a:spcBef>
                <a:spcPts val="0"/>
              </a:spcBef>
              <a:spcAft>
                <a:spcPts val="0"/>
              </a:spcAft>
              <a:buClr>
                <a:schemeClr val="lt1"/>
              </a:buClr>
              <a:buSzPts val="1800"/>
              <a:buNone/>
            </a:pPr>
            <a:r>
              <a:t/>
            </a:r>
            <a:endParaRPr/>
          </a:p>
          <a:p>
            <a:pPr indent="-57150" lvl="0" marL="171450" rtl="0" algn="l">
              <a:lnSpc>
                <a:spcPct val="100000"/>
              </a:lnSpc>
              <a:spcBef>
                <a:spcPts val="0"/>
              </a:spcBef>
              <a:spcAft>
                <a:spcPts val="0"/>
              </a:spcAft>
              <a:buClr>
                <a:schemeClr val="lt1"/>
              </a:buClr>
              <a:buSzPts val="1800"/>
              <a:buFont typeface="Arial"/>
              <a:buNone/>
            </a:pPr>
            <a:r>
              <a:t/>
            </a:r>
            <a:endParaRPr/>
          </a:p>
          <a:p>
            <a:pPr indent="-57150" lvl="0" marL="171450" rtl="0" algn="l">
              <a:lnSpc>
                <a:spcPct val="100000"/>
              </a:lnSpc>
              <a:spcBef>
                <a:spcPts val="0"/>
              </a:spcBef>
              <a:spcAft>
                <a:spcPts val="0"/>
              </a:spcAft>
              <a:buClr>
                <a:schemeClr val="lt1"/>
              </a:buClr>
              <a:buSzPts val="1800"/>
              <a:buFont typeface="Arial"/>
              <a:buNone/>
            </a:pPr>
            <a:r>
              <a:t/>
            </a:r>
            <a:endParaRPr/>
          </a:p>
        </p:txBody>
      </p:sp>
      <p:sp>
        <p:nvSpPr>
          <p:cNvPr id="488" name="Google Shape;488;p11"/>
          <p:cNvSpPr txBox="1"/>
          <p:nvPr/>
        </p:nvSpPr>
        <p:spPr>
          <a:xfrm>
            <a:off x="42819" y="1253018"/>
            <a:ext cx="5201728" cy="2268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489" name="Google Shape;489;p11"/>
          <p:cNvGraphicFramePr/>
          <p:nvPr/>
        </p:nvGraphicFramePr>
        <p:xfrm>
          <a:off x="5218981" y="3421811"/>
          <a:ext cx="3000000" cy="3000000"/>
        </p:xfrm>
        <a:graphic>
          <a:graphicData uri="http://schemas.openxmlformats.org/drawingml/2006/table">
            <a:tbl>
              <a:tblPr bandRow="1" firstRow="1">
                <a:noFill/>
                <a:tableStyleId>{DD9062EE-9A97-423A-A1D5-947FC608820D}</a:tableStyleId>
              </a:tblPr>
              <a:tblGrid>
                <a:gridCol w="152400"/>
              </a:tblGrid>
              <a:tr h="163700">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63500" marB="63500" marR="63500" marL="6350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2"/>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Montserrat"/>
              <a:buNone/>
            </a:pPr>
            <a:r>
              <a:rPr lang="en-US" sz="3200">
                <a:latin typeface="Montserrat"/>
                <a:ea typeface="Montserrat"/>
                <a:cs typeface="Montserrat"/>
                <a:sym typeface="Montserrat"/>
              </a:rPr>
              <a:t>Grade 6 KUSPS</a:t>
            </a:r>
            <a:endParaRPr/>
          </a:p>
        </p:txBody>
      </p:sp>
      <p:sp>
        <p:nvSpPr>
          <p:cNvPr id="496" name="Google Shape;496;p12"/>
          <p:cNvSpPr txBox="1"/>
          <p:nvPr>
            <p:ph idx="1" type="body"/>
          </p:nvPr>
        </p:nvSpPr>
        <p:spPr>
          <a:xfrm>
            <a:off x="651750" y="1561171"/>
            <a:ext cx="11070858" cy="48396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400"/>
              <a:buNone/>
            </a:pPr>
            <a:r>
              <a:rPr lang="en-US">
                <a:latin typeface="Montserrat Medium"/>
                <a:ea typeface="Montserrat Medium"/>
                <a:cs typeface="Montserrat Medium"/>
                <a:sym typeface="Montserrat Medium"/>
              </a:rPr>
              <a:t>Knowledge</a:t>
            </a:r>
            <a:endParaRPr/>
          </a:p>
          <a:p>
            <a:pPr indent="-285750" lvl="0" marL="285750" rtl="0" algn="l">
              <a:lnSpc>
                <a:spcPct val="100000"/>
              </a:lnSpc>
              <a:spcBef>
                <a:spcPts val="0"/>
              </a:spcBef>
              <a:spcAft>
                <a:spcPts val="0"/>
              </a:spcAft>
              <a:buClr>
                <a:schemeClr val="lt1"/>
              </a:buClr>
              <a:buSzPts val="2400"/>
              <a:buFont typeface="Calibri"/>
              <a:buChar char="-"/>
            </a:pPr>
            <a:r>
              <a:rPr lang="en-US">
                <a:latin typeface="Montserrat Medium"/>
                <a:ea typeface="Montserrat Medium"/>
                <a:cs typeface="Montserrat Medium"/>
                <a:sym typeface="Montserrat Medium"/>
              </a:rPr>
              <a:t>Definitions</a:t>
            </a:r>
            <a:r>
              <a:rPr lang="en-US">
                <a:solidFill>
                  <a:srgbClr val="FFFFFF"/>
                </a:solidFill>
                <a:latin typeface="Montserrat Medium"/>
                <a:ea typeface="Montserrat Medium"/>
                <a:cs typeface="Montserrat Medium"/>
                <a:sym typeface="Montserrat Medium"/>
              </a:rPr>
              <a:t> – loan, interest, term, investment</a:t>
            </a:r>
            <a:endParaRPr>
              <a:solidFill>
                <a:srgbClr val="FFFFFF"/>
              </a:solidFill>
            </a:endParaRPr>
          </a:p>
          <a:p>
            <a:pPr indent="-285750" lvl="0" marL="285750" rtl="0" algn="l">
              <a:lnSpc>
                <a:spcPct val="100000"/>
              </a:lnSpc>
              <a:spcBef>
                <a:spcPts val="0"/>
              </a:spcBef>
              <a:spcAft>
                <a:spcPts val="0"/>
              </a:spcAft>
              <a:buClr>
                <a:srgbClr val="FFFFFF"/>
              </a:buClr>
              <a:buSzPts val="2400"/>
              <a:buFont typeface="Calibri"/>
              <a:buChar char="-"/>
            </a:pPr>
            <a:r>
              <a:rPr lang="en-US">
                <a:solidFill>
                  <a:srgbClr val="FFFFFF"/>
                </a:solidFill>
                <a:latin typeface="Montserrat Medium"/>
                <a:ea typeface="Montserrat Medium"/>
                <a:cs typeface="Montserrat Medium"/>
                <a:sym typeface="Montserrat Medium"/>
              </a:rPr>
              <a:t>Lending sources</a:t>
            </a:r>
            <a:endParaRPr/>
          </a:p>
          <a:p>
            <a:pPr indent="-285750" lvl="0" marL="285750" rtl="0" algn="l">
              <a:lnSpc>
                <a:spcPct val="100000"/>
              </a:lnSpc>
              <a:spcBef>
                <a:spcPts val="0"/>
              </a:spcBef>
              <a:spcAft>
                <a:spcPts val="0"/>
              </a:spcAft>
              <a:buClr>
                <a:srgbClr val="FFFFFF"/>
              </a:buClr>
              <a:buSzPts val="2400"/>
              <a:buFont typeface="Calibri"/>
              <a:buChar char="-"/>
            </a:pPr>
            <a:r>
              <a:rPr lang="en-US">
                <a:solidFill>
                  <a:srgbClr val="FFFFFF"/>
                </a:solidFill>
                <a:latin typeface="Montserrat Medium"/>
                <a:ea typeface="Montserrat Medium"/>
                <a:cs typeface="Montserrat Medium"/>
                <a:sym typeface="Montserrat Medium"/>
              </a:rPr>
              <a:t>Role of Decision making – borrower/lender</a:t>
            </a:r>
            <a:endParaRPr>
              <a:latin typeface="Montserrat Medium"/>
              <a:ea typeface="Montserrat Medium"/>
              <a:cs typeface="Montserrat Medium"/>
              <a:sym typeface="Montserrat Medium"/>
            </a:endParaRPr>
          </a:p>
          <a:p>
            <a:pPr indent="0" lvl="0" marL="0" rtl="0" algn="l">
              <a:lnSpc>
                <a:spcPct val="100000"/>
              </a:lnSpc>
              <a:spcBef>
                <a:spcPts val="0"/>
              </a:spcBef>
              <a:spcAft>
                <a:spcPts val="0"/>
              </a:spcAft>
              <a:buClr>
                <a:schemeClr val="lt1"/>
              </a:buClr>
              <a:buSzPts val="2400"/>
              <a:buNone/>
            </a:pPr>
            <a:r>
              <a:t/>
            </a:r>
            <a:endParaRPr/>
          </a:p>
          <a:p>
            <a:pPr indent="0" lvl="0" marL="0" rtl="0" algn="l">
              <a:lnSpc>
                <a:spcPct val="100000"/>
              </a:lnSpc>
              <a:spcBef>
                <a:spcPts val="0"/>
              </a:spcBef>
              <a:spcAft>
                <a:spcPts val="0"/>
              </a:spcAft>
              <a:buClr>
                <a:schemeClr val="lt1"/>
              </a:buClr>
              <a:buSzPts val="2400"/>
              <a:buNone/>
            </a:pPr>
            <a:r>
              <a:rPr lang="en-US">
                <a:latin typeface="Montserrat Medium"/>
                <a:ea typeface="Montserrat Medium"/>
                <a:cs typeface="Montserrat Medium"/>
                <a:sym typeface="Montserrat Medium"/>
              </a:rPr>
              <a:t>Understanding</a:t>
            </a:r>
            <a:endParaRPr/>
          </a:p>
          <a:p>
            <a:pPr indent="-285750" lvl="0" marL="285750" rtl="0" algn="l">
              <a:lnSpc>
                <a:spcPct val="100000"/>
              </a:lnSpc>
              <a:spcBef>
                <a:spcPts val="0"/>
              </a:spcBef>
              <a:spcAft>
                <a:spcPts val="0"/>
              </a:spcAft>
              <a:buClr>
                <a:schemeClr val="lt1"/>
              </a:buClr>
              <a:buSzPts val="2400"/>
              <a:buFont typeface="Calibri"/>
              <a:buChar char="-"/>
            </a:pPr>
            <a:r>
              <a:rPr lang="en-US">
                <a:latin typeface="Montserrat Medium"/>
                <a:ea typeface="Montserrat Medium"/>
                <a:cs typeface="Montserrat Medium"/>
                <a:sym typeface="Montserrat Medium"/>
              </a:rPr>
              <a:t>Investing Money can have financial risks and benefits</a:t>
            </a:r>
            <a:endParaRPr/>
          </a:p>
          <a:p>
            <a:pPr indent="0" lvl="0" marL="0" rtl="0" algn="l">
              <a:lnSpc>
                <a:spcPct val="100000"/>
              </a:lnSpc>
              <a:spcBef>
                <a:spcPts val="0"/>
              </a:spcBef>
              <a:spcAft>
                <a:spcPts val="0"/>
              </a:spcAft>
              <a:buClr>
                <a:schemeClr val="lt1"/>
              </a:buClr>
              <a:buSzPts val="2400"/>
              <a:buNone/>
            </a:pPr>
            <a:r>
              <a:t/>
            </a:r>
            <a:endParaRPr/>
          </a:p>
          <a:p>
            <a:pPr indent="0" lvl="0" marL="0" rtl="0" algn="l">
              <a:lnSpc>
                <a:spcPct val="100000"/>
              </a:lnSpc>
              <a:spcBef>
                <a:spcPts val="0"/>
              </a:spcBef>
              <a:spcAft>
                <a:spcPts val="0"/>
              </a:spcAft>
              <a:buClr>
                <a:schemeClr val="lt1"/>
              </a:buClr>
              <a:buSzPts val="2400"/>
              <a:buNone/>
            </a:pPr>
            <a:r>
              <a:rPr lang="en-US">
                <a:latin typeface="Montserrat Medium"/>
                <a:ea typeface="Montserrat Medium"/>
                <a:cs typeface="Montserrat Medium"/>
                <a:sym typeface="Montserrat Medium"/>
              </a:rPr>
              <a:t>Skills and Procedures</a:t>
            </a:r>
            <a:endParaRPr/>
          </a:p>
          <a:p>
            <a:pPr indent="-285750" lvl="0" marL="285750" rtl="0" algn="l">
              <a:lnSpc>
                <a:spcPct val="100000"/>
              </a:lnSpc>
              <a:spcBef>
                <a:spcPts val="0"/>
              </a:spcBef>
              <a:spcAft>
                <a:spcPts val="0"/>
              </a:spcAft>
              <a:buClr>
                <a:schemeClr val="lt1"/>
              </a:buClr>
              <a:buSzPts val="2400"/>
              <a:buFont typeface="Calibri"/>
              <a:buChar char="-"/>
            </a:pPr>
            <a:r>
              <a:rPr lang="en-US">
                <a:latin typeface="Montserrat Medium"/>
                <a:ea typeface="Montserrat Medium"/>
                <a:cs typeface="Montserrat Medium"/>
                <a:sym typeface="Montserrat Medium"/>
              </a:rPr>
              <a:t>Analyze the risks and benefits of investing </a:t>
            </a:r>
            <a:endParaRPr/>
          </a:p>
          <a:p>
            <a:pPr indent="0" lvl="0" marL="0" rtl="0" algn="l">
              <a:lnSpc>
                <a:spcPct val="100000"/>
              </a:lnSpc>
              <a:spcBef>
                <a:spcPts val="0"/>
              </a:spcBef>
              <a:spcAft>
                <a:spcPts val="0"/>
              </a:spcAft>
              <a:buClr>
                <a:schemeClr val="lt1"/>
              </a:buClr>
              <a:buSzPts val="2400"/>
              <a:buNone/>
            </a:pPr>
            <a:r>
              <a:rPr lang="en-US">
                <a:latin typeface="Montserrat Medium"/>
                <a:ea typeface="Montserrat Medium"/>
                <a:cs typeface="Montserrat Medium"/>
                <a:sym typeface="Montserrat Medium"/>
              </a:rPr>
              <a:t>in a variety of situations.</a:t>
            </a:r>
            <a:endParaRPr/>
          </a:p>
          <a:p>
            <a:pPr indent="0" lvl="0" marL="0" rtl="0" algn="l">
              <a:lnSpc>
                <a:spcPct val="100000"/>
              </a:lnSpc>
              <a:spcBef>
                <a:spcPts val="0"/>
              </a:spcBef>
              <a:spcAft>
                <a:spcPts val="0"/>
              </a:spcAft>
              <a:buClr>
                <a:schemeClr val="lt1"/>
              </a:buClr>
              <a:buSzPts val="2400"/>
              <a:buNone/>
            </a:pPr>
            <a:r>
              <a:t/>
            </a:r>
            <a:endParaRPr/>
          </a:p>
          <a:p>
            <a:pPr indent="-19050" lvl="0" marL="171450" rtl="0" algn="l">
              <a:lnSpc>
                <a:spcPct val="100000"/>
              </a:lnSpc>
              <a:spcBef>
                <a:spcPts val="0"/>
              </a:spcBef>
              <a:spcAft>
                <a:spcPts val="0"/>
              </a:spcAft>
              <a:buClr>
                <a:schemeClr val="lt1"/>
              </a:buClr>
              <a:buSzPts val="2400"/>
              <a:buFont typeface="Arial"/>
              <a:buNone/>
            </a:pPr>
            <a:r>
              <a:t/>
            </a:r>
            <a:endParaRPr/>
          </a:p>
          <a:p>
            <a:pPr indent="-19050" lvl="0" marL="171450" rtl="0" algn="l">
              <a:lnSpc>
                <a:spcPct val="100000"/>
              </a:lnSpc>
              <a:spcBef>
                <a:spcPts val="0"/>
              </a:spcBef>
              <a:spcAft>
                <a:spcPts val="0"/>
              </a:spcAft>
              <a:buClr>
                <a:schemeClr val="lt1"/>
              </a:buClr>
              <a:buSzPts val="2400"/>
              <a:buFont typeface="Arial"/>
              <a:buNone/>
            </a:pPr>
            <a:r>
              <a:t/>
            </a:r>
            <a:endParaRPr/>
          </a:p>
          <a:p>
            <a:pPr indent="0" lvl="0" marL="0" rtl="0" algn="l">
              <a:lnSpc>
                <a:spcPct val="100000"/>
              </a:lnSpc>
              <a:spcBef>
                <a:spcPts val="0"/>
              </a:spcBef>
              <a:spcAft>
                <a:spcPts val="0"/>
              </a:spcAft>
              <a:buClr>
                <a:schemeClr val="lt1"/>
              </a:buClr>
              <a:buSzPts val="2400"/>
              <a:buNone/>
            </a:pPr>
            <a:r>
              <a:t/>
            </a:r>
            <a:endParaRPr b="1"/>
          </a:p>
          <a:p>
            <a:pPr indent="0" lvl="0" marL="0" rtl="0" algn="l">
              <a:lnSpc>
                <a:spcPct val="100000"/>
              </a:lnSpc>
              <a:spcBef>
                <a:spcPts val="0"/>
              </a:spcBef>
              <a:spcAft>
                <a:spcPts val="0"/>
              </a:spcAft>
              <a:buClr>
                <a:schemeClr val="lt1"/>
              </a:buClr>
              <a:buSzPts val="2400"/>
              <a:buNone/>
            </a:pPr>
            <a:r>
              <a:t/>
            </a:r>
            <a:endParaRPr/>
          </a:p>
          <a:p>
            <a:pPr indent="-19050" lvl="0" marL="171450" rtl="0" algn="l">
              <a:lnSpc>
                <a:spcPct val="100000"/>
              </a:lnSpc>
              <a:spcBef>
                <a:spcPts val="0"/>
              </a:spcBef>
              <a:spcAft>
                <a:spcPts val="0"/>
              </a:spcAft>
              <a:buClr>
                <a:schemeClr val="lt1"/>
              </a:buClr>
              <a:buSzPts val="2400"/>
              <a:buFont typeface="Arial"/>
              <a:buNone/>
            </a:pPr>
            <a:r>
              <a:t/>
            </a:r>
            <a:endParaRPr/>
          </a:p>
          <a:p>
            <a:pPr indent="-19050" lvl="0" marL="171450" rtl="0" algn="l">
              <a:lnSpc>
                <a:spcPct val="100000"/>
              </a:lnSpc>
              <a:spcBef>
                <a:spcPts val="0"/>
              </a:spcBef>
              <a:spcAft>
                <a:spcPts val="0"/>
              </a:spcAft>
              <a:buClr>
                <a:schemeClr val="lt1"/>
              </a:buClr>
              <a:buSzPts val="2400"/>
              <a:buFont typeface="Arial"/>
              <a:buNone/>
            </a:pPr>
            <a:r>
              <a:t/>
            </a:r>
            <a:endParaRPr/>
          </a:p>
        </p:txBody>
      </p:sp>
      <p:sp>
        <p:nvSpPr>
          <p:cNvPr id="497" name="Google Shape;497;p12"/>
          <p:cNvSpPr txBox="1"/>
          <p:nvPr/>
        </p:nvSpPr>
        <p:spPr>
          <a:xfrm>
            <a:off x="42819" y="1253018"/>
            <a:ext cx="5201728" cy="22687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3"/>
          <p:cNvSpPr txBox="1"/>
          <p:nvPr/>
        </p:nvSpPr>
        <p:spPr>
          <a:xfrm>
            <a:off x="7188050" y="2099775"/>
            <a:ext cx="4818600" cy="28890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70000"/>
              </a:lnSpc>
              <a:spcBef>
                <a:spcPts val="0"/>
              </a:spcBef>
              <a:spcAft>
                <a:spcPts val="0"/>
              </a:spcAft>
              <a:buClr>
                <a:srgbClr val="000000"/>
              </a:buClr>
              <a:buSzPct val="223214"/>
              <a:buFont typeface="Arial"/>
              <a:buNone/>
            </a:pPr>
            <a:r>
              <a:rPr b="0" i="0" lang="en-US" sz="3200" u="none" cap="none" strike="noStrike">
                <a:solidFill>
                  <a:schemeClr val="dk1"/>
                </a:solidFill>
                <a:latin typeface="Montserrat"/>
                <a:ea typeface="Montserrat"/>
                <a:cs typeface="Montserrat"/>
                <a:sym typeface="Montserrat"/>
              </a:rPr>
              <a:t>Key vocabulary</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600"/>
              </a:spcBef>
              <a:spcAft>
                <a:spcPts val="0"/>
              </a:spcAft>
              <a:buClr>
                <a:srgbClr val="000000"/>
              </a:buClr>
              <a:buSzPct val="223214"/>
              <a:buFont typeface="Arial"/>
              <a:buNone/>
            </a:pPr>
            <a:r>
              <a:t/>
            </a:r>
            <a:endParaRPr b="0" i="0" sz="3200" u="none" cap="none" strike="noStrike">
              <a:solidFill>
                <a:schemeClr val="dk1"/>
              </a:solidFill>
              <a:latin typeface="Montserrat"/>
              <a:ea typeface="Montserrat"/>
              <a:cs typeface="Montserrat"/>
              <a:sym typeface="Montserrat"/>
            </a:endParaRPr>
          </a:p>
          <a:p>
            <a:pPr indent="0" lvl="0" marL="0" marR="0" rtl="0" algn="l">
              <a:lnSpc>
                <a:spcPct val="70000"/>
              </a:lnSpc>
              <a:spcBef>
                <a:spcPts val="600"/>
              </a:spcBef>
              <a:spcAft>
                <a:spcPts val="0"/>
              </a:spcAft>
              <a:buClr>
                <a:srgbClr val="000000"/>
              </a:buClr>
              <a:buSzPct val="223214"/>
              <a:buFont typeface="Arial"/>
              <a:buNone/>
            </a:pPr>
            <a:r>
              <a:rPr b="0" i="0" lang="en-US" sz="3200" u="none" cap="none" strike="noStrike">
                <a:solidFill>
                  <a:schemeClr val="dk1"/>
                </a:solidFill>
                <a:latin typeface="Montserrat"/>
                <a:ea typeface="Montserrat"/>
                <a:cs typeface="Montserrat"/>
                <a:sym typeface="Montserrat"/>
              </a:rPr>
              <a:t>Videos</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600"/>
              </a:spcBef>
              <a:spcAft>
                <a:spcPts val="0"/>
              </a:spcAft>
              <a:buClr>
                <a:srgbClr val="000000"/>
              </a:buClr>
              <a:buSzPct val="223214"/>
              <a:buFont typeface="Arial"/>
              <a:buNone/>
            </a:pPr>
            <a:r>
              <a:t/>
            </a:r>
            <a:endParaRPr b="0" i="0" sz="3200" u="none" cap="none" strike="noStrike">
              <a:solidFill>
                <a:schemeClr val="dk1"/>
              </a:solidFill>
              <a:latin typeface="Montserrat"/>
              <a:ea typeface="Montserrat"/>
              <a:cs typeface="Montserrat"/>
              <a:sym typeface="Montserrat"/>
            </a:endParaRPr>
          </a:p>
          <a:p>
            <a:pPr indent="0" lvl="0" marL="0" marR="0" rtl="0" algn="l">
              <a:lnSpc>
                <a:spcPct val="70000"/>
              </a:lnSpc>
              <a:spcBef>
                <a:spcPts val="600"/>
              </a:spcBef>
              <a:spcAft>
                <a:spcPts val="0"/>
              </a:spcAft>
              <a:buClr>
                <a:srgbClr val="000000"/>
              </a:buClr>
              <a:buSzPct val="223214"/>
              <a:buFont typeface="Arial"/>
              <a:buNone/>
            </a:pPr>
            <a:r>
              <a:rPr b="0" i="0" lang="en-US" sz="3200" u="none" cap="none" strike="noStrike">
                <a:solidFill>
                  <a:schemeClr val="dk1"/>
                </a:solidFill>
                <a:latin typeface="Montserrat"/>
                <a:ea typeface="Montserrat"/>
                <a:cs typeface="Montserrat"/>
                <a:sym typeface="Montserrat"/>
              </a:rPr>
              <a:t>Scenarios</a:t>
            </a:r>
            <a:endParaRPr b="0" i="0" sz="1400" u="none" cap="none" strike="noStrike">
              <a:solidFill>
                <a:srgbClr val="000000"/>
              </a:solidFill>
              <a:latin typeface="Arial"/>
              <a:ea typeface="Arial"/>
              <a:cs typeface="Arial"/>
              <a:sym typeface="Arial"/>
            </a:endParaRPr>
          </a:p>
          <a:p>
            <a:pPr indent="0" lvl="0" marL="0" marR="0" rtl="0" algn="l">
              <a:lnSpc>
                <a:spcPct val="70000"/>
              </a:lnSpc>
              <a:spcBef>
                <a:spcPts val="600"/>
              </a:spcBef>
              <a:spcAft>
                <a:spcPts val="0"/>
              </a:spcAft>
              <a:buClr>
                <a:srgbClr val="000000"/>
              </a:buClr>
              <a:buSzPct val="223214"/>
              <a:buFont typeface="Arial"/>
              <a:buNone/>
            </a:pPr>
            <a:r>
              <a:t/>
            </a:r>
            <a:endParaRPr b="0" i="0" sz="3200" u="none" cap="none" strike="noStrike">
              <a:solidFill>
                <a:schemeClr val="dk1"/>
              </a:solidFill>
              <a:latin typeface="Montserrat"/>
              <a:ea typeface="Montserrat"/>
              <a:cs typeface="Montserrat"/>
              <a:sym typeface="Montserrat"/>
            </a:endParaRPr>
          </a:p>
          <a:p>
            <a:pPr indent="0" lvl="0" marL="0" marR="0" rtl="0" algn="l">
              <a:lnSpc>
                <a:spcPct val="70000"/>
              </a:lnSpc>
              <a:spcBef>
                <a:spcPts val="600"/>
              </a:spcBef>
              <a:spcAft>
                <a:spcPts val="0"/>
              </a:spcAft>
              <a:buClr>
                <a:srgbClr val="000000"/>
              </a:buClr>
              <a:buSzPct val="223214"/>
              <a:buFont typeface="Arial"/>
              <a:buNone/>
            </a:pPr>
            <a:r>
              <a:t/>
            </a:r>
            <a:endParaRPr b="0" i="0" sz="3200" u="none" cap="none" strike="noStrike">
              <a:solidFill>
                <a:schemeClr val="dk1"/>
              </a:solidFill>
              <a:latin typeface="Montserrat"/>
              <a:ea typeface="Montserrat"/>
              <a:cs typeface="Montserrat"/>
              <a:sym typeface="Montserrat"/>
            </a:endParaRPr>
          </a:p>
          <a:p>
            <a:pPr indent="0" lvl="0" marL="0" marR="0" rtl="0" algn="l">
              <a:lnSpc>
                <a:spcPct val="70000"/>
              </a:lnSpc>
              <a:spcBef>
                <a:spcPts val="600"/>
              </a:spcBef>
              <a:spcAft>
                <a:spcPts val="600"/>
              </a:spcAft>
              <a:buClr>
                <a:srgbClr val="000000"/>
              </a:buClr>
              <a:buSzPct val="142856"/>
              <a:buFont typeface="Arial"/>
              <a:buNone/>
            </a:pPr>
            <a:r>
              <a:rPr b="0" i="0" lang="en-US" sz="5000" u="none" cap="none" strike="noStrike">
                <a:solidFill>
                  <a:schemeClr val="lt1"/>
                </a:solidFill>
                <a:latin typeface="Montserrat"/>
                <a:ea typeface="Montserrat"/>
                <a:cs typeface="Montserrat"/>
                <a:sym typeface="Montserrat"/>
              </a:rPr>
              <a:t> 2: Starting the Business Model Canvas</a:t>
            </a:r>
            <a:endParaRPr b="0" i="0" sz="5000" u="none" cap="none" strike="noStrike">
              <a:solidFill>
                <a:schemeClr val="lt1"/>
              </a:solidFill>
              <a:latin typeface="Montserrat"/>
              <a:ea typeface="Montserrat"/>
              <a:cs typeface="Montserrat"/>
              <a:sym typeface="Montserrat"/>
            </a:endParaRPr>
          </a:p>
        </p:txBody>
      </p:sp>
      <p:sp>
        <p:nvSpPr>
          <p:cNvPr id="504" name="Google Shape;504;p13"/>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5" name="Google Shape;505;p13"/>
          <p:cNvPicPr preferRelativeResize="0"/>
          <p:nvPr/>
        </p:nvPicPr>
        <p:blipFill rotWithShape="1">
          <a:blip r:embed="rId3">
            <a:alphaModFix/>
          </a:blip>
          <a:srcRect b="0" l="0" r="2123" t="0"/>
          <a:stretch/>
        </p:blipFill>
        <p:spPr>
          <a:xfrm>
            <a:off x="1" y="10"/>
            <a:ext cx="7028495" cy="685800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4"/>
          <p:cNvSpPr txBox="1"/>
          <p:nvPr/>
        </p:nvSpPr>
        <p:spPr>
          <a:xfrm>
            <a:off x="563400" y="1056550"/>
            <a:ext cx="5428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dk1"/>
                </a:solidFill>
                <a:latin typeface="Montserrat"/>
                <a:ea typeface="Montserrat"/>
                <a:cs typeface="Montserrat"/>
                <a:sym typeface="Montserrat"/>
              </a:rPr>
              <a:t>What does </a:t>
            </a:r>
            <a:r>
              <a:rPr b="1" i="0" lang="en-US" sz="2300" u="none" cap="none" strike="noStrike">
                <a:solidFill>
                  <a:schemeClr val="accent4"/>
                </a:solidFill>
                <a:latin typeface="Montserrat"/>
                <a:ea typeface="Montserrat"/>
                <a:cs typeface="Montserrat"/>
                <a:sym typeface="Montserrat"/>
              </a:rPr>
              <a:t>entrepreneur</a:t>
            </a:r>
            <a:r>
              <a:rPr b="1" i="0" lang="en-US" sz="2300" u="none" cap="none" strike="noStrike">
                <a:solidFill>
                  <a:schemeClr val="dk1"/>
                </a:solidFill>
                <a:latin typeface="Montserrat"/>
                <a:ea typeface="Montserrat"/>
                <a:cs typeface="Montserrat"/>
                <a:sym typeface="Montserrat"/>
              </a:rPr>
              <a:t> mean?  </a:t>
            </a:r>
            <a:endParaRPr b="1" i="0" sz="2300" u="none" cap="none" strike="noStrike">
              <a:solidFill>
                <a:schemeClr val="dk1"/>
              </a:solidFill>
              <a:latin typeface="Montserrat"/>
              <a:ea typeface="Montserrat"/>
              <a:cs typeface="Montserrat"/>
              <a:sym typeface="Montserrat"/>
            </a:endParaRPr>
          </a:p>
        </p:txBody>
      </p:sp>
      <p:sp>
        <p:nvSpPr>
          <p:cNvPr id="512" name="Google Shape;512;p14"/>
          <p:cNvSpPr txBox="1"/>
          <p:nvPr/>
        </p:nvSpPr>
        <p:spPr>
          <a:xfrm>
            <a:off x="1210525" y="1901425"/>
            <a:ext cx="5660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Montserrat"/>
                <a:ea typeface="Montserrat"/>
                <a:cs typeface="Montserrat"/>
                <a:sym typeface="Montserrat"/>
              </a:rPr>
              <a:t>A person who starts a business</a:t>
            </a:r>
            <a:endParaRPr b="1" i="0" sz="2100" u="none" cap="none" strike="noStrike">
              <a:solidFill>
                <a:schemeClr val="dk1"/>
              </a:solidFill>
              <a:latin typeface="Montserrat"/>
              <a:ea typeface="Montserrat"/>
              <a:cs typeface="Montserrat"/>
              <a:sym typeface="Montserrat"/>
            </a:endParaRPr>
          </a:p>
        </p:txBody>
      </p:sp>
      <p:sp>
        <p:nvSpPr>
          <p:cNvPr id="513" name="Google Shape;513;p14"/>
          <p:cNvSpPr txBox="1"/>
          <p:nvPr/>
        </p:nvSpPr>
        <p:spPr>
          <a:xfrm>
            <a:off x="563400" y="3188475"/>
            <a:ext cx="5219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Montserrat"/>
                <a:ea typeface="Montserrat"/>
                <a:cs typeface="Montserrat"/>
                <a:sym typeface="Montserrat"/>
              </a:rPr>
              <a:t>What does </a:t>
            </a:r>
            <a:r>
              <a:rPr b="1" i="0" lang="en-US" sz="2400" u="none" cap="none" strike="noStrike">
                <a:solidFill>
                  <a:schemeClr val="accent4"/>
                </a:solidFill>
                <a:latin typeface="Montserrat"/>
                <a:ea typeface="Montserrat"/>
                <a:cs typeface="Montserrat"/>
                <a:sym typeface="Montserrat"/>
              </a:rPr>
              <a:t>business</a:t>
            </a:r>
            <a:r>
              <a:rPr b="1" i="0" lang="en-US" sz="2400" u="none" cap="none" strike="noStrike">
                <a:solidFill>
                  <a:schemeClr val="dk1"/>
                </a:solidFill>
                <a:latin typeface="Montserrat"/>
                <a:ea typeface="Montserrat"/>
                <a:cs typeface="Montserrat"/>
                <a:sym typeface="Montserrat"/>
              </a:rPr>
              <a:t> mean?  </a:t>
            </a:r>
            <a:endParaRPr b="1" i="0" sz="2400" u="none" cap="none" strike="noStrike">
              <a:solidFill>
                <a:schemeClr val="dk1"/>
              </a:solidFill>
              <a:latin typeface="Montserrat"/>
              <a:ea typeface="Montserrat"/>
              <a:cs typeface="Montserrat"/>
              <a:sym typeface="Montserrat"/>
            </a:endParaRPr>
          </a:p>
        </p:txBody>
      </p:sp>
      <p:sp>
        <p:nvSpPr>
          <p:cNvPr id="514" name="Google Shape;514;p14"/>
          <p:cNvSpPr txBox="1"/>
          <p:nvPr/>
        </p:nvSpPr>
        <p:spPr>
          <a:xfrm>
            <a:off x="1537100" y="3789625"/>
            <a:ext cx="72612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Montserrat"/>
                <a:ea typeface="Montserrat"/>
                <a:cs typeface="Montserrat"/>
                <a:sym typeface="Montserrat"/>
              </a:rPr>
              <a:t>A company that makes product or sells services</a:t>
            </a:r>
            <a:endParaRPr b="1" i="0" sz="2100" u="none" cap="none" strike="noStrike">
              <a:solidFill>
                <a:schemeClr val="dk1"/>
              </a:solidFill>
              <a:latin typeface="Montserrat"/>
              <a:ea typeface="Montserrat"/>
              <a:cs typeface="Montserrat"/>
              <a:sym typeface="Montserrat"/>
            </a:endParaRPr>
          </a:p>
        </p:txBody>
      </p:sp>
      <p:pic>
        <p:nvPicPr>
          <p:cNvPr id="515" name="Google Shape;515;p14"/>
          <p:cNvPicPr preferRelativeResize="0"/>
          <p:nvPr/>
        </p:nvPicPr>
        <p:blipFill rotWithShape="1">
          <a:blip r:embed="rId3">
            <a:alphaModFix/>
          </a:blip>
          <a:srcRect b="0" l="0" r="0" t="0"/>
          <a:stretch/>
        </p:blipFill>
        <p:spPr>
          <a:xfrm>
            <a:off x="794567" y="4620925"/>
            <a:ext cx="1978450" cy="1978450"/>
          </a:xfrm>
          <a:prstGeom prst="rect">
            <a:avLst/>
          </a:prstGeom>
          <a:noFill/>
          <a:ln>
            <a:noFill/>
          </a:ln>
        </p:spPr>
      </p:pic>
      <p:pic>
        <p:nvPicPr>
          <p:cNvPr descr="Teach your students about the benefits of being an entrepreneur. In this video a young woman starts her own business cleaning garages and does so well that she is able to expand her business. This video can be shown along side the lessons from the Entrepreneurship Economics publication." id="516" name="Google Shape;516;p14" title="Entrepreneurship - the Entrepreneur">
            <a:hlinkClick r:id="rId4"/>
          </p:cNvPr>
          <p:cNvPicPr preferRelativeResize="0"/>
          <p:nvPr/>
        </p:nvPicPr>
        <p:blipFill rotWithShape="1">
          <a:blip r:embed="rId5">
            <a:alphaModFix/>
          </a:blip>
          <a:srcRect b="0" l="0" r="0" t="0"/>
          <a:stretch/>
        </p:blipFill>
        <p:spPr>
          <a:xfrm>
            <a:off x="5992108" y="502450"/>
            <a:ext cx="3920567" cy="2686025"/>
          </a:xfrm>
          <a:prstGeom prst="rect">
            <a:avLst/>
          </a:prstGeom>
          <a:noFill/>
          <a:ln>
            <a:noFill/>
          </a:ln>
        </p:spPr>
      </p:pic>
      <p:sp>
        <p:nvSpPr>
          <p:cNvPr id="517" name="Google Shape;517;p14"/>
          <p:cNvSpPr txBox="1"/>
          <p:nvPr/>
        </p:nvSpPr>
        <p:spPr>
          <a:xfrm>
            <a:off x="3588433" y="6282975"/>
            <a:ext cx="4454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hlink"/>
                </a:solidFill>
                <a:latin typeface="Arial"/>
                <a:ea typeface="Arial"/>
                <a:cs typeface="Arial"/>
                <a:sym typeface="Arial"/>
                <a:hlinkClick r:id="rId6"/>
              </a:rPr>
              <a:t>https://www.youtube.com/watch?v=q7K9RXqAK6s</a:t>
            </a:r>
            <a:endParaRPr b="0" i="0" sz="1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5"/>
          <p:cNvSpPr txBox="1"/>
          <p:nvPr/>
        </p:nvSpPr>
        <p:spPr>
          <a:xfrm>
            <a:off x="738733" y="821425"/>
            <a:ext cx="5760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Montserrat"/>
                <a:ea typeface="Montserrat"/>
                <a:cs typeface="Montserrat"/>
                <a:sym typeface="Montserrat"/>
              </a:rPr>
              <a:t>What does </a:t>
            </a:r>
            <a:r>
              <a:rPr b="1" i="0" lang="en-US" sz="2400" u="none" cap="none" strike="noStrike">
                <a:solidFill>
                  <a:schemeClr val="dk2"/>
                </a:solidFill>
                <a:latin typeface="Montserrat"/>
                <a:ea typeface="Montserrat"/>
                <a:cs typeface="Montserrat"/>
                <a:sym typeface="Montserrat"/>
              </a:rPr>
              <a:t>Debt</a:t>
            </a:r>
            <a:r>
              <a:rPr b="1" i="0" lang="en-US" sz="2400" u="none" cap="none" strike="noStrike">
                <a:solidFill>
                  <a:schemeClr val="dk1"/>
                </a:solidFill>
                <a:latin typeface="Montserrat"/>
                <a:ea typeface="Montserrat"/>
                <a:cs typeface="Montserrat"/>
                <a:sym typeface="Montserrat"/>
              </a:rPr>
              <a:t> mean? </a:t>
            </a:r>
            <a:endParaRPr b="0" i="0" sz="1400" u="none" cap="none" strike="noStrike">
              <a:solidFill>
                <a:schemeClr val="dk1"/>
              </a:solidFill>
              <a:latin typeface="Montserrat"/>
              <a:ea typeface="Montserrat"/>
              <a:cs typeface="Montserrat"/>
              <a:sym typeface="Montserrat"/>
            </a:endParaRPr>
          </a:p>
        </p:txBody>
      </p:sp>
      <p:sp>
        <p:nvSpPr>
          <p:cNvPr id="524" name="Google Shape;524;p15"/>
          <p:cNvSpPr txBox="1"/>
          <p:nvPr/>
        </p:nvSpPr>
        <p:spPr>
          <a:xfrm>
            <a:off x="1353483" y="1466150"/>
            <a:ext cx="66348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Montserrat"/>
                <a:ea typeface="Montserrat"/>
                <a:cs typeface="Montserrat"/>
                <a:sym typeface="Montserrat"/>
              </a:rPr>
              <a:t>Debt is anything owed by one person to another. It can be in a form of money, items, services, favors, or other things. </a:t>
            </a:r>
            <a:endParaRPr b="1" i="0" sz="2000" u="none" cap="none" strike="noStrike">
              <a:solidFill>
                <a:schemeClr val="dk2"/>
              </a:solidFill>
              <a:latin typeface="Montserrat"/>
              <a:ea typeface="Montserrat"/>
              <a:cs typeface="Montserrat"/>
              <a:sym typeface="Montserrat"/>
            </a:endParaRPr>
          </a:p>
        </p:txBody>
      </p:sp>
      <p:sp>
        <p:nvSpPr>
          <p:cNvPr id="525" name="Google Shape;525;p15"/>
          <p:cNvSpPr txBox="1"/>
          <p:nvPr/>
        </p:nvSpPr>
        <p:spPr>
          <a:xfrm>
            <a:off x="1664867" y="4454913"/>
            <a:ext cx="90675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526" name="Google Shape;526;p15"/>
          <p:cNvSpPr txBox="1"/>
          <p:nvPr/>
        </p:nvSpPr>
        <p:spPr>
          <a:xfrm>
            <a:off x="738729" y="2873750"/>
            <a:ext cx="64845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202124"/>
                </a:solidFill>
                <a:latin typeface="Montserrat"/>
                <a:ea typeface="Montserrat"/>
                <a:cs typeface="Montserrat"/>
                <a:sym typeface="Montserrat"/>
              </a:rPr>
              <a:t>I</a:t>
            </a:r>
            <a:r>
              <a:rPr b="1" i="0" lang="en-US" sz="2300" u="none" cap="none" strike="noStrike">
                <a:solidFill>
                  <a:schemeClr val="dk1"/>
                </a:solidFill>
                <a:latin typeface="Montserrat"/>
                <a:ea typeface="Montserrat"/>
                <a:cs typeface="Montserrat"/>
                <a:sym typeface="Montserrat"/>
              </a:rPr>
              <a:t>s a </a:t>
            </a:r>
            <a:r>
              <a:rPr b="1" i="0" lang="en-US" sz="2300" u="none" cap="none" strike="noStrike">
                <a:solidFill>
                  <a:schemeClr val="accent1"/>
                </a:solidFill>
                <a:latin typeface="Montserrat"/>
                <a:ea typeface="Montserrat"/>
                <a:cs typeface="Montserrat"/>
                <a:sym typeface="Montserrat"/>
              </a:rPr>
              <a:t>Loan</a:t>
            </a:r>
            <a:r>
              <a:rPr b="1" i="0" lang="en-US" sz="2300" u="none" cap="none" strike="noStrike">
                <a:solidFill>
                  <a:schemeClr val="dk1"/>
                </a:solidFill>
                <a:latin typeface="Montserrat"/>
                <a:ea typeface="Montserrat"/>
                <a:cs typeface="Montserrat"/>
                <a:sym typeface="Montserrat"/>
              </a:rPr>
              <a:t> an example of </a:t>
            </a:r>
            <a:r>
              <a:rPr b="1" i="0" lang="en-US" sz="2300" u="none" cap="none" strike="noStrike">
                <a:solidFill>
                  <a:schemeClr val="dk2"/>
                </a:solidFill>
                <a:latin typeface="Montserrat"/>
                <a:ea typeface="Montserrat"/>
                <a:cs typeface="Montserrat"/>
                <a:sym typeface="Montserrat"/>
              </a:rPr>
              <a:t>Debt</a:t>
            </a:r>
            <a:r>
              <a:rPr b="1" i="0" lang="en-US" sz="2300" u="none" cap="none" strike="noStrike">
                <a:solidFill>
                  <a:schemeClr val="dk1"/>
                </a:solidFill>
                <a:latin typeface="Montserrat"/>
                <a:ea typeface="Montserrat"/>
                <a:cs typeface="Montserrat"/>
                <a:sym typeface="Montserrat"/>
              </a:rPr>
              <a:t>? </a:t>
            </a:r>
            <a:endParaRPr b="1" i="0" sz="23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dk1"/>
                </a:solidFill>
                <a:latin typeface="Montserrat"/>
                <a:ea typeface="Montserrat"/>
                <a:cs typeface="Montserrat"/>
                <a:sym typeface="Montserrat"/>
              </a:rPr>
              <a:t>What does </a:t>
            </a:r>
            <a:r>
              <a:rPr b="1" i="0" lang="en-US" sz="2300" u="none" cap="none" strike="noStrike">
                <a:solidFill>
                  <a:schemeClr val="accent1"/>
                </a:solidFill>
                <a:latin typeface="Montserrat"/>
                <a:ea typeface="Montserrat"/>
                <a:cs typeface="Montserrat"/>
                <a:sym typeface="Montserrat"/>
              </a:rPr>
              <a:t>Loan </a:t>
            </a:r>
            <a:r>
              <a:rPr b="1" i="0" lang="en-US" sz="2300" u="none" cap="none" strike="noStrike">
                <a:solidFill>
                  <a:schemeClr val="dk1"/>
                </a:solidFill>
                <a:latin typeface="Montserrat"/>
                <a:ea typeface="Montserrat"/>
                <a:cs typeface="Montserrat"/>
                <a:sym typeface="Montserrat"/>
              </a:rPr>
              <a:t>mean?</a:t>
            </a:r>
            <a:endParaRPr b="1" i="0" sz="2300" u="none" cap="none" strike="noStrike">
              <a:solidFill>
                <a:schemeClr val="dk1"/>
              </a:solidFill>
              <a:latin typeface="Montserrat"/>
              <a:ea typeface="Montserrat"/>
              <a:cs typeface="Montserrat"/>
              <a:sym typeface="Montserrat"/>
            </a:endParaRPr>
          </a:p>
        </p:txBody>
      </p:sp>
      <p:sp>
        <p:nvSpPr>
          <p:cNvPr id="527" name="Google Shape;527;p15"/>
          <p:cNvSpPr txBox="1"/>
          <p:nvPr/>
        </p:nvSpPr>
        <p:spPr>
          <a:xfrm>
            <a:off x="1353475" y="3868438"/>
            <a:ext cx="7758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Montserrat"/>
                <a:ea typeface="Montserrat"/>
                <a:cs typeface="Montserrat"/>
                <a:sym typeface="Montserrat"/>
              </a:rPr>
              <a:t>A loan is a type of debt.  It is an agreement of lending money with interest and a plan to repay it.</a:t>
            </a:r>
            <a:endParaRPr b="1" i="0" sz="2000" u="none" cap="none" strike="noStrike">
              <a:solidFill>
                <a:schemeClr val="dk2"/>
              </a:solidFill>
              <a:latin typeface="Montserrat"/>
              <a:ea typeface="Montserrat"/>
              <a:cs typeface="Montserrat"/>
              <a:sym typeface="Montserrat"/>
            </a:endParaRPr>
          </a:p>
        </p:txBody>
      </p:sp>
      <p:pic>
        <p:nvPicPr>
          <p:cNvPr id="528" name="Google Shape;528;p15"/>
          <p:cNvPicPr preferRelativeResize="0"/>
          <p:nvPr/>
        </p:nvPicPr>
        <p:blipFill rotWithShape="1">
          <a:blip r:embed="rId3">
            <a:alphaModFix/>
          </a:blip>
          <a:srcRect b="0" l="0" r="0" t="0"/>
          <a:stretch/>
        </p:blipFill>
        <p:spPr>
          <a:xfrm>
            <a:off x="8485625" y="595000"/>
            <a:ext cx="2246738" cy="1590387"/>
          </a:xfrm>
          <a:prstGeom prst="rect">
            <a:avLst/>
          </a:prstGeom>
          <a:noFill/>
          <a:ln>
            <a:noFill/>
          </a:ln>
        </p:spPr>
      </p:pic>
      <p:pic>
        <p:nvPicPr>
          <p:cNvPr id="529" name="Google Shape;529;p15"/>
          <p:cNvPicPr preferRelativeResize="0"/>
          <p:nvPr/>
        </p:nvPicPr>
        <p:blipFill rotWithShape="1">
          <a:blip r:embed="rId4">
            <a:alphaModFix/>
          </a:blip>
          <a:srcRect b="0" l="0" r="0" t="0"/>
          <a:stretch/>
        </p:blipFill>
        <p:spPr>
          <a:xfrm>
            <a:off x="2578800" y="4770750"/>
            <a:ext cx="4510001" cy="179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6"/>
          <p:cNvSpPr txBox="1"/>
          <p:nvPr/>
        </p:nvSpPr>
        <p:spPr>
          <a:xfrm>
            <a:off x="328828" y="402750"/>
            <a:ext cx="56841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What does Interest mean?</a:t>
            </a:r>
            <a:endParaRPr b="0" i="0" sz="1600" u="none" cap="none" strike="noStrike">
              <a:solidFill>
                <a:schemeClr val="lt1"/>
              </a:solidFill>
              <a:latin typeface="Montserrat"/>
              <a:ea typeface="Montserrat"/>
              <a:cs typeface="Montserrat"/>
              <a:sym typeface="Montserrat"/>
            </a:endParaRPr>
          </a:p>
        </p:txBody>
      </p:sp>
      <p:sp>
        <p:nvSpPr>
          <p:cNvPr id="536" name="Google Shape;536;p16"/>
          <p:cNvSpPr txBox="1"/>
          <p:nvPr/>
        </p:nvSpPr>
        <p:spPr>
          <a:xfrm>
            <a:off x="1101600" y="1092850"/>
            <a:ext cx="70629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lt1"/>
                </a:solidFill>
                <a:latin typeface="Montserrat"/>
                <a:ea typeface="Montserrat"/>
                <a:cs typeface="Montserrat"/>
                <a:sym typeface="Montserrat"/>
              </a:rPr>
              <a:t>Money paid to use someone else’s money</a:t>
            </a:r>
            <a:endParaRPr b="1" i="0" sz="1600" u="none" cap="none" strike="noStrike">
              <a:solidFill>
                <a:schemeClr val="lt1"/>
              </a:solidFill>
              <a:latin typeface="Montserrat"/>
              <a:ea typeface="Montserrat"/>
              <a:cs typeface="Montserrat"/>
              <a:sym typeface="Montserrat"/>
            </a:endParaRPr>
          </a:p>
        </p:txBody>
      </p:sp>
      <p:pic>
        <p:nvPicPr>
          <p:cNvPr descr="What are interest rates?&#10;Get a FREE STOCK with Robinhood: http://bit.ly/FreeStockRHWSS&#10;OUR TOP RATED STOCK NEWSLETTER: http://bit.ly/2MpHkM9&#10;&#10;Interest rates, however, are important to understand because of their profound effects on your stock portfolio and your ability to buy a house. This impact is so significant that the chairman of the Fed Reserve is probably the second most powerful person in the country after the President.&#10;&#10;Interest rates generally refer to the general level of interest that a borrower has to pay a lender to borrow a certain amount of money for a certain amount of time. These rates refer to all sorts of loans, ranging from ones companies take to buy new machines, to ones you or I would take to buy a new house.  Although these loans can be used by very different borrowers for very different purposes, their overall levels generally rise and fall together. Think of a rising tide lifting all boats in the water, regardless of whether it’s a tanker or a rowboat. Intuitively, high interest rates dissuade people from borrowing because it becomes more expensive to do so.&#10;&#10;AFFILIATE DISCLOSURE: Some of the links on this webpage are affiliate links, meaning, at no additional cost to you, Wall Street Survivor may earn a commission if you sign up with one of our affiliates. However, this does not impact our opinions and comparisons." id="537" name="Google Shape;537;p16" title="Interest Rates | by Wall Street Survivor">
            <a:hlinkClick r:id="rId3"/>
          </p:cNvPr>
          <p:cNvPicPr preferRelativeResize="0"/>
          <p:nvPr/>
        </p:nvPicPr>
        <p:blipFill rotWithShape="1">
          <a:blip r:embed="rId4">
            <a:alphaModFix/>
          </a:blip>
          <a:srcRect b="0" l="0" r="0" t="0"/>
          <a:stretch/>
        </p:blipFill>
        <p:spPr>
          <a:xfrm>
            <a:off x="2638467" y="2306575"/>
            <a:ext cx="6710732" cy="3429000"/>
          </a:xfrm>
          <a:prstGeom prst="rect">
            <a:avLst/>
          </a:prstGeom>
          <a:noFill/>
          <a:ln>
            <a:noFill/>
          </a:ln>
        </p:spPr>
      </p:pic>
      <p:pic>
        <p:nvPicPr>
          <p:cNvPr id="538" name="Google Shape;538;p16"/>
          <p:cNvPicPr preferRelativeResize="0"/>
          <p:nvPr/>
        </p:nvPicPr>
        <p:blipFill rotWithShape="1">
          <a:blip r:embed="rId5">
            <a:alphaModFix/>
          </a:blip>
          <a:srcRect b="0" l="0" r="0" t="0"/>
          <a:stretch/>
        </p:blipFill>
        <p:spPr>
          <a:xfrm>
            <a:off x="11164578" y="556411"/>
            <a:ext cx="780716" cy="745827"/>
          </a:xfrm>
          <a:prstGeom prst="rect">
            <a:avLst/>
          </a:prstGeom>
          <a:noFill/>
          <a:ln>
            <a:noFill/>
          </a:ln>
        </p:spPr>
      </p:pic>
      <p:sp>
        <p:nvSpPr>
          <p:cNvPr id="539" name="Google Shape;539;p16"/>
          <p:cNvSpPr txBox="1"/>
          <p:nvPr/>
        </p:nvSpPr>
        <p:spPr>
          <a:xfrm>
            <a:off x="8164575" y="625150"/>
            <a:ext cx="3000000" cy="615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Montserrat"/>
                <a:ea typeface="Montserrat"/>
                <a:cs typeface="Montserrat"/>
                <a:sym typeface="Montserrat"/>
              </a:rPr>
              <a:t>Be an Entrepreneur</a:t>
            </a:r>
            <a:endParaRPr b="0" i="0" sz="12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Lesson 1</a:t>
            </a:r>
            <a:endParaRPr b="0" i="0" sz="1200" u="none" cap="none" strike="noStrike">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17"/>
          <p:cNvPicPr preferRelativeResize="0"/>
          <p:nvPr/>
        </p:nvPicPr>
        <p:blipFill rotWithShape="1">
          <a:blip r:embed="rId3">
            <a:alphaModFix/>
          </a:blip>
          <a:srcRect b="0" l="0" r="0" t="0"/>
          <a:stretch/>
        </p:blipFill>
        <p:spPr>
          <a:xfrm>
            <a:off x="755579" y="1650775"/>
            <a:ext cx="10680832" cy="4743450"/>
          </a:xfrm>
          <a:prstGeom prst="rect">
            <a:avLst/>
          </a:prstGeom>
          <a:noFill/>
          <a:ln>
            <a:noFill/>
          </a:ln>
        </p:spPr>
      </p:pic>
      <p:sp>
        <p:nvSpPr>
          <p:cNvPr id="546" name="Google Shape;546;p17"/>
          <p:cNvSpPr txBox="1"/>
          <p:nvPr>
            <p:ph type="title"/>
          </p:nvPr>
        </p:nvSpPr>
        <p:spPr>
          <a:xfrm>
            <a:off x="755550" y="552750"/>
            <a:ext cx="10680900" cy="60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SCENARIOS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18"/>
          <p:cNvPicPr preferRelativeResize="0"/>
          <p:nvPr/>
        </p:nvPicPr>
        <p:blipFill rotWithShape="1">
          <a:blip r:embed="rId3">
            <a:alphaModFix/>
          </a:blip>
          <a:srcRect b="0" l="0" r="0" t="0"/>
          <a:stretch/>
        </p:blipFill>
        <p:spPr>
          <a:xfrm>
            <a:off x="704379" y="1059850"/>
            <a:ext cx="10783234" cy="5359600"/>
          </a:xfrm>
          <a:prstGeom prst="rect">
            <a:avLst/>
          </a:prstGeom>
          <a:noFill/>
          <a:ln>
            <a:noFill/>
          </a:ln>
        </p:spPr>
      </p:pic>
      <p:sp>
        <p:nvSpPr>
          <p:cNvPr id="553" name="Google Shape;553;p18"/>
          <p:cNvSpPr txBox="1"/>
          <p:nvPr/>
        </p:nvSpPr>
        <p:spPr>
          <a:xfrm>
            <a:off x="4405825" y="1175100"/>
            <a:ext cx="6915600" cy="5682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US" sz="2400" u="none" cap="none" strike="noStrike">
                <a:solidFill>
                  <a:schemeClr val="dk1"/>
                </a:solidFill>
                <a:latin typeface="Montserrat"/>
                <a:ea typeface="Montserrat"/>
                <a:cs typeface="Montserrat"/>
                <a:sym typeface="Montserrat"/>
              </a:rPr>
              <a:t>Donnie saw the shoes, he’d been wanting to buy for while, is on sale. Its original price is $300. But this time, it is discounted at 25%, so its price went down to $225. He doesn’t have cash and won’t get paid until the following month, but he has a credit card. Since he gets $500 every month from his part-time job, he decided to buy the shoes. He also has car insurance, gas and food to set aside for so it may take 3-5 months before he gets to pay off this shoes. </a:t>
            </a:r>
            <a:endParaRPr b="1" i="0" sz="24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Montserrat"/>
              <a:ea typeface="Montserrat"/>
              <a:cs typeface="Montserrat"/>
              <a:sym typeface="Montserrat"/>
            </a:endParaRPr>
          </a:p>
        </p:txBody>
      </p:sp>
      <p:pic>
        <p:nvPicPr>
          <p:cNvPr id="554" name="Google Shape;554;p18"/>
          <p:cNvPicPr preferRelativeResize="0"/>
          <p:nvPr/>
        </p:nvPicPr>
        <p:blipFill rotWithShape="1">
          <a:blip r:embed="rId4">
            <a:alphaModFix/>
          </a:blip>
          <a:srcRect b="0" l="0" r="0" t="0"/>
          <a:stretch/>
        </p:blipFill>
        <p:spPr>
          <a:xfrm>
            <a:off x="1047652" y="1610325"/>
            <a:ext cx="2871481" cy="2508325"/>
          </a:xfrm>
          <a:prstGeom prst="rect">
            <a:avLst/>
          </a:prstGeom>
          <a:noFill/>
          <a:ln>
            <a:noFill/>
          </a:ln>
        </p:spPr>
      </p:pic>
      <p:pic>
        <p:nvPicPr>
          <p:cNvPr id="555" name="Google Shape;555;p18"/>
          <p:cNvPicPr preferRelativeResize="0"/>
          <p:nvPr/>
        </p:nvPicPr>
        <p:blipFill rotWithShape="1">
          <a:blip r:embed="rId5">
            <a:alphaModFix/>
          </a:blip>
          <a:srcRect b="0" l="0" r="0" t="0"/>
          <a:stretch/>
        </p:blipFill>
        <p:spPr>
          <a:xfrm>
            <a:off x="1242329" y="4663126"/>
            <a:ext cx="2482100" cy="145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19"/>
          <p:cNvPicPr preferRelativeResize="0"/>
          <p:nvPr/>
        </p:nvPicPr>
        <p:blipFill rotWithShape="1">
          <a:blip r:embed="rId3">
            <a:alphaModFix/>
          </a:blip>
          <a:srcRect b="0" l="0" r="0" t="0"/>
          <a:stretch/>
        </p:blipFill>
        <p:spPr>
          <a:xfrm>
            <a:off x="704379" y="1077025"/>
            <a:ext cx="10783234" cy="5359600"/>
          </a:xfrm>
          <a:prstGeom prst="rect">
            <a:avLst/>
          </a:prstGeom>
          <a:noFill/>
          <a:ln>
            <a:noFill/>
          </a:ln>
        </p:spPr>
      </p:pic>
      <p:sp>
        <p:nvSpPr>
          <p:cNvPr id="562" name="Google Shape;562;p19"/>
          <p:cNvSpPr txBox="1"/>
          <p:nvPr/>
        </p:nvSpPr>
        <p:spPr>
          <a:xfrm>
            <a:off x="1032308" y="1721075"/>
            <a:ext cx="5922000" cy="426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US" sz="2500" u="none" cap="none" strike="noStrike">
                <a:solidFill>
                  <a:schemeClr val="dk1"/>
                </a:solidFill>
                <a:latin typeface="Montserrat"/>
                <a:ea typeface="Montserrat"/>
                <a:cs typeface="Montserrat"/>
                <a:sym typeface="Montserrat"/>
              </a:rPr>
              <a:t>Naya and Kabir just got married and decided to buy a house. They have some money saved for the down payment. Because of the high prices of house and low-interest rates that promote longer repayment periods, they opt for a 25-year repayment term. </a:t>
            </a:r>
            <a:endParaRPr b="1" i="0" sz="25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2500"/>
              <a:buFont typeface="Arial"/>
              <a:buNone/>
            </a:pPr>
            <a:r>
              <a:t/>
            </a:r>
            <a:endParaRPr b="1" i="0" sz="2500" u="none" cap="none" strike="noStrike">
              <a:solidFill>
                <a:schemeClr val="dk1"/>
              </a:solidFill>
              <a:latin typeface="Montserrat"/>
              <a:ea typeface="Montserrat"/>
              <a:cs typeface="Montserrat"/>
              <a:sym typeface="Montserrat"/>
            </a:endParaRPr>
          </a:p>
        </p:txBody>
      </p:sp>
      <p:pic>
        <p:nvPicPr>
          <p:cNvPr id="563" name="Google Shape;563;p19"/>
          <p:cNvPicPr preferRelativeResize="0"/>
          <p:nvPr/>
        </p:nvPicPr>
        <p:blipFill rotWithShape="1">
          <a:blip r:embed="rId4">
            <a:alphaModFix amt="77000"/>
          </a:blip>
          <a:srcRect b="0" l="0" r="0" t="0"/>
          <a:stretch/>
        </p:blipFill>
        <p:spPr>
          <a:xfrm>
            <a:off x="7223233" y="2505038"/>
            <a:ext cx="3778267" cy="269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
          <p:cNvSpPr/>
          <p:nvPr/>
        </p:nvSpPr>
        <p:spPr>
          <a:xfrm>
            <a:off x="0" y="0"/>
            <a:ext cx="5602147" cy="6858000"/>
          </a:xfrm>
          <a:prstGeom prst="rect">
            <a:avLst/>
          </a:prstGeom>
          <a:solidFill>
            <a:schemeClr val="lt1"/>
          </a:solidFill>
          <a:ln cap="flat" cmpd="sng" w="127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2"/>
          <p:cNvSpPr txBox="1"/>
          <p:nvPr>
            <p:ph type="title"/>
          </p:nvPr>
        </p:nvSpPr>
        <p:spPr>
          <a:xfrm>
            <a:off x="6096000" y="667756"/>
            <a:ext cx="5504687" cy="71945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5000"/>
              <a:buFont typeface="Montserrat"/>
              <a:buNone/>
            </a:pPr>
            <a:r>
              <a:rPr lang="en-US" sz="5000">
                <a:latin typeface="Montserrat"/>
                <a:ea typeface="Montserrat"/>
                <a:cs typeface="Montserrat"/>
                <a:sym typeface="Montserrat"/>
              </a:rPr>
              <a:t>About JA</a:t>
            </a:r>
            <a:endParaRPr sz="5000"/>
          </a:p>
        </p:txBody>
      </p:sp>
      <p:sp>
        <p:nvSpPr>
          <p:cNvPr id="411" name="Google Shape;411;p2"/>
          <p:cNvSpPr txBox="1"/>
          <p:nvPr>
            <p:ph idx="1" type="body"/>
          </p:nvPr>
        </p:nvSpPr>
        <p:spPr>
          <a:xfrm>
            <a:off x="6096000" y="1918044"/>
            <a:ext cx="5504687" cy="2630283"/>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99D9DF"/>
              </a:buClr>
              <a:buSzPts val="1800"/>
              <a:buFont typeface="Arial"/>
              <a:buChar char="•"/>
            </a:pPr>
            <a:r>
              <a:rPr b="1" lang="en-US">
                <a:solidFill>
                  <a:srgbClr val="99D9DF"/>
                </a:solidFill>
              </a:rPr>
              <a:t>As a member of the world’s largest and most-impactful youth-serving NGOs Junior Achievement, </a:t>
            </a:r>
            <a:r>
              <a:rPr lang="en-US"/>
              <a:t>JA Southern Alberta delivers hands-on, immersive learning in entrepreneurship, financial health, work readiness, sustainability, STEM, economics, citizenship, ethics, and more. </a:t>
            </a:r>
            <a:endParaRPr/>
          </a:p>
          <a:p>
            <a:pPr indent="-57150" lvl="0" marL="171450" rtl="0" algn="l">
              <a:lnSpc>
                <a:spcPct val="100000"/>
              </a:lnSpc>
              <a:spcBef>
                <a:spcPts val="0"/>
              </a:spcBef>
              <a:spcAft>
                <a:spcPts val="0"/>
              </a:spcAft>
              <a:buClr>
                <a:schemeClr val="lt1"/>
              </a:buClr>
              <a:buSzPts val="1800"/>
              <a:buFont typeface="Arial"/>
              <a:buNone/>
            </a:pPr>
            <a:r>
              <a:t/>
            </a:r>
            <a:endParaRPr/>
          </a:p>
          <a:p>
            <a:pPr indent="-171450" lvl="0" marL="171450" rtl="0" algn="l">
              <a:lnSpc>
                <a:spcPct val="100000"/>
              </a:lnSpc>
              <a:spcBef>
                <a:spcPts val="0"/>
              </a:spcBef>
              <a:spcAft>
                <a:spcPts val="0"/>
              </a:spcAft>
              <a:buClr>
                <a:schemeClr val="lt1"/>
              </a:buClr>
              <a:buSzPts val="1800"/>
              <a:buFont typeface="Arial"/>
              <a:buChar char="•"/>
            </a:pPr>
            <a:r>
              <a:rPr lang="en-US"/>
              <a:t>Reaching more than 12 million young people globally each year through nearly half a million teachers and business volunteers, JA Worldwide is one of few organizations with the </a:t>
            </a:r>
            <a:r>
              <a:rPr b="1" lang="en-US">
                <a:solidFill>
                  <a:srgbClr val="99D9DF"/>
                </a:solidFill>
              </a:rPr>
              <a:t>scale, experience, and passion to build a brighter future for the next generation of innovators, entrepreneurs, and leaders.</a:t>
            </a:r>
            <a:endParaRPr/>
          </a:p>
          <a:p>
            <a:pPr indent="-57150" lvl="0" marL="171450" rtl="0" algn="l">
              <a:lnSpc>
                <a:spcPct val="100000"/>
              </a:lnSpc>
              <a:spcBef>
                <a:spcPts val="0"/>
              </a:spcBef>
              <a:spcAft>
                <a:spcPts val="0"/>
              </a:spcAft>
              <a:buClr>
                <a:schemeClr val="lt1"/>
              </a:buClr>
              <a:buSzPts val="1800"/>
              <a:buFont typeface="Arial"/>
              <a:buNone/>
            </a:pPr>
            <a:r>
              <a:t/>
            </a:r>
            <a:endParaRPr/>
          </a:p>
          <a:p>
            <a:pPr indent="-57150" lvl="0" marL="171450" rtl="0" algn="l">
              <a:lnSpc>
                <a:spcPct val="100000"/>
              </a:lnSpc>
              <a:spcBef>
                <a:spcPts val="0"/>
              </a:spcBef>
              <a:spcAft>
                <a:spcPts val="0"/>
              </a:spcAft>
              <a:buClr>
                <a:schemeClr val="lt1"/>
              </a:buClr>
              <a:buSzPts val="1800"/>
              <a:buFont typeface="Arial"/>
              <a:buNone/>
            </a:pPr>
            <a:r>
              <a:t/>
            </a:r>
            <a:endParaRPr/>
          </a:p>
        </p:txBody>
      </p:sp>
      <p:pic>
        <p:nvPicPr>
          <p:cNvPr id="412" name="Google Shape;412;p2"/>
          <p:cNvPicPr preferRelativeResize="0"/>
          <p:nvPr/>
        </p:nvPicPr>
        <p:blipFill rotWithShape="1">
          <a:blip r:embed="rId3">
            <a:alphaModFix/>
          </a:blip>
          <a:srcRect b="0" l="0" r="0" t="0"/>
          <a:stretch/>
        </p:blipFill>
        <p:spPr>
          <a:xfrm>
            <a:off x="180443" y="1219788"/>
            <a:ext cx="5124617" cy="47944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0"/>
          <p:cNvSpPr txBox="1"/>
          <p:nvPr/>
        </p:nvSpPr>
        <p:spPr>
          <a:xfrm>
            <a:off x="181904" y="184650"/>
            <a:ext cx="55581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Montserrat"/>
                <a:ea typeface="Montserrat"/>
                <a:cs typeface="Montserrat"/>
                <a:sym typeface="Montserrat"/>
              </a:rPr>
              <a:t>Let’s talk about Start-up Capital  </a:t>
            </a:r>
            <a:endParaRPr b="1" i="0" sz="2500" u="none" cap="none" strike="noStrike">
              <a:solidFill>
                <a:schemeClr val="lt1"/>
              </a:solidFill>
              <a:latin typeface="Montserrat"/>
              <a:ea typeface="Montserrat"/>
              <a:cs typeface="Montserrat"/>
              <a:sym typeface="Montserrat"/>
            </a:endParaRPr>
          </a:p>
        </p:txBody>
      </p:sp>
      <p:sp>
        <p:nvSpPr>
          <p:cNvPr id="570" name="Google Shape;570;p20"/>
          <p:cNvSpPr txBox="1"/>
          <p:nvPr/>
        </p:nvSpPr>
        <p:spPr>
          <a:xfrm>
            <a:off x="181908" y="738750"/>
            <a:ext cx="74256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Montserrat"/>
                <a:ea typeface="Montserrat"/>
                <a:cs typeface="Montserrat"/>
                <a:sym typeface="Montserrat"/>
              </a:rPr>
              <a:t>Startup capital </a:t>
            </a:r>
            <a:r>
              <a:rPr b="0" i="0" lang="en-US" sz="2000" u="none" cap="none" strike="noStrike">
                <a:solidFill>
                  <a:schemeClr val="lt1"/>
                </a:solidFill>
                <a:latin typeface="Montserrat"/>
                <a:ea typeface="Montserrat"/>
                <a:cs typeface="Montserrat"/>
                <a:sym typeface="Montserrat"/>
              </a:rPr>
              <a:t>is what entrepreneurs use to pay for any or all of the required expenses involved in creating a new business. </a:t>
            </a:r>
            <a:endParaRPr b="0" i="0" sz="2000" u="none" cap="none" strike="noStrike">
              <a:solidFill>
                <a:schemeClr val="lt1"/>
              </a:solidFill>
              <a:latin typeface="Montserrat"/>
              <a:ea typeface="Montserrat"/>
              <a:cs typeface="Montserrat"/>
              <a:sym typeface="Montserrat"/>
            </a:endParaRPr>
          </a:p>
        </p:txBody>
      </p:sp>
      <p:sp>
        <p:nvSpPr>
          <p:cNvPr id="571" name="Google Shape;571;p20"/>
          <p:cNvSpPr txBox="1"/>
          <p:nvPr/>
        </p:nvSpPr>
        <p:spPr>
          <a:xfrm>
            <a:off x="681399" y="3161675"/>
            <a:ext cx="4966500" cy="2031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employees</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obtaining business space</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raw material for your products </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equipment and/or tools for your services</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research and market tests</a:t>
            </a:r>
            <a:endParaRPr b="1" i="0" sz="2000" u="none" cap="none" strike="noStrike">
              <a:solidFill>
                <a:schemeClr val="dk1"/>
              </a:solidFill>
              <a:latin typeface="Montserrat"/>
              <a:ea typeface="Montserrat"/>
              <a:cs typeface="Montserrat"/>
              <a:sym typeface="Montserrat"/>
            </a:endParaRPr>
          </a:p>
        </p:txBody>
      </p:sp>
      <p:sp>
        <p:nvSpPr>
          <p:cNvPr id="572" name="Google Shape;572;p20"/>
          <p:cNvSpPr txBox="1"/>
          <p:nvPr/>
        </p:nvSpPr>
        <p:spPr>
          <a:xfrm>
            <a:off x="7607500" y="4131425"/>
            <a:ext cx="979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0"/>
          <p:cNvSpPr txBox="1"/>
          <p:nvPr/>
        </p:nvSpPr>
        <p:spPr>
          <a:xfrm>
            <a:off x="5423925" y="3161675"/>
            <a:ext cx="4559100" cy="17238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Permits</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Licenses</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product manufacturing</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marketing</a:t>
            </a:r>
            <a:endParaRPr b="1" i="0" sz="2000" u="none" cap="none" strike="noStrike">
              <a:solidFill>
                <a:schemeClr val="dk1"/>
              </a:solidFill>
              <a:highlight>
                <a:srgbClr val="FFFFFF"/>
              </a:highlight>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Montserrat"/>
              <a:buChar char="●"/>
            </a:pPr>
            <a:r>
              <a:rPr b="1" i="0" lang="en-US" sz="2000" u="none" cap="none" strike="noStrike">
                <a:solidFill>
                  <a:schemeClr val="dk1"/>
                </a:solidFill>
                <a:highlight>
                  <a:srgbClr val="FFFFFF"/>
                </a:highlight>
                <a:latin typeface="Montserrat"/>
                <a:ea typeface="Montserrat"/>
                <a:cs typeface="Montserrat"/>
                <a:sym typeface="Montserrat"/>
              </a:rPr>
              <a:t>other operational expense</a:t>
            </a:r>
            <a:endParaRPr b="1" i="0" sz="2000" u="none" cap="none" strike="noStrike">
              <a:solidFill>
                <a:schemeClr val="dk1"/>
              </a:solidFill>
              <a:highlight>
                <a:srgbClr val="FFFFFF"/>
              </a:highlight>
              <a:latin typeface="Montserrat"/>
              <a:ea typeface="Montserrat"/>
              <a:cs typeface="Montserrat"/>
              <a:sym typeface="Montserrat"/>
            </a:endParaRPr>
          </a:p>
        </p:txBody>
      </p:sp>
      <p:pic>
        <p:nvPicPr>
          <p:cNvPr id="574" name="Google Shape;574;p20"/>
          <p:cNvPicPr preferRelativeResize="0"/>
          <p:nvPr/>
        </p:nvPicPr>
        <p:blipFill rotWithShape="1">
          <a:blip r:embed="rId3">
            <a:alphaModFix/>
          </a:blip>
          <a:srcRect b="0" l="0" r="0" t="0"/>
          <a:stretch/>
        </p:blipFill>
        <p:spPr>
          <a:xfrm>
            <a:off x="8478233" y="1709225"/>
            <a:ext cx="2537372" cy="2031900"/>
          </a:xfrm>
          <a:prstGeom prst="rect">
            <a:avLst/>
          </a:prstGeom>
          <a:noFill/>
          <a:ln>
            <a:noFill/>
          </a:ln>
        </p:spPr>
      </p:pic>
      <p:sp>
        <p:nvSpPr>
          <p:cNvPr id="575" name="Google Shape;575;p20"/>
          <p:cNvSpPr txBox="1"/>
          <p:nvPr/>
        </p:nvSpPr>
        <p:spPr>
          <a:xfrm>
            <a:off x="768625" y="2174363"/>
            <a:ext cx="5558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Montserrat"/>
                <a:ea typeface="Montserrat"/>
                <a:cs typeface="Montserrat"/>
                <a:sym typeface="Montserrat"/>
              </a:rPr>
              <a:t>Examples of required expenses:</a:t>
            </a:r>
            <a:endParaRPr b="1" i="0" sz="2000" u="none" cap="none" strike="noStrike">
              <a:solidFill>
                <a:schemeClr val="dk2"/>
              </a:solidFill>
              <a:latin typeface="Montserrat"/>
              <a:ea typeface="Montserrat"/>
              <a:cs typeface="Montserrat"/>
              <a:sym typeface="Montserrat"/>
            </a:endParaRPr>
          </a:p>
        </p:txBody>
      </p:sp>
      <p:sp>
        <p:nvSpPr>
          <p:cNvPr id="576" name="Google Shape;576;p20"/>
          <p:cNvSpPr txBox="1"/>
          <p:nvPr/>
        </p:nvSpPr>
        <p:spPr>
          <a:xfrm>
            <a:off x="8164625" y="641825"/>
            <a:ext cx="3000000" cy="615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Montserrat"/>
                <a:ea typeface="Montserrat"/>
                <a:cs typeface="Montserrat"/>
                <a:sym typeface="Montserrat"/>
              </a:rPr>
              <a:t>Be an Entrepreneur</a:t>
            </a:r>
            <a:endParaRPr b="0" i="0" sz="12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Lesson 1</a:t>
            </a:r>
            <a:endParaRPr b="0" i="0" sz="1200" u="none" cap="none" strike="noStrike">
              <a:solidFill>
                <a:srgbClr val="000000"/>
              </a:solidFill>
              <a:latin typeface="Montserrat"/>
              <a:ea typeface="Montserrat"/>
              <a:cs typeface="Montserrat"/>
              <a:sym typeface="Montserrat"/>
            </a:endParaRPr>
          </a:p>
        </p:txBody>
      </p:sp>
      <p:pic>
        <p:nvPicPr>
          <p:cNvPr id="577" name="Google Shape;577;p20"/>
          <p:cNvPicPr preferRelativeResize="0"/>
          <p:nvPr/>
        </p:nvPicPr>
        <p:blipFill rotWithShape="1">
          <a:blip r:embed="rId4">
            <a:alphaModFix/>
          </a:blip>
          <a:srcRect b="0" l="0" r="0" t="0"/>
          <a:stretch/>
        </p:blipFill>
        <p:spPr>
          <a:xfrm>
            <a:off x="11164628" y="607461"/>
            <a:ext cx="780716" cy="7458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1"/>
          <p:cNvSpPr txBox="1"/>
          <p:nvPr/>
        </p:nvSpPr>
        <p:spPr>
          <a:xfrm>
            <a:off x="448242" y="588275"/>
            <a:ext cx="8247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Arial"/>
                <a:ea typeface="Arial"/>
                <a:cs typeface="Arial"/>
                <a:sym typeface="Arial"/>
              </a:rPr>
              <a:t>Where can we get Start-up Capital???</a:t>
            </a:r>
            <a:endParaRPr b="0" i="0" sz="2000" u="none" cap="none" strike="noStrike">
              <a:solidFill>
                <a:schemeClr val="lt1"/>
              </a:solidFill>
              <a:latin typeface="Arial"/>
              <a:ea typeface="Arial"/>
              <a:cs typeface="Arial"/>
              <a:sym typeface="Arial"/>
            </a:endParaRPr>
          </a:p>
        </p:txBody>
      </p:sp>
      <p:sp>
        <p:nvSpPr>
          <p:cNvPr id="584" name="Google Shape;584;p21"/>
          <p:cNvSpPr txBox="1"/>
          <p:nvPr/>
        </p:nvSpPr>
        <p:spPr>
          <a:xfrm>
            <a:off x="665850" y="2077450"/>
            <a:ext cx="67113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44444"/>
              </a:lnSpc>
              <a:spcBef>
                <a:spcPts val="1100"/>
              </a:spcBef>
              <a:spcAft>
                <a:spcPts val="0"/>
              </a:spcAft>
              <a:buClr>
                <a:schemeClr val="dk1"/>
              </a:buClr>
              <a:buSzPts val="2200"/>
              <a:buFont typeface="Arial"/>
              <a:buChar char="●"/>
            </a:pPr>
            <a:r>
              <a:rPr b="1" i="0" lang="en-US" sz="2200" u="none" cap="none" strike="noStrike">
                <a:solidFill>
                  <a:schemeClr val="dk1"/>
                </a:solidFill>
                <a:highlight>
                  <a:srgbClr val="FFFFFF"/>
                </a:highlight>
                <a:latin typeface="Arial"/>
                <a:ea typeface="Arial"/>
                <a:cs typeface="Arial"/>
                <a:sym typeface="Arial"/>
              </a:rPr>
              <a:t>Your own savings</a:t>
            </a:r>
            <a:endParaRPr b="1" i="0" sz="2200" u="none" cap="none" strike="noStrike">
              <a:solidFill>
                <a:schemeClr val="dk1"/>
              </a:solidFill>
              <a:highlight>
                <a:srgbClr val="FFFFFF"/>
              </a:highlight>
              <a:latin typeface="Arial"/>
              <a:ea typeface="Arial"/>
              <a:cs typeface="Arial"/>
              <a:sym typeface="Arial"/>
            </a:endParaRPr>
          </a:p>
        </p:txBody>
      </p:sp>
      <p:pic>
        <p:nvPicPr>
          <p:cNvPr id="585" name="Google Shape;585;p21"/>
          <p:cNvPicPr preferRelativeResize="0"/>
          <p:nvPr/>
        </p:nvPicPr>
        <p:blipFill rotWithShape="1">
          <a:blip r:embed="rId3">
            <a:alphaModFix/>
          </a:blip>
          <a:srcRect b="0" l="0" r="0" t="0"/>
          <a:stretch/>
        </p:blipFill>
        <p:spPr>
          <a:xfrm>
            <a:off x="6096317" y="2711375"/>
            <a:ext cx="4969000" cy="2472550"/>
          </a:xfrm>
          <a:prstGeom prst="rect">
            <a:avLst/>
          </a:prstGeom>
          <a:noFill/>
          <a:ln>
            <a:noFill/>
          </a:ln>
        </p:spPr>
      </p:pic>
      <p:sp>
        <p:nvSpPr>
          <p:cNvPr id="586" name="Google Shape;586;p21"/>
          <p:cNvSpPr txBox="1"/>
          <p:nvPr/>
        </p:nvSpPr>
        <p:spPr>
          <a:xfrm>
            <a:off x="665850" y="3195825"/>
            <a:ext cx="49692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44444"/>
              </a:lnSpc>
              <a:spcBef>
                <a:spcPts val="1100"/>
              </a:spcBef>
              <a:spcAft>
                <a:spcPts val="0"/>
              </a:spcAft>
              <a:buClr>
                <a:schemeClr val="dk1"/>
              </a:buClr>
              <a:buSzPts val="2200"/>
              <a:buFont typeface="Arial"/>
              <a:buChar char="●"/>
            </a:pPr>
            <a:r>
              <a:rPr b="1" i="0" lang="en-US" sz="2200" u="none" cap="none" strike="noStrike">
                <a:solidFill>
                  <a:schemeClr val="dk1"/>
                </a:solidFill>
                <a:highlight>
                  <a:schemeClr val="lt1"/>
                </a:highlight>
                <a:latin typeface="Arial"/>
                <a:ea typeface="Arial"/>
                <a:cs typeface="Arial"/>
                <a:sym typeface="Arial"/>
              </a:rPr>
              <a:t>Govt Grants/Programs</a:t>
            </a:r>
            <a:endParaRPr b="0" i="0" sz="1400" u="none" cap="none" strike="noStrike">
              <a:solidFill>
                <a:schemeClr val="dk1"/>
              </a:solidFill>
              <a:latin typeface="Arial"/>
              <a:ea typeface="Arial"/>
              <a:cs typeface="Arial"/>
              <a:sym typeface="Arial"/>
            </a:endParaRPr>
          </a:p>
        </p:txBody>
      </p:sp>
      <p:sp>
        <p:nvSpPr>
          <p:cNvPr id="587" name="Google Shape;587;p21"/>
          <p:cNvSpPr txBox="1"/>
          <p:nvPr/>
        </p:nvSpPr>
        <p:spPr>
          <a:xfrm>
            <a:off x="665850" y="2618675"/>
            <a:ext cx="48153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44444"/>
              </a:lnSpc>
              <a:spcBef>
                <a:spcPts val="1100"/>
              </a:spcBef>
              <a:spcAft>
                <a:spcPts val="0"/>
              </a:spcAft>
              <a:buClr>
                <a:schemeClr val="dk1"/>
              </a:buClr>
              <a:buSzPts val="2200"/>
              <a:buFont typeface="Arial"/>
              <a:buChar char="●"/>
            </a:pPr>
            <a:r>
              <a:rPr b="1" i="0" lang="en-US" sz="2200" u="none" cap="none" strike="noStrike">
                <a:solidFill>
                  <a:schemeClr val="dk1"/>
                </a:solidFill>
                <a:highlight>
                  <a:schemeClr val="lt1"/>
                </a:highlight>
                <a:latin typeface="Arial"/>
                <a:ea typeface="Arial"/>
                <a:cs typeface="Arial"/>
                <a:sym typeface="Arial"/>
              </a:rPr>
              <a:t>Family and Friends</a:t>
            </a:r>
            <a:endParaRPr b="0" i="0" sz="1400" u="none" cap="none" strike="noStrike">
              <a:solidFill>
                <a:schemeClr val="dk1"/>
              </a:solidFill>
              <a:latin typeface="Arial"/>
              <a:ea typeface="Arial"/>
              <a:cs typeface="Arial"/>
              <a:sym typeface="Arial"/>
            </a:endParaRPr>
          </a:p>
        </p:txBody>
      </p:sp>
      <p:sp>
        <p:nvSpPr>
          <p:cNvPr id="588" name="Google Shape;588;p21"/>
          <p:cNvSpPr txBox="1"/>
          <p:nvPr/>
        </p:nvSpPr>
        <p:spPr>
          <a:xfrm>
            <a:off x="665850" y="3772975"/>
            <a:ext cx="38421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44444"/>
              </a:lnSpc>
              <a:spcBef>
                <a:spcPts val="1100"/>
              </a:spcBef>
              <a:spcAft>
                <a:spcPts val="0"/>
              </a:spcAft>
              <a:buClr>
                <a:schemeClr val="dk1"/>
              </a:buClr>
              <a:buSzPts val="2200"/>
              <a:buFont typeface="Arial"/>
              <a:buChar char="●"/>
            </a:pPr>
            <a:r>
              <a:rPr b="1" i="0" lang="en-US" sz="2200" u="none" cap="none" strike="noStrike">
                <a:solidFill>
                  <a:schemeClr val="dk1"/>
                </a:solidFill>
                <a:highlight>
                  <a:schemeClr val="lt1"/>
                </a:highlight>
                <a:latin typeface="Arial"/>
                <a:ea typeface="Arial"/>
                <a:cs typeface="Arial"/>
                <a:sym typeface="Arial"/>
              </a:rPr>
              <a:t>Bank Loan</a:t>
            </a:r>
            <a:endParaRPr b="0" i="0" sz="1400" u="none" cap="none" strike="noStrike">
              <a:solidFill>
                <a:schemeClr val="dk1"/>
              </a:solidFill>
              <a:latin typeface="Arial"/>
              <a:ea typeface="Arial"/>
              <a:cs typeface="Arial"/>
              <a:sym typeface="Arial"/>
            </a:endParaRPr>
          </a:p>
        </p:txBody>
      </p:sp>
      <p:sp>
        <p:nvSpPr>
          <p:cNvPr id="589" name="Google Shape;589;p21"/>
          <p:cNvSpPr txBox="1"/>
          <p:nvPr/>
        </p:nvSpPr>
        <p:spPr>
          <a:xfrm>
            <a:off x="5584033" y="5572175"/>
            <a:ext cx="979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1"/>
          <p:cNvSpPr txBox="1"/>
          <p:nvPr/>
        </p:nvSpPr>
        <p:spPr>
          <a:xfrm>
            <a:off x="665850" y="4987475"/>
            <a:ext cx="39999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44444"/>
              </a:lnSpc>
              <a:spcBef>
                <a:spcPts val="1100"/>
              </a:spcBef>
              <a:spcAft>
                <a:spcPts val="0"/>
              </a:spcAft>
              <a:buClr>
                <a:schemeClr val="dk1"/>
              </a:buClr>
              <a:buSzPts val="2200"/>
              <a:buFont typeface="Arial"/>
              <a:buChar char="●"/>
            </a:pPr>
            <a:r>
              <a:rPr b="1" i="0" lang="en-US" sz="2200" u="none" cap="none" strike="noStrike">
                <a:solidFill>
                  <a:schemeClr val="dk1"/>
                </a:solidFill>
                <a:highlight>
                  <a:schemeClr val="lt1"/>
                </a:highlight>
                <a:latin typeface="Arial"/>
                <a:ea typeface="Arial"/>
                <a:cs typeface="Arial"/>
                <a:sym typeface="Arial"/>
              </a:rPr>
              <a:t>Investors</a:t>
            </a:r>
            <a:endParaRPr b="0" i="0" sz="1400" u="none" cap="none" strike="noStrike">
              <a:solidFill>
                <a:schemeClr val="dk1"/>
              </a:solidFill>
              <a:latin typeface="Arial"/>
              <a:ea typeface="Arial"/>
              <a:cs typeface="Arial"/>
              <a:sym typeface="Arial"/>
            </a:endParaRPr>
          </a:p>
        </p:txBody>
      </p:sp>
      <p:sp>
        <p:nvSpPr>
          <p:cNvPr id="591" name="Google Shape;591;p21"/>
          <p:cNvSpPr txBox="1"/>
          <p:nvPr/>
        </p:nvSpPr>
        <p:spPr>
          <a:xfrm>
            <a:off x="665850" y="4380225"/>
            <a:ext cx="44055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44444"/>
              </a:lnSpc>
              <a:spcBef>
                <a:spcPts val="1100"/>
              </a:spcBef>
              <a:spcAft>
                <a:spcPts val="0"/>
              </a:spcAft>
              <a:buClr>
                <a:schemeClr val="dk1"/>
              </a:buClr>
              <a:buSzPts val="2200"/>
              <a:buFont typeface="Arial"/>
              <a:buChar char="●"/>
            </a:pPr>
            <a:r>
              <a:rPr b="1" i="0" lang="en-US" sz="2200" u="none" cap="none" strike="noStrike">
                <a:solidFill>
                  <a:schemeClr val="dk1"/>
                </a:solidFill>
                <a:highlight>
                  <a:schemeClr val="lt1"/>
                </a:highlight>
                <a:latin typeface="Arial"/>
                <a:ea typeface="Arial"/>
                <a:cs typeface="Arial"/>
                <a:sym typeface="Arial"/>
              </a:rPr>
              <a:t>Crowdfunding</a:t>
            </a:r>
            <a:endParaRPr b="0" i="0" sz="1400" u="none" cap="none" strike="noStrike">
              <a:solidFill>
                <a:schemeClr val="dk1"/>
              </a:solidFill>
              <a:latin typeface="Arial"/>
              <a:ea typeface="Arial"/>
              <a:cs typeface="Arial"/>
              <a:sym typeface="Arial"/>
            </a:endParaRPr>
          </a:p>
        </p:txBody>
      </p:sp>
      <p:sp>
        <p:nvSpPr>
          <p:cNvPr id="592" name="Google Shape;592;p21"/>
          <p:cNvSpPr txBox="1"/>
          <p:nvPr/>
        </p:nvSpPr>
        <p:spPr>
          <a:xfrm>
            <a:off x="8142175" y="657025"/>
            <a:ext cx="3000000" cy="615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Montserrat"/>
                <a:ea typeface="Montserrat"/>
                <a:cs typeface="Montserrat"/>
                <a:sym typeface="Montserrat"/>
              </a:rPr>
              <a:t>Be an Entrepreneur</a:t>
            </a:r>
            <a:endParaRPr b="0" i="0" sz="12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Lesson 1</a:t>
            </a:r>
            <a:endParaRPr b="0" i="0" sz="1200" u="none" cap="none" strike="noStrike">
              <a:solidFill>
                <a:srgbClr val="000000"/>
              </a:solidFill>
              <a:latin typeface="Montserrat"/>
              <a:ea typeface="Montserrat"/>
              <a:cs typeface="Montserrat"/>
              <a:sym typeface="Montserrat"/>
            </a:endParaRPr>
          </a:p>
        </p:txBody>
      </p:sp>
      <p:pic>
        <p:nvPicPr>
          <p:cNvPr id="593" name="Google Shape;593;p21"/>
          <p:cNvPicPr preferRelativeResize="0"/>
          <p:nvPr/>
        </p:nvPicPr>
        <p:blipFill rotWithShape="1">
          <a:blip r:embed="rId4">
            <a:alphaModFix/>
          </a:blip>
          <a:srcRect b="0" l="0" r="0" t="0"/>
          <a:stretch/>
        </p:blipFill>
        <p:spPr>
          <a:xfrm>
            <a:off x="11142178" y="588286"/>
            <a:ext cx="780716" cy="7458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2"/>
          <p:cNvSpPr txBox="1"/>
          <p:nvPr>
            <p:ph type="title"/>
          </p:nvPr>
        </p:nvSpPr>
        <p:spPr>
          <a:xfrm>
            <a:off x="1944175" y="399075"/>
            <a:ext cx="8303700" cy="60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a:t>GOOD DEBT vs BAD DEBT</a:t>
            </a:r>
            <a:endParaRPr/>
          </a:p>
        </p:txBody>
      </p:sp>
      <p:sp>
        <p:nvSpPr>
          <p:cNvPr id="600" name="Google Shape;600;p22"/>
          <p:cNvSpPr txBox="1"/>
          <p:nvPr/>
        </p:nvSpPr>
        <p:spPr>
          <a:xfrm>
            <a:off x="798683" y="6178350"/>
            <a:ext cx="4075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accent4"/>
              </a:buClr>
              <a:buSzPts val="1000"/>
              <a:buFont typeface="Montserrat"/>
              <a:buNone/>
            </a:pPr>
            <a:r>
              <a:rPr b="0" i="0" lang="en-US" sz="1000" u="sng" cap="none" strike="noStrike">
                <a:solidFill>
                  <a:schemeClr val="accent4"/>
                </a:solidFill>
                <a:latin typeface="Montserrat"/>
                <a:ea typeface="Montserrat"/>
                <a:cs typeface="Montserrat"/>
                <a:sym typeface="Montserrat"/>
                <a:hlinkClick r:id="rId3">
                  <a:extLst>
                    <a:ext uri="{A12FA001-AC4F-418D-AE19-62706E023703}">
                      <ahyp:hlinkClr val="tx"/>
                    </a:ext>
                  </a:extLst>
                </a:hlinkClick>
              </a:rPr>
              <a:t>https://www.youtube.com/watch?v=ZzdKI3ZY-Yw</a:t>
            </a:r>
            <a:endParaRPr b="0" i="0" sz="1800" u="none" cap="none" strike="noStrike">
              <a:solidFill>
                <a:schemeClr val="accent4"/>
              </a:solidFill>
              <a:latin typeface="Calibri"/>
              <a:ea typeface="Calibri"/>
              <a:cs typeface="Calibri"/>
              <a:sym typeface="Calibri"/>
            </a:endParaRPr>
          </a:p>
        </p:txBody>
      </p:sp>
      <p:pic>
        <p:nvPicPr>
          <p:cNvPr id="601" name="Google Shape;601;p22"/>
          <p:cNvPicPr preferRelativeResize="0"/>
          <p:nvPr/>
        </p:nvPicPr>
        <p:blipFill rotWithShape="1">
          <a:blip r:embed="rId4">
            <a:alphaModFix/>
          </a:blip>
          <a:srcRect b="0" l="0" r="0" t="0"/>
          <a:stretch/>
        </p:blipFill>
        <p:spPr>
          <a:xfrm>
            <a:off x="2572875" y="2060050"/>
            <a:ext cx="6853734" cy="3855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3"/>
          <p:cNvSpPr txBox="1"/>
          <p:nvPr/>
        </p:nvSpPr>
        <p:spPr>
          <a:xfrm>
            <a:off x="2103450" y="811650"/>
            <a:ext cx="7985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800"/>
              <a:buFont typeface="Arial"/>
              <a:buNone/>
            </a:pPr>
            <a:r>
              <a:rPr b="1" i="0" lang="en-US" sz="2800" u="none" cap="none" strike="noStrike">
                <a:solidFill>
                  <a:schemeClr val="lt1"/>
                </a:solidFill>
                <a:latin typeface="Montserrat"/>
                <a:ea typeface="Montserrat"/>
                <a:cs typeface="Montserrat"/>
                <a:sym typeface="Montserrat"/>
              </a:rPr>
              <a:t>Would you support this business idea?</a:t>
            </a:r>
            <a:endParaRPr b="0" i="0" sz="1400" u="none" cap="none" strike="noStrike">
              <a:solidFill>
                <a:srgbClr val="000000"/>
              </a:solidFill>
              <a:latin typeface="Montserrat"/>
              <a:ea typeface="Montserrat"/>
              <a:cs typeface="Montserrat"/>
              <a:sym typeface="Montserrat"/>
            </a:endParaRPr>
          </a:p>
        </p:txBody>
      </p:sp>
      <p:sp>
        <p:nvSpPr>
          <p:cNvPr id="608" name="Google Shape;608;p23"/>
          <p:cNvSpPr txBox="1"/>
          <p:nvPr/>
        </p:nvSpPr>
        <p:spPr>
          <a:xfrm>
            <a:off x="0" y="6550223"/>
            <a:ext cx="185057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http://bit.ly/2v6pzGT</a:t>
            </a:r>
            <a:endParaRPr b="0" i="0" sz="1400" u="none" cap="none" strike="noStrike">
              <a:solidFill>
                <a:schemeClr val="dk1"/>
              </a:solidFill>
              <a:latin typeface="Calibri"/>
              <a:ea typeface="Calibri"/>
              <a:cs typeface="Calibri"/>
              <a:sym typeface="Calibri"/>
            </a:endParaRPr>
          </a:p>
        </p:txBody>
      </p:sp>
      <p:pic>
        <p:nvPicPr>
          <p:cNvPr id="609" name="Google Shape;609;p23">
            <a:hlinkClick r:id="rId4"/>
          </p:cNvPr>
          <p:cNvPicPr preferRelativeResize="0"/>
          <p:nvPr/>
        </p:nvPicPr>
        <p:blipFill rotWithShape="1">
          <a:blip r:embed="rId5">
            <a:alphaModFix/>
          </a:blip>
          <a:srcRect b="28280" l="14727" r="13636" t="21969"/>
          <a:stretch/>
        </p:blipFill>
        <p:spPr>
          <a:xfrm>
            <a:off x="2974482" y="1877410"/>
            <a:ext cx="6393210" cy="35520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24"/>
          <p:cNvSpPr/>
          <p:nvPr/>
        </p:nvSpPr>
        <p:spPr>
          <a:xfrm>
            <a:off x="0" y="0"/>
            <a:ext cx="5602147" cy="6858000"/>
          </a:xfrm>
          <a:prstGeom prst="rect">
            <a:avLst/>
          </a:prstGeom>
          <a:solidFill>
            <a:schemeClr val="lt1"/>
          </a:solidFill>
          <a:ln cap="flat" cmpd="sng" w="12700">
            <a:solidFill>
              <a:srgbClr val="0074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616" name="Google Shape;616;p24"/>
          <p:cNvPicPr preferRelativeResize="0"/>
          <p:nvPr/>
        </p:nvPicPr>
        <p:blipFill rotWithShape="1">
          <a:blip r:embed="rId3">
            <a:alphaModFix/>
          </a:blip>
          <a:srcRect b="0" l="0" r="0" t="0"/>
          <a:stretch/>
        </p:blipFill>
        <p:spPr>
          <a:xfrm>
            <a:off x="2339340" y="297142"/>
            <a:ext cx="6525613" cy="62637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23" name="Google Shape;623;p25"/>
          <p:cNvSpPr txBox="1"/>
          <p:nvPr>
            <p:ph type="title"/>
          </p:nvPr>
        </p:nvSpPr>
        <p:spPr>
          <a:xfrm>
            <a:off x="630477" y="1690670"/>
            <a:ext cx="5334930" cy="300414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Montserrat"/>
              <a:buNone/>
            </a:pPr>
            <a:r>
              <a:rPr b="0" lang="en-US" sz="6000">
                <a:solidFill>
                  <a:schemeClr val="dk1"/>
                </a:solidFill>
              </a:rPr>
              <a:t>Lesson 4: Make Your Money Work for You</a:t>
            </a:r>
            <a:endParaRPr sz="6000">
              <a:solidFill>
                <a:schemeClr val="dk1"/>
              </a:solidFill>
              <a:latin typeface="Calibri"/>
              <a:ea typeface="Calibri"/>
              <a:cs typeface="Calibri"/>
              <a:sym typeface="Calibri"/>
            </a:endParaRPr>
          </a:p>
        </p:txBody>
      </p:sp>
      <p:sp>
        <p:nvSpPr>
          <p:cNvPr id="624" name="Google Shape;624;p25"/>
          <p:cNvSpPr/>
          <p:nvPr/>
        </p:nvSpPr>
        <p:spPr>
          <a:xfrm>
            <a:off x="6604059"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 name="Google Shape;625;p25"/>
          <p:cNvSpPr/>
          <p:nvPr/>
        </p:nvSpPr>
        <p:spPr>
          <a:xfrm>
            <a:off x="7103994"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descr="A group of men's faces&#10;&#10;Description automatically generated with medium confidence" id="626" name="Google Shape;626;p25"/>
          <p:cNvPicPr preferRelativeResize="0"/>
          <p:nvPr/>
        </p:nvPicPr>
        <p:blipFill rotWithShape="1">
          <a:blip r:embed="rId3">
            <a:alphaModFix/>
          </a:blip>
          <a:srcRect b="2" l="360" r="3625" t="0"/>
          <a:stretch/>
        </p:blipFill>
        <p:spPr>
          <a:xfrm>
            <a:off x="6595884" y="579740"/>
            <a:ext cx="5178249" cy="5178249"/>
          </a:xfrm>
          <a:custGeom>
            <a:rect b="b" l="l" r="r" t="t"/>
            <a:pathLst>
              <a:path extrusionOk="0" h="3741748" w="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sp>
        <p:nvSpPr>
          <p:cNvPr id="627" name="Google Shape;627;p25"/>
          <p:cNvSpPr/>
          <p:nvPr/>
        </p:nvSpPr>
        <p:spPr>
          <a:xfrm>
            <a:off x="10567336"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28" name="Google Shape;628;p25"/>
          <p:cNvSpPr/>
          <p:nvPr/>
        </p:nvSpPr>
        <p:spPr>
          <a:xfrm>
            <a:off x="12032259"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29" name="Google Shape;629;p25"/>
          <p:cNvSpPr/>
          <p:nvPr/>
        </p:nvSpPr>
        <p:spPr>
          <a:xfrm>
            <a:off x="6604059"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630" name="Google Shape;630;p25"/>
          <p:cNvSpPr/>
          <p:nvPr/>
        </p:nvSpPr>
        <p:spPr>
          <a:xfrm>
            <a:off x="1064382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3"/>
                                        </p:tgtEl>
                                        <p:attrNameLst>
                                          <p:attrName>style.visibility</p:attrName>
                                        </p:attrNameLst>
                                      </p:cBhvr>
                                      <p:to>
                                        <p:strVal val="visible"/>
                                      </p:to>
                                    </p:set>
                                    <p:animEffect filter="fade" transition="in">
                                      <p:cBhvr>
                                        <p:cTn dur="4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26"/>
          <p:cNvSpPr/>
          <p:nvPr/>
        </p:nvSpPr>
        <p:spPr>
          <a:xfrm>
            <a:off x="2460816" y="1169655"/>
            <a:ext cx="3425297" cy="830997"/>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Become Investment Wise</a:t>
            </a:r>
            <a:br>
              <a:rPr b="1" i="0" lang="en-US" sz="2400" u="none" cap="none" strike="noStrike">
                <a:solidFill>
                  <a:schemeClr val="lt1"/>
                </a:solidFill>
                <a:latin typeface="Calibri"/>
                <a:ea typeface="Calibri"/>
                <a:cs typeface="Calibri"/>
                <a:sym typeface="Calibri"/>
              </a:rPr>
            </a:br>
            <a:endParaRPr b="1" i="0" sz="2400" u="none" cap="none" strike="noStrike">
              <a:solidFill>
                <a:schemeClr val="lt1"/>
              </a:solidFill>
              <a:latin typeface="Calibri"/>
              <a:ea typeface="Calibri"/>
              <a:cs typeface="Calibri"/>
              <a:sym typeface="Calibri"/>
            </a:endParaRPr>
          </a:p>
        </p:txBody>
      </p:sp>
      <p:sp>
        <p:nvSpPr>
          <p:cNvPr id="637" name="Google Shape;637;p26"/>
          <p:cNvSpPr txBox="1"/>
          <p:nvPr/>
        </p:nvSpPr>
        <p:spPr>
          <a:xfrm>
            <a:off x="2458986" y="3617927"/>
            <a:ext cx="374441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A5AB"/>
              </a:buClr>
              <a:buSzPts val="1600"/>
              <a:buFont typeface="Calibri"/>
              <a:buNone/>
            </a:pPr>
            <a:r>
              <a:rPr b="0" i="0" lang="en-US" sz="1600" u="none" cap="none" strike="noStrike">
                <a:solidFill>
                  <a:srgbClr val="2DA5AB"/>
                </a:solidFill>
                <a:latin typeface="Calibri"/>
                <a:ea typeface="Calibri"/>
                <a:cs typeface="Calibri"/>
                <a:sym typeface="Calibri"/>
              </a:rPr>
              <a:t>An </a:t>
            </a:r>
            <a:r>
              <a:rPr b="1" i="0" lang="en-US" sz="1600" u="none" cap="none" strike="noStrike">
                <a:solidFill>
                  <a:srgbClr val="27AAE1"/>
                </a:solidFill>
                <a:latin typeface="Calibri"/>
                <a:ea typeface="Calibri"/>
                <a:cs typeface="Calibri"/>
                <a:sym typeface="Calibri"/>
              </a:rPr>
              <a:t>investment vehicle </a:t>
            </a:r>
            <a:r>
              <a:rPr b="0" i="0" lang="en-US" sz="1600" u="none" cap="none" strike="noStrike">
                <a:solidFill>
                  <a:srgbClr val="2DA5AB"/>
                </a:solidFill>
                <a:latin typeface="Calibri"/>
                <a:ea typeface="Calibri"/>
                <a:cs typeface="Calibri"/>
                <a:sym typeface="Calibri"/>
              </a:rPr>
              <a:t>is a way to invest your money. Which </a:t>
            </a:r>
            <a:r>
              <a:rPr b="0" i="0" lang="en-US" sz="1600" u="none" cap="none" strike="noStrike">
                <a:solidFill>
                  <a:srgbClr val="837E7E"/>
                </a:solidFill>
                <a:latin typeface="Calibri"/>
                <a:ea typeface="Calibri"/>
                <a:cs typeface="Calibri"/>
                <a:sym typeface="Calibri"/>
              </a:rPr>
              <a:t>investment</a:t>
            </a:r>
            <a:r>
              <a:rPr b="0" i="0" lang="en-US" sz="1600" u="none" cap="none" strike="noStrike">
                <a:solidFill>
                  <a:srgbClr val="2DA5AB"/>
                </a:solidFill>
                <a:latin typeface="Calibri"/>
                <a:ea typeface="Calibri"/>
                <a:cs typeface="Calibri"/>
                <a:sym typeface="Calibri"/>
              </a:rPr>
              <a:t> vehicles have you heard of?</a:t>
            </a:r>
            <a:endParaRPr b="0" i="0" sz="1800" u="none" cap="none" strike="noStrike">
              <a:solidFill>
                <a:schemeClr val="dk1"/>
              </a:solidFill>
              <a:latin typeface="Calibri"/>
              <a:ea typeface="Calibri"/>
              <a:cs typeface="Calibri"/>
              <a:sym typeface="Calibri"/>
            </a:endParaRPr>
          </a:p>
        </p:txBody>
      </p:sp>
      <p:sp>
        <p:nvSpPr>
          <p:cNvPr id="638" name="Google Shape;638;p26"/>
          <p:cNvSpPr txBox="1"/>
          <p:nvPr/>
        </p:nvSpPr>
        <p:spPr>
          <a:xfrm>
            <a:off x="2465782" y="5125508"/>
            <a:ext cx="375126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A5AB"/>
              </a:buClr>
              <a:buSzPts val="1600"/>
              <a:buFont typeface="Calibri"/>
              <a:buNone/>
            </a:pPr>
            <a:r>
              <a:rPr b="0" i="0" lang="en-US" sz="1600" u="none" cap="none" strike="noStrike">
                <a:solidFill>
                  <a:srgbClr val="2DA5AB"/>
                </a:solidFill>
                <a:latin typeface="Calibri"/>
                <a:ea typeface="Calibri"/>
                <a:cs typeface="Calibri"/>
                <a:sym typeface="Calibri"/>
              </a:rPr>
              <a:t>Do all investment vehicles have the same </a:t>
            </a:r>
            <a:r>
              <a:rPr b="1" i="0" lang="en-US" sz="1600" u="none" cap="none" strike="noStrike">
                <a:solidFill>
                  <a:srgbClr val="27AAE1"/>
                </a:solidFill>
                <a:latin typeface="Calibri"/>
                <a:ea typeface="Calibri"/>
                <a:cs typeface="Calibri"/>
                <a:sym typeface="Calibri"/>
              </a:rPr>
              <a:t>interest rate</a:t>
            </a:r>
            <a:r>
              <a:rPr b="0" i="0" lang="en-US" sz="1600" u="none" cap="none" strike="noStrike">
                <a:solidFill>
                  <a:srgbClr val="2DA5AB"/>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2DA5AB"/>
              </a:solidFill>
              <a:latin typeface="Calibri"/>
              <a:ea typeface="Calibri"/>
              <a:cs typeface="Calibri"/>
              <a:sym typeface="Calibri"/>
            </a:endParaRPr>
          </a:p>
        </p:txBody>
      </p:sp>
      <p:pic>
        <p:nvPicPr>
          <p:cNvPr id="639" name="Google Shape;639;p26"/>
          <p:cNvPicPr preferRelativeResize="0"/>
          <p:nvPr/>
        </p:nvPicPr>
        <p:blipFill rotWithShape="1">
          <a:blip r:embed="rId3">
            <a:alphaModFix/>
          </a:blip>
          <a:srcRect b="0" l="0" r="0" t="0"/>
          <a:stretch/>
        </p:blipFill>
        <p:spPr>
          <a:xfrm>
            <a:off x="10962858" y="583801"/>
            <a:ext cx="841835" cy="808049"/>
          </a:xfrm>
          <a:prstGeom prst="rect">
            <a:avLst/>
          </a:prstGeom>
          <a:noFill/>
          <a:ln>
            <a:noFill/>
          </a:ln>
        </p:spPr>
      </p:pic>
      <p:sp>
        <p:nvSpPr>
          <p:cNvPr id="640" name="Google Shape;640;p26"/>
          <p:cNvSpPr txBox="1"/>
          <p:nvPr/>
        </p:nvSpPr>
        <p:spPr>
          <a:xfrm>
            <a:off x="8996382" y="735581"/>
            <a:ext cx="1966476"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DA5AB"/>
              </a:buClr>
              <a:buSzPts val="1200"/>
              <a:buFont typeface="Calibri"/>
              <a:buNone/>
            </a:pPr>
            <a:r>
              <a:rPr b="1" i="0" lang="en-US" sz="1200" u="none" cap="none" strike="noStrike">
                <a:solidFill>
                  <a:srgbClr val="2DA5AB"/>
                </a:solidFill>
                <a:latin typeface="Calibri"/>
                <a:ea typeface="Calibri"/>
                <a:cs typeface="Calibri"/>
                <a:sym typeface="Calibri"/>
              </a:rPr>
              <a:t>Dollars With Sense</a:t>
            </a:r>
            <a:endParaRPr b="0" i="0" sz="18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2DA5AB"/>
              </a:buClr>
              <a:buSzPts val="1200"/>
              <a:buFont typeface="Calibri"/>
              <a:buNone/>
            </a:pPr>
            <a:r>
              <a:rPr b="0" i="0" lang="en-US" sz="1200" u="none" cap="none" strike="noStrike">
                <a:solidFill>
                  <a:srgbClr val="2DA5AB"/>
                </a:solidFill>
                <a:latin typeface="Calibri"/>
                <a:ea typeface="Calibri"/>
                <a:cs typeface="Calibri"/>
                <a:sym typeface="Calibri"/>
              </a:rPr>
              <a:t>Lesson 3: Core Activity 1</a:t>
            </a:r>
            <a:endParaRPr b="0" i="0" sz="1800" u="none" cap="none" strike="noStrike">
              <a:solidFill>
                <a:schemeClr val="dk1"/>
              </a:solidFill>
              <a:latin typeface="Calibri"/>
              <a:ea typeface="Calibri"/>
              <a:cs typeface="Calibri"/>
              <a:sym typeface="Calibri"/>
            </a:endParaRPr>
          </a:p>
        </p:txBody>
      </p:sp>
      <p:sp>
        <p:nvSpPr>
          <p:cNvPr id="641" name="Google Shape;641;p26"/>
          <p:cNvSpPr txBox="1"/>
          <p:nvPr/>
        </p:nvSpPr>
        <p:spPr>
          <a:xfrm>
            <a:off x="8148349" y="4986079"/>
            <a:ext cx="220724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7AAE1"/>
              </a:buClr>
              <a:buSzPts val="1400"/>
              <a:buFont typeface="Calibri"/>
              <a:buNone/>
            </a:pPr>
            <a:r>
              <a:rPr b="1" i="0" lang="en-US" sz="1400" u="none" cap="none" strike="noStrike">
                <a:solidFill>
                  <a:srgbClr val="27AAE1"/>
                </a:solidFill>
                <a:latin typeface="Calibri"/>
                <a:ea typeface="Calibri"/>
                <a:cs typeface="Calibri"/>
                <a:sym typeface="Calibri"/>
              </a:rPr>
              <a:t>*Interest</a:t>
            </a:r>
            <a:r>
              <a:rPr b="0" i="0" lang="en-US" sz="1400" u="none" cap="none" strike="noStrike">
                <a:solidFill>
                  <a:srgbClr val="2DA5AB"/>
                </a:solidFill>
                <a:latin typeface="Calibri"/>
                <a:ea typeface="Calibri"/>
                <a:cs typeface="Calibri"/>
                <a:sym typeface="Calibri"/>
              </a:rPr>
              <a:t> is the cost of using somebody else’s money. When you borrow money, you pay interest. When you lend money, you can earn interest. </a:t>
            </a:r>
            <a:endParaRPr b="0" i="0" sz="1800" u="none" cap="none" strike="noStrike">
              <a:solidFill>
                <a:schemeClr val="dk1"/>
              </a:solidFill>
              <a:latin typeface="Calibri"/>
              <a:ea typeface="Calibri"/>
              <a:cs typeface="Calibri"/>
              <a:sym typeface="Calibri"/>
            </a:endParaRPr>
          </a:p>
        </p:txBody>
      </p:sp>
      <p:pic>
        <p:nvPicPr>
          <p:cNvPr id="642" name="Google Shape;642;p26"/>
          <p:cNvPicPr preferRelativeResize="0"/>
          <p:nvPr/>
        </p:nvPicPr>
        <p:blipFill rotWithShape="1">
          <a:blip r:embed="rId4">
            <a:alphaModFix/>
          </a:blip>
          <a:srcRect b="0" l="0" r="0" t="0"/>
          <a:stretch/>
        </p:blipFill>
        <p:spPr>
          <a:xfrm>
            <a:off x="7140237" y="5125508"/>
            <a:ext cx="1008112" cy="1008112"/>
          </a:xfrm>
          <a:prstGeom prst="rect">
            <a:avLst/>
          </a:prstGeom>
          <a:noFill/>
          <a:ln>
            <a:noFill/>
          </a:ln>
        </p:spPr>
      </p:pic>
      <p:pic>
        <p:nvPicPr>
          <p:cNvPr id="643" name="Google Shape;643;p26"/>
          <p:cNvPicPr preferRelativeResize="0"/>
          <p:nvPr/>
        </p:nvPicPr>
        <p:blipFill rotWithShape="1">
          <a:blip r:embed="rId5">
            <a:alphaModFix/>
          </a:blip>
          <a:srcRect b="0" l="0" r="0" t="0"/>
          <a:stretch/>
        </p:blipFill>
        <p:spPr>
          <a:xfrm>
            <a:off x="7880354" y="2201372"/>
            <a:ext cx="1805412" cy="1518020"/>
          </a:xfrm>
          <a:prstGeom prst="rect">
            <a:avLst/>
          </a:prstGeom>
          <a:noFill/>
          <a:ln>
            <a:noFill/>
          </a:ln>
        </p:spPr>
      </p:pic>
      <p:sp>
        <p:nvSpPr>
          <p:cNvPr id="644" name="Google Shape;644;p26"/>
          <p:cNvSpPr txBox="1"/>
          <p:nvPr/>
        </p:nvSpPr>
        <p:spPr>
          <a:xfrm>
            <a:off x="2460816" y="2129385"/>
            <a:ext cx="350228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A5AB"/>
              </a:buClr>
              <a:buSzPts val="1600"/>
              <a:buFont typeface="Calibri"/>
              <a:buNone/>
            </a:pPr>
            <a:r>
              <a:rPr b="0" i="0" lang="en-US" sz="1600" u="none" cap="none" strike="noStrike">
                <a:solidFill>
                  <a:srgbClr val="2DA5AB"/>
                </a:solidFill>
                <a:latin typeface="Calibri"/>
                <a:ea typeface="Calibri"/>
                <a:cs typeface="Calibri"/>
                <a:sym typeface="Calibri"/>
              </a:rPr>
              <a:t>An </a:t>
            </a:r>
            <a:r>
              <a:rPr b="1" i="0" lang="en-US" sz="1600" u="none" cap="none" strike="noStrike">
                <a:solidFill>
                  <a:srgbClr val="27AAE1"/>
                </a:solidFill>
                <a:latin typeface="Calibri"/>
                <a:ea typeface="Calibri"/>
                <a:cs typeface="Calibri"/>
                <a:sym typeface="Calibri"/>
              </a:rPr>
              <a:t>investment</a:t>
            </a:r>
            <a:r>
              <a:rPr b="0" i="0" lang="en-US" sz="1600" u="none" cap="none" strike="noStrike">
                <a:solidFill>
                  <a:srgbClr val="2DA5AB"/>
                </a:solidFill>
                <a:latin typeface="Calibri"/>
                <a:ea typeface="Calibri"/>
                <a:cs typeface="Calibri"/>
                <a:sym typeface="Calibri"/>
              </a:rPr>
              <a:t> is putting away money to create an income or profit.</a:t>
            </a:r>
            <a:endParaRPr b="0" i="0" sz="1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7"/>
          <p:cNvSpPr/>
          <p:nvPr/>
        </p:nvSpPr>
        <p:spPr>
          <a:xfrm>
            <a:off x="0" y="0"/>
            <a:ext cx="12188952" cy="6858000"/>
          </a:xfrm>
          <a:prstGeom prst="rect">
            <a:avLst/>
          </a:prstGeom>
          <a:solidFill>
            <a:srgbClr val="3F5A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A hand holding a plant&#10;&#10;Description automatically generated with low confidence" id="651" name="Google Shape;651;p27"/>
          <p:cNvPicPr preferRelativeResize="0"/>
          <p:nvPr/>
        </p:nvPicPr>
        <p:blipFill rotWithShape="1">
          <a:blip r:embed="rId3">
            <a:alphaModFix/>
          </a:blip>
          <a:srcRect b="-1" l="0" r="-1" t="20717"/>
          <a:stretch/>
        </p:blipFill>
        <p:spPr>
          <a:xfrm>
            <a:off x="320040" y="320040"/>
            <a:ext cx="11548872" cy="4303462"/>
          </a:xfrm>
          <a:prstGeom prst="rect">
            <a:avLst/>
          </a:prstGeom>
          <a:noFill/>
          <a:ln>
            <a:noFill/>
          </a:ln>
        </p:spPr>
      </p:pic>
      <p:sp>
        <p:nvSpPr>
          <p:cNvPr id="652" name="Google Shape;652;p27"/>
          <p:cNvSpPr/>
          <p:nvPr/>
        </p:nvSpPr>
        <p:spPr>
          <a:xfrm>
            <a:off x="321564" y="4782312"/>
            <a:ext cx="11548872" cy="1755648"/>
          </a:xfrm>
          <a:prstGeom prst="rect">
            <a:avLst/>
          </a:prstGeom>
          <a:solidFill>
            <a:schemeClr val="lt1">
              <a:alpha val="9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53" name="Google Shape;653;p27"/>
          <p:cNvSpPr txBox="1"/>
          <p:nvPr>
            <p:ph type="title"/>
          </p:nvPr>
        </p:nvSpPr>
        <p:spPr>
          <a:xfrm>
            <a:off x="841248" y="5009083"/>
            <a:ext cx="2889504" cy="13459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36463"/>
              </a:buClr>
              <a:buSzPts val="2800"/>
              <a:buFont typeface="Montserrat"/>
              <a:buNone/>
            </a:pPr>
            <a:r>
              <a:rPr b="1" lang="en-US" sz="2800">
                <a:solidFill>
                  <a:srgbClr val="636463"/>
                </a:solidFill>
              </a:rPr>
              <a:t>Become Investment Wise</a:t>
            </a:r>
            <a:endParaRPr sz="2600">
              <a:latin typeface="Calibri"/>
              <a:ea typeface="Calibri"/>
              <a:cs typeface="Calibri"/>
              <a:sym typeface="Calibri"/>
            </a:endParaRPr>
          </a:p>
        </p:txBody>
      </p:sp>
      <p:cxnSp>
        <p:nvCxnSpPr>
          <p:cNvPr id="654" name="Google Shape;654;p27"/>
          <p:cNvCxnSpPr/>
          <p:nvPr/>
        </p:nvCxnSpPr>
        <p:spPr>
          <a:xfrm rot="10800000">
            <a:off x="4059936" y="5237979"/>
            <a:ext cx="0" cy="914400"/>
          </a:xfrm>
          <a:prstGeom prst="straightConnector1">
            <a:avLst/>
          </a:prstGeom>
          <a:noFill/>
          <a:ln cap="flat" cmpd="sng" w="19050">
            <a:solidFill>
              <a:schemeClr val="dk1">
                <a:alpha val="80000"/>
              </a:schemeClr>
            </a:solidFill>
            <a:prstDash val="solid"/>
            <a:miter lim="800000"/>
            <a:headEnd len="sm" w="sm" type="none"/>
            <a:tailEnd len="sm" w="sm" type="none"/>
          </a:ln>
        </p:spPr>
      </p:cxnSp>
      <p:sp>
        <p:nvSpPr>
          <p:cNvPr id="655" name="Google Shape;655;p27"/>
          <p:cNvSpPr txBox="1"/>
          <p:nvPr>
            <p:ph idx="1" type="body"/>
          </p:nvPr>
        </p:nvSpPr>
        <p:spPr>
          <a:xfrm>
            <a:off x="4379976" y="5009083"/>
            <a:ext cx="6976872" cy="1345997"/>
          </a:xfrm>
          <a:prstGeom prst="rect">
            <a:avLst/>
          </a:prstGeom>
          <a:noFill/>
          <a:ln>
            <a:noFill/>
          </a:ln>
        </p:spPr>
        <p:txBody>
          <a:bodyPr anchorCtr="0" anchor="ctr" bIns="45700" lIns="91425" spcFirstLastPara="1" rIns="91425" wrap="square" tIns="45700">
            <a:normAutofit lnSpcReduction="10000"/>
          </a:bodyPr>
          <a:lstStyle/>
          <a:p>
            <a:pPr indent="-171450" lvl="0" marL="171450" rtl="0" algn="l">
              <a:lnSpc>
                <a:spcPct val="90000"/>
              </a:lnSpc>
              <a:spcBef>
                <a:spcPts val="0"/>
              </a:spcBef>
              <a:spcAft>
                <a:spcPts val="0"/>
              </a:spcAft>
              <a:buClr>
                <a:srgbClr val="142F3A"/>
              </a:buClr>
              <a:buSzPts val="1800"/>
              <a:buChar char="•"/>
            </a:pPr>
            <a:r>
              <a:rPr lang="en-US" sz="1800">
                <a:solidFill>
                  <a:srgbClr val="142F3A"/>
                </a:solidFill>
              </a:rPr>
              <a:t>Rank these  investments (GIC, Mutual Funds, Stock) from 1 (least risky) to 3 (most risky).</a:t>
            </a:r>
            <a:endParaRPr/>
          </a:p>
          <a:p>
            <a:pPr indent="-171450" lvl="0" marL="171450" rtl="0" algn="l">
              <a:lnSpc>
                <a:spcPct val="90000"/>
              </a:lnSpc>
              <a:spcBef>
                <a:spcPts val="0"/>
              </a:spcBef>
              <a:spcAft>
                <a:spcPts val="0"/>
              </a:spcAft>
              <a:buClr>
                <a:srgbClr val="142F3A"/>
              </a:buClr>
              <a:buSzPts val="1800"/>
              <a:buChar char="•"/>
            </a:pPr>
            <a:r>
              <a:rPr lang="en-US" sz="1800">
                <a:solidFill>
                  <a:srgbClr val="142F3A"/>
                </a:solidFill>
              </a:rPr>
              <a:t>What other investments might be added to this list? Ie real estate, digital currencies, bonds… </a:t>
            </a:r>
            <a:endParaRPr/>
          </a:p>
          <a:p>
            <a:pPr indent="0" lvl="0" marL="0" rtl="0" algn="l">
              <a:lnSpc>
                <a:spcPct val="100000"/>
              </a:lnSpc>
              <a:spcBef>
                <a:spcPts val="0"/>
              </a:spcBef>
              <a:spcAft>
                <a:spcPts val="0"/>
              </a:spcAft>
              <a:buClr>
                <a:srgbClr val="142F3A"/>
              </a:buClr>
              <a:buSzPts val="1800"/>
              <a:buNone/>
            </a:pPr>
            <a:r>
              <a:rPr lang="en-US" sz="1800">
                <a:solidFill>
                  <a:srgbClr val="142F3A"/>
                </a:solidFill>
              </a:rPr>
              <a:t> </a:t>
            </a:r>
            <a:endParaRPr/>
          </a:p>
          <a:p>
            <a:pPr indent="-79692" lvl="0" marL="171450" rtl="0" algn="l">
              <a:lnSpc>
                <a:spcPct val="90000"/>
              </a:lnSpc>
              <a:spcBef>
                <a:spcPts val="0"/>
              </a:spcBef>
              <a:spcAft>
                <a:spcPts val="0"/>
              </a:spcAft>
              <a:buClr>
                <a:srgbClr val="22404D"/>
              </a:buClr>
              <a:buSzPts val="1700"/>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28"/>
          <p:cNvSpPr txBox="1"/>
          <p:nvPr/>
        </p:nvSpPr>
        <p:spPr>
          <a:xfrm>
            <a:off x="7059168" y="-1115568"/>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2" name="Google Shape;662;p28"/>
          <p:cNvSpPr txBox="1"/>
          <p:nvPr>
            <p:ph idx="1" type="body"/>
          </p:nvPr>
        </p:nvSpPr>
        <p:spPr>
          <a:xfrm>
            <a:off x="567073" y="1628077"/>
            <a:ext cx="5519064" cy="412595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t/>
            </a:r>
            <a:endParaRPr/>
          </a:p>
          <a:p>
            <a:pPr indent="0" lvl="1" marL="685800" rtl="0" algn="l">
              <a:lnSpc>
                <a:spcPct val="90000"/>
              </a:lnSpc>
              <a:spcBef>
                <a:spcPts val="500"/>
              </a:spcBef>
              <a:spcAft>
                <a:spcPts val="0"/>
              </a:spcAft>
              <a:buClr>
                <a:schemeClr val="dk1"/>
              </a:buClr>
              <a:buSzPts val="3600"/>
              <a:buNone/>
            </a:pPr>
            <a:r>
              <a:t/>
            </a:r>
            <a:endParaRPr sz="3600">
              <a:solidFill>
                <a:schemeClr val="lt1"/>
              </a:solidFill>
            </a:endParaRPr>
          </a:p>
          <a:p>
            <a:pPr indent="-228600" lvl="1" marL="685800" rtl="0" algn="l">
              <a:lnSpc>
                <a:spcPct val="90000"/>
              </a:lnSpc>
              <a:spcBef>
                <a:spcPts val="500"/>
              </a:spcBef>
              <a:spcAft>
                <a:spcPts val="0"/>
              </a:spcAft>
              <a:buClr>
                <a:schemeClr val="lt1"/>
              </a:buClr>
              <a:buSzPts val="3600"/>
              <a:buChar char="•"/>
            </a:pPr>
            <a:r>
              <a:rPr lang="en-US" sz="3600">
                <a:solidFill>
                  <a:schemeClr val="lt1"/>
                </a:solidFill>
              </a:rPr>
              <a:t>Gamified</a:t>
            </a:r>
            <a:endParaRPr/>
          </a:p>
          <a:p>
            <a:pPr indent="-228600" lvl="1" marL="685800" rtl="0" algn="l">
              <a:lnSpc>
                <a:spcPct val="90000"/>
              </a:lnSpc>
              <a:spcBef>
                <a:spcPts val="500"/>
              </a:spcBef>
              <a:spcAft>
                <a:spcPts val="0"/>
              </a:spcAft>
              <a:buClr>
                <a:schemeClr val="lt1"/>
              </a:buClr>
              <a:buSzPts val="3600"/>
              <a:buChar char="•"/>
            </a:pPr>
            <a:r>
              <a:rPr lang="en-US" sz="3600">
                <a:solidFill>
                  <a:schemeClr val="lt1"/>
                </a:solidFill>
              </a:rPr>
              <a:t>Self Directed</a:t>
            </a:r>
            <a:endParaRPr/>
          </a:p>
          <a:p>
            <a:pPr indent="-228600" lvl="1" marL="685800" rtl="0" algn="l">
              <a:lnSpc>
                <a:spcPct val="90000"/>
              </a:lnSpc>
              <a:spcBef>
                <a:spcPts val="500"/>
              </a:spcBef>
              <a:spcAft>
                <a:spcPts val="0"/>
              </a:spcAft>
              <a:buClr>
                <a:schemeClr val="lt1"/>
              </a:buClr>
              <a:buSzPts val="3600"/>
              <a:buChar char="•"/>
            </a:pPr>
            <a:r>
              <a:rPr lang="en-US" sz="3600">
                <a:solidFill>
                  <a:schemeClr val="lt1"/>
                </a:solidFill>
              </a:rPr>
              <a:t>Flexible levels</a:t>
            </a:r>
            <a:endParaRPr/>
          </a:p>
          <a:p>
            <a:pPr indent="-228600" lvl="1" marL="685800" rtl="0" algn="l">
              <a:lnSpc>
                <a:spcPct val="90000"/>
              </a:lnSpc>
              <a:spcBef>
                <a:spcPts val="500"/>
              </a:spcBef>
              <a:spcAft>
                <a:spcPts val="0"/>
              </a:spcAft>
              <a:buClr>
                <a:schemeClr val="lt1"/>
              </a:buClr>
              <a:buSzPts val="3600"/>
              <a:buChar char="•"/>
            </a:pPr>
            <a:r>
              <a:rPr lang="en-US" sz="3600">
                <a:solidFill>
                  <a:schemeClr val="lt1"/>
                </a:solidFill>
              </a:rPr>
              <a:t>Computational Thinking </a:t>
            </a:r>
            <a:endParaRPr/>
          </a:p>
          <a:p>
            <a:pPr indent="-25400" lvl="1" marL="685800" rtl="0" algn="l">
              <a:lnSpc>
                <a:spcPct val="90000"/>
              </a:lnSpc>
              <a:spcBef>
                <a:spcPts val="500"/>
              </a:spcBef>
              <a:spcAft>
                <a:spcPts val="0"/>
              </a:spcAft>
              <a:buClr>
                <a:schemeClr val="dk1"/>
              </a:buClr>
              <a:buSzPts val="3200"/>
              <a:buNone/>
            </a:pPr>
            <a:r>
              <a:t/>
            </a:r>
            <a:endParaRPr sz="3200">
              <a:solidFill>
                <a:schemeClr val="lt1"/>
              </a:solidFill>
            </a:endParaRPr>
          </a:p>
          <a:p>
            <a:pPr indent="-38100" lvl="3" marL="1600200" rtl="0" algn="l">
              <a:lnSpc>
                <a:spcPct val="90000"/>
              </a:lnSpc>
              <a:spcBef>
                <a:spcPts val="500"/>
              </a:spcBef>
              <a:spcAft>
                <a:spcPts val="0"/>
              </a:spcAft>
              <a:buClr>
                <a:schemeClr val="dk1"/>
              </a:buClr>
              <a:buSzPts val="3000"/>
              <a:buNone/>
            </a:pPr>
            <a:r>
              <a:t/>
            </a:r>
            <a:endParaRPr sz="3000">
              <a:solidFill>
                <a:schemeClr val="lt1"/>
              </a:solidFill>
            </a:endParaRPr>
          </a:p>
        </p:txBody>
      </p:sp>
      <p:sp>
        <p:nvSpPr>
          <p:cNvPr id="663" name="Google Shape;663;p28"/>
          <p:cNvSpPr txBox="1"/>
          <p:nvPr>
            <p:ph type="title"/>
          </p:nvPr>
        </p:nvSpPr>
        <p:spPr>
          <a:xfrm>
            <a:off x="567072" y="-7979"/>
            <a:ext cx="11500044" cy="125141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Montserrat"/>
              <a:buNone/>
            </a:pPr>
            <a:br>
              <a:rPr lang="en-US"/>
            </a:br>
            <a:br>
              <a:rPr lang="en-US"/>
            </a:br>
            <a:r>
              <a:rPr lang="en-US"/>
              <a:t>RoboGarden</a:t>
            </a:r>
            <a:br>
              <a:rPr lang="en-US"/>
            </a:br>
            <a:endParaRPr/>
          </a:p>
        </p:txBody>
      </p:sp>
      <p:pic>
        <p:nvPicPr>
          <p:cNvPr id="664" name="Google Shape;664;p28"/>
          <p:cNvPicPr preferRelativeResize="0"/>
          <p:nvPr>
            <p:ph idx="2" type="pic"/>
          </p:nvPr>
        </p:nvPicPr>
        <p:blipFill rotWithShape="1">
          <a:blip r:embed="rId3">
            <a:alphaModFix/>
          </a:blip>
          <a:srcRect b="0" l="10046" r="10044" t="0"/>
          <a:stretch/>
        </p:blipFill>
        <p:spPr>
          <a:xfrm>
            <a:off x="6687313" y="-16339"/>
            <a:ext cx="5504687" cy="6890677"/>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29"/>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Montserrat"/>
              <a:buNone/>
            </a:pPr>
            <a:r>
              <a:rPr lang="en-US" sz="3500">
                <a:solidFill>
                  <a:schemeClr val="lt1"/>
                </a:solidFill>
              </a:rPr>
              <a:t>Because of you…</a:t>
            </a:r>
            <a:endParaRPr/>
          </a:p>
        </p:txBody>
      </p:sp>
      <p:sp>
        <p:nvSpPr>
          <p:cNvPr id="671" name="Google Shape;671;p29"/>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p>
            <a:pPr indent="-19050" lvl="0" marL="171450" rtl="0" algn="l">
              <a:lnSpc>
                <a:spcPct val="100000"/>
              </a:lnSpc>
              <a:spcBef>
                <a:spcPts val="0"/>
              </a:spcBef>
              <a:spcAft>
                <a:spcPts val="0"/>
              </a:spcAft>
              <a:buClr>
                <a:schemeClr val="lt1"/>
              </a:buClr>
              <a:buSzPts val="2400"/>
              <a:buFont typeface="Arial"/>
              <a:buNone/>
            </a:pPr>
            <a:r>
              <a:t/>
            </a:r>
            <a:endParaRPr/>
          </a:p>
        </p:txBody>
      </p:sp>
      <p:sp>
        <p:nvSpPr>
          <p:cNvPr id="672" name="Google Shape;672;p29"/>
          <p:cNvSpPr txBox="1"/>
          <p:nvPr/>
        </p:nvSpPr>
        <p:spPr>
          <a:xfrm>
            <a:off x="9680339" y="6512838"/>
            <a:ext cx="2473561" cy="339538"/>
          </a:xfrm>
          <a:prstGeom prst="rect">
            <a:avLst/>
          </a:prstGeom>
          <a:noFill/>
          <a:ln>
            <a:noFill/>
          </a:ln>
        </p:spPr>
        <p:txBody>
          <a:bodyPr anchorCtr="0" anchor="ctr" bIns="45700" lIns="91425" spcFirstLastPara="1" rIns="91425" wrap="square" tIns="45700">
            <a:noAutofit/>
          </a:bodyPr>
          <a:lstStyle/>
          <a:p>
            <a:pPr indent="0" lvl="0" marL="0" marR="0" rtl="0" algn="ctr">
              <a:lnSpc>
                <a:spcPct val="75000"/>
              </a:lnSpc>
              <a:spcBef>
                <a:spcPts val="0"/>
              </a:spcBef>
              <a:spcAft>
                <a:spcPts val="0"/>
              </a:spcAft>
              <a:buClr>
                <a:schemeClr val="lt1"/>
              </a:buClr>
              <a:buSzPts val="900"/>
              <a:buFont typeface="Montserrat Medium"/>
              <a:buNone/>
            </a:pPr>
            <a:r>
              <a:rPr b="0" i="0" lang="en-US" sz="900" u="none" cap="none" strike="noStrike">
                <a:solidFill>
                  <a:schemeClr val="lt1"/>
                </a:solidFill>
                <a:latin typeface="Montserrat Medium"/>
                <a:ea typeface="Montserrat Medium"/>
                <a:cs typeface="Montserrat Medium"/>
                <a:sym typeface="Montserrat Medium"/>
              </a:rPr>
              <a:t>Photo by Kindred Hues Photography</a:t>
            </a:r>
            <a:endParaRPr b="0" i="0" sz="1400" u="none" cap="none" strike="noStrike">
              <a:solidFill>
                <a:srgbClr val="000000"/>
              </a:solidFill>
              <a:latin typeface="Arial"/>
              <a:ea typeface="Arial"/>
              <a:cs typeface="Arial"/>
              <a:sym typeface="Arial"/>
            </a:endParaRPr>
          </a:p>
        </p:txBody>
      </p:sp>
      <p:pic>
        <p:nvPicPr>
          <p:cNvPr id="673" name="Google Shape;673;p29" title="Because of You">
            <a:hlinkClick r:id="rId3"/>
          </p:cNvPr>
          <p:cNvPicPr preferRelativeResize="0"/>
          <p:nvPr/>
        </p:nvPicPr>
        <p:blipFill rotWithShape="1">
          <a:blip r:embed="rId4">
            <a:alphaModFix/>
          </a:blip>
          <a:srcRect b="0" l="0" r="0" t="0"/>
          <a:stretch/>
        </p:blipFill>
        <p:spPr>
          <a:xfrm>
            <a:off x="138725" y="1909274"/>
            <a:ext cx="6780400" cy="3813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Montserrat"/>
              <a:buNone/>
            </a:pPr>
            <a:r>
              <a:rPr lang="en-US"/>
              <a:t>Skills we focus on</a:t>
            </a:r>
            <a:endParaRPr/>
          </a:p>
        </p:txBody>
      </p:sp>
      <p:pic>
        <p:nvPicPr>
          <p:cNvPr id="419" name="Google Shape;419;p3"/>
          <p:cNvPicPr preferRelativeResize="0"/>
          <p:nvPr/>
        </p:nvPicPr>
        <p:blipFill rotWithShape="1">
          <a:blip r:embed="rId3">
            <a:alphaModFix/>
          </a:blip>
          <a:srcRect b="0" l="6211" r="6210" t="0"/>
          <a:stretch/>
        </p:blipFill>
        <p:spPr>
          <a:xfrm>
            <a:off x="8470009" y="2463893"/>
            <a:ext cx="2236573" cy="2553817"/>
          </a:xfrm>
          <a:prstGeom prst="rect">
            <a:avLst/>
          </a:prstGeom>
          <a:noFill/>
          <a:ln>
            <a:noFill/>
          </a:ln>
        </p:spPr>
      </p:pic>
      <p:sp>
        <p:nvSpPr>
          <p:cNvPr id="420" name="Google Shape;420;p3"/>
          <p:cNvSpPr txBox="1"/>
          <p:nvPr/>
        </p:nvSpPr>
        <p:spPr>
          <a:xfrm>
            <a:off x="7911751" y="5036550"/>
            <a:ext cx="31647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22404D"/>
                </a:solidFill>
                <a:latin typeface="Montserrat SemiBold"/>
                <a:ea typeface="Montserrat SemiBold"/>
                <a:cs typeface="Montserrat SemiBold"/>
                <a:sym typeface="Montserrat SemiBold"/>
              </a:rPr>
              <a:t>Entrepreneurship training</a:t>
            </a:r>
            <a:endParaRPr b="0" i="0" sz="1400" u="none" cap="none" strike="noStrike">
              <a:solidFill>
                <a:srgbClr val="000000"/>
              </a:solidFill>
              <a:latin typeface="Arial"/>
              <a:ea typeface="Arial"/>
              <a:cs typeface="Arial"/>
              <a:sym typeface="Arial"/>
            </a:endParaRPr>
          </a:p>
        </p:txBody>
      </p:sp>
      <p:pic>
        <p:nvPicPr>
          <p:cNvPr id="421" name="Google Shape;421;p3"/>
          <p:cNvPicPr preferRelativeResize="0"/>
          <p:nvPr/>
        </p:nvPicPr>
        <p:blipFill rotWithShape="1">
          <a:blip r:embed="rId4">
            <a:alphaModFix/>
          </a:blip>
          <a:srcRect b="10926" l="0" r="0" t="10926"/>
          <a:stretch/>
        </p:blipFill>
        <p:spPr>
          <a:xfrm>
            <a:off x="1288975" y="2790152"/>
            <a:ext cx="2433016" cy="1901297"/>
          </a:xfrm>
          <a:prstGeom prst="rect">
            <a:avLst/>
          </a:prstGeom>
          <a:noFill/>
          <a:ln>
            <a:noFill/>
          </a:ln>
        </p:spPr>
      </p:pic>
      <p:sp>
        <p:nvSpPr>
          <p:cNvPr id="422" name="Google Shape;422;p3"/>
          <p:cNvSpPr txBox="1"/>
          <p:nvPr/>
        </p:nvSpPr>
        <p:spPr>
          <a:xfrm>
            <a:off x="1017313" y="5224873"/>
            <a:ext cx="29763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22404D"/>
                </a:solidFill>
                <a:latin typeface="Montserrat SemiBold"/>
                <a:ea typeface="Montserrat SemiBold"/>
                <a:cs typeface="Montserrat SemiBold"/>
                <a:sym typeface="Montserrat SemiBold"/>
              </a:rPr>
              <a:t>Financial literacy</a:t>
            </a:r>
            <a:endParaRPr b="0" i="0" sz="1400" u="none" cap="none" strike="noStrike">
              <a:solidFill>
                <a:srgbClr val="000000"/>
              </a:solidFill>
              <a:latin typeface="Arial"/>
              <a:ea typeface="Arial"/>
              <a:cs typeface="Arial"/>
              <a:sym typeface="Arial"/>
            </a:endParaRPr>
          </a:p>
        </p:txBody>
      </p:sp>
      <p:pic>
        <p:nvPicPr>
          <p:cNvPr id="423" name="Google Shape;423;p3"/>
          <p:cNvPicPr preferRelativeResize="0"/>
          <p:nvPr/>
        </p:nvPicPr>
        <p:blipFill rotWithShape="1">
          <a:blip r:embed="rId5">
            <a:alphaModFix/>
          </a:blip>
          <a:srcRect b="14416" l="0" r="0" t="14418"/>
          <a:stretch/>
        </p:blipFill>
        <p:spPr>
          <a:xfrm>
            <a:off x="4798541" y="2817478"/>
            <a:ext cx="2594918" cy="1846649"/>
          </a:xfrm>
          <a:prstGeom prst="rect">
            <a:avLst/>
          </a:prstGeom>
          <a:noFill/>
          <a:ln>
            <a:noFill/>
          </a:ln>
        </p:spPr>
      </p:pic>
      <p:sp>
        <p:nvSpPr>
          <p:cNvPr id="424" name="Google Shape;424;p3"/>
          <p:cNvSpPr txBox="1"/>
          <p:nvPr/>
        </p:nvSpPr>
        <p:spPr>
          <a:xfrm>
            <a:off x="4558718" y="5221219"/>
            <a:ext cx="29763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22404D"/>
                </a:solidFill>
                <a:latin typeface="Montserrat SemiBold"/>
                <a:ea typeface="Montserrat SemiBold"/>
                <a:cs typeface="Montserrat SemiBold"/>
                <a:sym typeface="Montserrat SemiBold"/>
              </a:rPr>
              <a:t>Career readiness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0"/>
          <p:cNvSpPr txBox="1"/>
          <p:nvPr>
            <p:ph type="title"/>
          </p:nvPr>
        </p:nvSpPr>
        <p:spPr>
          <a:xfrm>
            <a:off x="6024448" y="318052"/>
            <a:ext cx="5735752" cy="1942462"/>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6116"/>
              </a:buClr>
              <a:buSzPts val="5000"/>
              <a:buFont typeface="Proxima Nova Semibold"/>
              <a:buNone/>
            </a:pPr>
            <a:br>
              <a:rPr b="0" i="0" lang="en-US" u="none" strike="noStrike">
                <a:solidFill>
                  <a:srgbClr val="FF6116"/>
                </a:solidFill>
                <a:latin typeface="Proxima Nova Semibold"/>
                <a:ea typeface="Proxima Nova Semibold"/>
                <a:cs typeface="Proxima Nova Semibold"/>
                <a:sym typeface="Proxima Nova Semibold"/>
              </a:rPr>
            </a:br>
            <a:endParaRPr b="0" i="0" u="none" strike="noStrike">
              <a:solidFill>
                <a:srgbClr val="FF6116"/>
              </a:solidFill>
              <a:latin typeface="Times New Roman"/>
              <a:ea typeface="Times New Roman"/>
              <a:cs typeface="Times New Roman"/>
              <a:sym typeface="Times New Roman"/>
            </a:endParaRPr>
          </a:p>
        </p:txBody>
      </p:sp>
      <p:sp>
        <p:nvSpPr>
          <p:cNvPr id="680" name="Google Shape;680;p30"/>
          <p:cNvSpPr txBox="1"/>
          <p:nvPr>
            <p:ph idx="1" type="body"/>
          </p:nvPr>
        </p:nvSpPr>
        <p:spPr>
          <a:xfrm>
            <a:off x="5642517" y="2832410"/>
            <a:ext cx="6549483" cy="33676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t/>
            </a:r>
            <a:endParaRPr sz="2800"/>
          </a:p>
          <a:p>
            <a:pPr indent="0" lvl="0" marL="0" rtl="0" algn="l">
              <a:lnSpc>
                <a:spcPct val="90000"/>
              </a:lnSpc>
              <a:spcBef>
                <a:spcPts val="1000"/>
              </a:spcBef>
              <a:spcAft>
                <a:spcPts val="0"/>
              </a:spcAft>
              <a:buClr>
                <a:schemeClr val="lt1"/>
              </a:buClr>
              <a:buSzPts val="2800"/>
              <a:buNone/>
            </a:pPr>
            <a:r>
              <a:rPr lang="en-US" sz="2800"/>
              <a:t>Chris Meaden, </a:t>
            </a:r>
            <a:endParaRPr/>
          </a:p>
          <a:p>
            <a:pPr indent="0" lvl="0" marL="0" rtl="0" algn="l">
              <a:lnSpc>
                <a:spcPct val="90000"/>
              </a:lnSpc>
              <a:spcBef>
                <a:spcPts val="1000"/>
              </a:spcBef>
              <a:spcAft>
                <a:spcPts val="0"/>
              </a:spcAft>
              <a:buClr>
                <a:schemeClr val="lt1"/>
              </a:buClr>
              <a:buSzPts val="2800"/>
              <a:buNone/>
            </a:pPr>
            <a:r>
              <a:rPr lang="en-US" sz="2800"/>
              <a:t>Director of Teacher Development</a:t>
            </a:r>
            <a:endParaRPr/>
          </a:p>
          <a:p>
            <a:pPr indent="0" lvl="0" marL="0" rtl="0" algn="l">
              <a:lnSpc>
                <a:spcPct val="90000"/>
              </a:lnSpc>
              <a:spcBef>
                <a:spcPts val="1000"/>
              </a:spcBef>
              <a:spcAft>
                <a:spcPts val="0"/>
              </a:spcAft>
              <a:buClr>
                <a:schemeClr val="lt1"/>
              </a:buClr>
              <a:buSzPts val="2800"/>
              <a:buNone/>
            </a:pPr>
            <a:r>
              <a:rPr lang="en-US" sz="2800"/>
              <a:t>Junior Achievement of Southern Alberta</a:t>
            </a:r>
            <a:endParaRPr sz="2800"/>
          </a:p>
          <a:p>
            <a:pPr indent="0" lvl="0" marL="0" rtl="0" algn="l">
              <a:lnSpc>
                <a:spcPct val="90000"/>
              </a:lnSpc>
              <a:spcBef>
                <a:spcPts val="1000"/>
              </a:spcBef>
              <a:spcAft>
                <a:spcPts val="0"/>
              </a:spcAft>
              <a:buClr>
                <a:schemeClr val="lt1"/>
              </a:buClr>
              <a:buSzPts val="2800"/>
              <a:buNone/>
            </a:pPr>
            <a:r>
              <a:t/>
            </a:r>
            <a:endParaRPr sz="2800"/>
          </a:p>
          <a:p>
            <a:pPr indent="0" lvl="0" marL="0" rtl="0" algn="l">
              <a:lnSpc>
                <a:spcPct val="90000"/>
              </a:lnSpc>
              <a:spcBef>
                <a:spcPts val="1000"/>
              </a:spcBef>
              <a:spcAft>
                <a:spcPts val="0"/>
              </a:spcAft>
              <a:buClr>
                <a:schemeClr val="lt1"/>
              </a:buClr>
              <a:buSzPts val="2800"/>
              <a:buNone/>
            </a:pPr>
            <a:r>
              <a:rPr lang="en-US" sz="2800" u="sng">
                <a:solidFill>
                  <a:schemeClr val="hlink"/>
                </a:solidFill>
                <a:hlinkClick r:id="rId3"/>
              </a:rPr>
              <a:t>cmeaden@jasouthalberta.org</a:t>
            </a:r>
            <a:endParaRPr sz="2800"/>
          </a:p>
          <a:p>
            <a:pPr indent="0" lvl="0" marL="0" rtl="0" algn="l">
              <a:lnSpc>
                <a:spcPct val="90000"/>
              </a:lnSpc>
              <a:spcBef>
                <a:spcPts val="1000"/>
              </a:spcBef>
              <a:spcAft>
                <a:spcPts val="0"/>
              </a:spcAft>
              <a:buClr>
                <a:schemeClr val="lt1"/>
              </a:buClr>
              <a:buSzPts val="2800"/>
              <a:buNone/>
            </a:pPr>
            <a:r>
              <a:t/>
            </a:r>
            <a:endParaRPr sz="2800"/>
          </a:p>
          <a:p>
            <a:pPr indent="0" lvl="0" marL="0" rtl="0" algn="l">
              <a:lnSpc>
                <a:spcPct val="90000"/>
              </a:lnSpc>
              <a:spcBef>
                <a:spcPts val="1000"/>
              </a:spcBef>
              <a:spcAft>
                <a:spcPts val="0"/>
              </a:spcAft>
              <a:buClr>
                <a:schemeClr val="lt1"/>
              </a:buClr>
              <a:buSzPts val="3600"/>
              <a:buNone/>
            </a:pPr>
            <a:r>
              <a:t/>
            </a:r>
            <a:endParaRPr b="0" i="0" sz="3600" u="none" strike="noStrike">
              <a:solidFill>
                <a:srgbClr val="FF6116"/>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lt1"/>
              </a:buClr>
              <a:buSzPts val="2800"/>
              <a:buNone/>
            </a:pPr>
            <a:r>
              <a:t/>
            </a:r>
            <a:endParaRPr sz="2800"/>
          </a:p>
        </p:txBody>
      </p:sp>
      <p:pic>
        <p:nvPicPr>
          <p:cNvPr id="681" name="Google Shape;681;p30"/>
          <p:cNvPicPr preferRelativeResize="0"/>
          <p:nvPr/>
        </p:nvPicPr>
        <p:blipFill rotWithShape="1">
          <a:blip r:embed="rId4">
            <a:alphaModFix/>
          </a:blip>
          <a:srcRect b="0" l="0" r="0" t="0"/>
          <a:stretch/>
        </p:blipFill>
        <p:spPr>
          <a:xfrm>
            <a:off x="7449016" y="611340"/>
            <a:ext cx="2299646" cy="2221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
          <p:cNvSpPr txBox="1"/>
          <p:nvPr>
            <p:ph type="title"/>
          </p:nvPr>
        </p:nvSpPr>
        <p:spPr>
          <a:xfrm>
            <a:off x="651750" y="687237"/>
            <a:ext cx="10062633"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Montserrat"/>
              <a:buNone/>
            </a:pPr>
            <a:r>
              <a:rPr lang="en-US">
                <a:latin typeface="Montserrat"/>
                <a:ea typeface="Montserrat"/>
                <a:cs typeface="Montserrat"/>
                <a:sym typeface="Montserrat"/>
              </a:rPr>
              <a:t>JA Southern Alberta - Our reach</a:t>
            </a:r>
            <a:endParaRPr/>
          </a:p>
        </p:txBody>
      </p:sp>
      <p:pic>
        <p:nvPicPr>
          <p:cNvPr descr="Company name&#10;&#10;Description automatically generated with medium confidence" id="431" name="Google Shape;431;p4"/>
          <p:cNvPicPr preferRelativeResize="0"/>
          <p:nvPr/>
        </p:nvPicPr>
        <p:blipFill rotWithShape="1">
          <a:blip r:embed="rId3">
            <a:alphaModFix/>
          </a:blip>
          <a:srcRect b="0" l="0" r="0" t="0"/>
          <a:stretch/>
        </p:blipFill>
        <p:spPr>
          <a:xfrm>
            <a:off x="579120" y="2350549"/>
            <a:ext cx="11033760" cy="323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
          <p:cNvSpPr txBox="1"/>
          <p:nvPr>
            <p:ph type="title"/>
          </p:nvPr>
        </p:nvSpPr>
        <p:spPr>
          <a:xfrm>
            <a:off x="651750" y="687237"/>
            <a:ext cx="10054832"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2404D"/>
              </a:buClr>
              <a:buSzPts val="4000"/>
              <a:buFont typeface="Montserrat"/>
              <a:buNone/>
            </a:pPr>
            <a:r>
              <a:rPr lang="en-US"/>
              <a:t>Recognizing our supporters</a:t>
            </a:r>
            <a:endParaRPr/>
          </a:p>
        </p:txBody>
      </p:sp>
      <p:pic>
        <p:nvPicPr>
          <p:cNvPr descr="Text&#10;&#10;Description automatically generated with low confidence" id="438" name="Google Shape;438;p5"/>
          <p:cNvPicPr preferRelativeResize="0"/>
          <p:nvPr/>
        </p:nvPicPr>
        <p:blipFill rotWithShape="1">
          <a:blip r:embed="rId3">
            <a:alphaModFix/>
          </a:blip>
          <a:srcRect b="0" l="0" r="0" t="0"/>
          <a:stretch/>
        </p:blipFill>
        <p:spPr>
          <a:xfrm>
            <a:off x="2209800" y="2059251"/>
            <a:ext cx="7772400" cy="1175657"/>
          </a:xfrm>
          <a:prstGeom prst="rect">
            <a:avLst/>
          </a:prstGeom>
          <a:noFill/>
          <a:ln>
            <a:noFill/>
          </a:ln>
        </p:spPr>
      </p:pic>
      <p:pic>
        <p:nvPicPr>
          <p:cNvPr descr="Logo, company name&#10;&#10;Description automatically generated" id="439" name="Google Shape;439;p5"/>
          <p:cNvPicPr preferRelativeResize="0"/>
          <p:nvPr/>
        </p:nvPicPr>
        <p:blipFill rotWithShape="1">
          <a:blip r:embed="rId4">
            <a:alphaModFix/>
          </a:blip>
          <a:srcRect b="0" l="0" r="0" t="0"/>
          <a:stretch/>
        </p:blipFill>
        <p:spPr>
          <a:xfrm>
            <a:off x="2364466" y="3234908"/>
            <a:ext cx="7198360" cy="35696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
          <p:cNvSpPr txBox="1"/>
          <p:nvPr>
            <p:ph type="title"/>
          </p:nvPr>
        </p:nvSpPr>
        <p:spPr>
          <a:xfrm>
            <a:off x="651750" y="319494"/>
            <a:ext cx="10054832"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Montserrat"/>
              <a:buNone/>
            </a:pPr>
            <a:r>
              <a:rPr lang="en-US"/>
              <a:t>Our Program </a:t>
            </a:r>
            <a:r>
              <a:rPr lang="en-US">
                <a:extLst>
                  <a:ext uri="http://customooxmlschemas.google.com/">
                    <go:slidesCustomData xmlns:go="http://customooxmlschemas.google.com/" textRoundtripDataId="0"/>
                  </a:ext>
                </a:extLst>
              </a:rPr>
              <a:t>Summary</a:t>
            </a:r>
            <a:r>
              <a:rPr lang="en-US" u="sng">
                <a:solidFill>
                  <a:schemeClr val="hlink"/>
                </a:solidFill>
                <a:hlinkClick r:id="rId4"/>
                <a:extLst>
                  <a:ext uri="http://customooxmlschemas.google.com/">
                    <go:slidesCustomData xmlns:go="http://customooxmlschemas.google.com/" textRoundtripDataId="1"/>
                  </a:ext>
                </a:extLst>
              </a:rPr>
              <a:t> Link</a:t>
            </a:r>
            <a:endParaRPr/>
          </a:p>
        </p:txBody>
      </p:sp>
      <p:sp>
        <p:nvSpPr>
          <p:cNvPr id="446" name="Google Shape;446;p6"/>
          <p:cNvSpPr txBox="1"/>
          <p:nvPr>
            <p:ph idx="1" type="body"/>
          </p:nvPr>
        </p:nvSpPr>
        <p:spPr>
          <a:xfrm>
            <a:off x="651750" y="1537253"/>
            <a:ext cx="11070858" cy="4751788"/>
          </a:xfrm>
          <a:prstGeom prst="rect">
            <a:avLst/>
          </a:prstGeom>
          <a:noFill/>
          <a:ln>
            <a:noFill/>
          </a:ln>
        </p:spPr>
        <p:txBody>
          <a:bodyPr anchorCtr="0" anchor="t" bIns="45700" lIns="91425" spcFirstLastPara="1" rIns="91425" wrap="square" tIns="45700">
            <a:noAutofit/>
          </a:bodyPr>
          <a:lstStyle/>
          <a:p>
            <a:pPr indent="-19050" lvl="0" marL="171450" rtl="0" algn="l">
              <a:lnSpc>
                <a:spcPct val="100000"/>
              </a:lnSpc>
              <a:spcBef>
                <a:spcPts val="0"/>
              </a:spcBef>
              <a:spcAft>
                <a:spcPts val="0"/>
              </a:spcAft>
              <a:buClr>
                <a:schemeClr val="lt1"/>
              </a:buClr>
              <a:buSzPts val="2400"/>
              <a:buFont typeface="Arial"/>
              <a:buNone/>
            </a:pPr>
            <a:r>
              <a:t/>
            </a:r>
            <a:endParaRPr/>
          </a:p>
        </p:txBody>
      </p:sp>
      <p:pic>
        <p:nvPicPr>
          <p:cNvPr id="447" name="Google Shape;447;p6"/>
          <p:cNvPicPr preferRelativeResize="0"/>
          <p:nvPr/>
        </p:nvPicPr>
        <p:blipFill rotWithShape="1">
          <a:blip r:embed="rId5">
            <a:alphaModFix/>
          </a:blip>
          <a:srcRect b="0" l="0" r="0" t="0"/>
          <a:stretch/>
        </p:blipFill>
        <p:spPr>
          <a:xfrm>
            <a:off x="0" y="1215202"/>
            <a:ext cx="5788353" cy="5798915"/>
          </a:xfrm>
          <a:prstGeom prst="rect">
            <a:avLst/>
          </a:prstGeom>
          <a:noFill/>
          <a:ln>
            <a:noFill/>
          </a:ln>
        </p:spPr>
      </p:pic>
      <p:pic>
        <p:nvPicPr>
          <p:cNvPr id="448" name="Google Shape;448;p6"/>
          <p:cNvPicPr preferRelativeResize="0"/>
          <p:nvPr/>
        </p:nvPicPr>
        <p:blipFill rotWithShape="1">
          <a:blip r:embed="rId6">
            <a:alphaModFix/>
          </a:blip>
          <a:srcRect b="0" l="0" r="0" t="0"/>
          <a:stretch/>
        </p:blipFill>
        <p:spPr>
          <a:xfrm>
            <a:off x="6159232" y="1215202"/>
            <a:ext cx="5563376" cy="57634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
          <p:cNvSpPr txBox="1"/>
          <p:nvPr>
            <p:ph type="title"/>
          </p:nvPr>
        </p:nvSpPr>
        <p:spPr>
          <a:xfrm>
            <a:off x="651750" y="772581"/>
            <a:ext cx="11070858"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2404D"/>
              </a:buClr>
              <a:buSzPts val="5000"/>
              <a:buFont typeface="Montserrat"/>
              <a:buNone/>
            </a:pPr>
            <a:r>
              <a:rPr lang="en-US"/>
              <a:t>Sharing the Work – JA can help!</a:t>
            </a:r>
            <a:endParaRPr/>
          </a:p>
        </p:txBody>
      </p:sp>
      <p:sp>
        <p:nvSpPr>
          <p:cNvPr id="455" name="Google Shape;455;p7"/>
          <p:cNvSpPr txBox="1"/>
          <p:nvPr>
            <p:ph idx="1" type="body"/>
          </p:nvPr>
        </p:nvSpPr>
        <p:spPr>
          <a:xfrm>
            <a:off x="651750" y="2367214"/>
            <a:ext cx="7516890" cy="40335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2404D"/>
              </a:buClr>
              <a:buSzPts val="2400"/>
              <a:buNone/>
            </a:pPr>
            <a:r>
              <a:t/>
            </a:r>
            <a:endParaRPr/>
          </a:p>
          <a:p>
            <a:pPr indent="-19050" lvl="0" marL="171450" rtl="0" algn="l">
              <a:lnSpc>
                <a:spcPct val="100000"/>
              </a:lnSpc>
              <a:spcBef>
                <a:spcPts val="0"/>
              </a:spcBef>
              <a:spcAft>
                <a:spcPts val="0"/>
              </a:spcAft>
              <a:buClr>
                <a:srgbClr val="22404D"/>
              </a:buClr>
              <a:buSzPts val="2400"/>
              <a:buFont typeface="Arial"/>
              <a:buNone/>
            </a:pPr>
            <a:r>
              <a:t/>
            </a:r>
            <a:endParaRPr/>
          </a:p>
        </p:txBody>
      </p:sp>
      <p:pic>
        <p:nvPicPr>
          <p:cNvPr id="456" name="Google Shape;456;p7"/>
          <p:cNvPicPr preferRelativeResize="0"/>
          <p:nvPr/>
        </p:nvPicPr>
        <p:blipFill rotWithShape="1">
          <a:blip r:embed="rId3">
            <a:alphaModFix/>
          </a:blip>
          <a:srcRect b="0" l="0" r="0" t="0"/>
          <a:stretch/>
        </p:blipFill>
        <p:spPr>
          <a:xfrm>
            <a:off x="398713" y="1504168"/>
            <a:ext cx="8022963" cy="53538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8"/>
          <p:cNvSpPr txBox="1"/>
          <p:nvPr>
            <p:ph type="title"/>
          </p:nvPr>
        </p:nvSpPr>
        <p:spPr>
          <a:xfrm>
            <a:off x="651750" y="804295"/>
            <a:ext cx="11070858" cy="6056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2404D"/>
              </a:buClr>
              <a:buSzPts val="5000"/>
              <a:buFont typeface="Montserrat"/>
              <a:buNone/>
            </a:pPr>
            <a:r>
              <a:rPr lang="en-US"/>
              <a:t>Visual Journal </a:t>
            </a:r>
            <a:r>
              <a:rPr lang="en-US" u="sng">
                <a:solidFill>
                  <a:schemeClr val="hlink"/>
                </a:solidFill>
                <a:hlinkClick r:id="rId3"/>
              </a:rPr>
              <a:t>Link</a:t>
            </a:r>
            <a:endParaRPr/>
          </a:p>
        </p:txBody>
      </p:sp>
      <p:sp>
        <p:nvSpPr>
          <p:cNvPr id="463" name="Google Shape;463;p8"/>
          <p:cNvSpPr txBox="1"/>
          <p:nvPr>
            <p:ph idx="1" type="body"/>
          </p:nvPr>
        </p:nvSpPr>
        <p:spPr>
          <a:xfrm>
            <a:off x="651750" y="2367214"/>
            <a:ext cx="11070858" cy="4033586"/>
          </a:xfrm>
          <a:prstGeom prst="rect">
            <a:avLst/>
          </a:prstGeom>
          <a:noFill/>
          <a:ln>
            <a:noFill/>
          </a:ln>
        </p:spPr>
        <p:txBody>
          <a:bodyPr anchorCtr="0" anchor="t" bIns="45700" lIns="91425" spcFirstLastPara="1" rIns="91425" wrap="square" tIns="45700">
            <a:noAutofit/>
          </a:bodyPr>
          <a:lstStyle/>
          <a:p>
            <a:pPr indent="-19050" lvl="0" marL="171450" rtl="0" algn="l">
              <a:lnSpc>
                <a:spcPct val="100000"/>
              </a:lnSpc>
              <a:spcBef>
                <a:spcPts val="0"/>
              </a:spcBef>
              <a:spcAft>
                <a:spcPts val="0"/>
              </a:spcAft>
              <a:buClr>
                <a:srgbClr val="22404D"/>
              </a:buClr>
              <a:buSzPts val="2400"/>
              <a:buFont typeface="Arial"/>
              <a:buNone/>
            </a:pPr>
            <a:r>
              <a:t/>
            </a:r>
            <a:endParaRPr/>
          </a:p>
        </p:txBody>
      </p:sp>
      <p:pic>
        <p:nvPicPr>
          <p:cNvPr id="464" name="Google Shape;464;p8"/>
          <p:cNvPicPr preferRelativeResize="0"/>
          <p:nvPr/>
        </p:nvPicPr>
        <p:blipFill rotWithShape="1">
          <a:blip r:embed="rId4">
            <a:alphaModFix/>
          </a:blip>
          <a:srcRect b="0" l="0" r="0" t="0"/>
          <a:stretch/>
        </p:blipFill>
        <p:spPr>
          <a:xfrm>
            <a:off x="235205" y="1717287"/>
            <a:ext cx="8102035" cy="40335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9"/>
          <p:cNvSpPr txBox="1"/>
          <p:nvPr>
            <p:ph type="title"/>
          </p:nvPr>
        </p:nvSpPr>
        <p:spPr>
          <a:xfrm>
            <a:off x="6024448" y="680225"/>
            <a:ext cx="5735752" cy="1148576"/>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3600"/>
              <a:buFont typeface="Montserrat ExtraBold"/>
              <a:buNone/>
            </a:pPr>
            <a:r>
              <a:rPr lang="en-US" sz="3600"/>
              <a:t> </a:t>
            </a:r>
            <a:br>
              <a:rPr lang="en-US" sz="3600"/>
            </a:br>
            <a:r>
              <a:rPr lang="en-US" sz="3600"/>
              <a:t> Alberta’s K – 6 Curriculum and </a:t>
            </a:r>
            <a:br>
              <a:rPr lang="en-US" sz="3600"/>
            </a:br>
            <a:r>
              <a:rPr lang="en-US" sz="3600"/>
              <a:t>Financial Literacy</a:t>
            </a:r>
            <a:br>
              <a:rPr lang="en-US" sz="3600"/>
            </a:br>
            <a:br>
              <a:rPr lang="en-US" sz="3600"/>
            </a:br>
            <a:endParaRPr sz="3600"/>
          </a:p>
        </p:txBody>
      </p:sp>
      <p:sp>
        <p:nvSpPr>
          <p:cNvPr id="471" name="Google Shape;471;p9"/>
          <p:cNvSpPr txBox="1"/>
          <p:nvPr>
            <p:ph idx="1" type="body"/>
          </p:nvPr>
        </p:nvSpPr>
        <p:spPr>
          <a:xfrm>
            <a:off x="6024448" y="2149848"/>
            <a:ext cx="5735700" cy="4148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lt1"/>
              </a:buClr>
              <a:buSzPts val="1400"/>
              <a:buNone/>
            </a:pPr>
            <a:r>
              <a:t/>
            </a:r>
            <a:endParaRPr>
              <a:highlight>
                <a:srgbClr val="FF0000"/>
              </a:highlight>
            </a:endParaRPr>
          </a:p>
          <a:p>
            <a:pPr indent="0" lvl="0" marL="0" rtl="0" algn="l">
              <a:lnSpc>
                <a:spcPct val="90000"/>
              </a:lnSpc>
              <a:spcBef>
                <a:spcPts val="1000"/>
              </a:spcBef>
              <a:spcAft>
                <a:spcPts val="0"/>
              </a:spcAft>
              <a:buClr>
                <a:schemeClr val="lt1"/>
              </a:buClr>
              <a:buSzPts val="2400"/>
              <a:buNone/>
            </a:pPr>
            <a:r>
              <a:rPr lang="en-US" sz="2400">
                <a:highlight>
                  <a:srgbClr val="FF0000"/>
                </a:highlight>
              </a:rPr>
              <a:t>Physical Education and Wellness</a:t>
            </a:r>
            <a:endParaRPr/>
          </a:p>
          <a:p>
            <a:pPr indent="0" lvl="0" marL="0" rtl="0" algn="l">
              <a:lnSpc>
                <a:spcPct val="90000"/>
              </a:lnSpc>
              <a:spcBef>
                <a:spcPts val="1000"/>
              </a:spcBef>
              <a:spcAft>
                <a:spcPts val="0"/>
              </a:spcAft>
              <a:buClr>
                <a:schemeClr val="lt1"/>
              </a:buClr>
              <a:buSzPts val="2400"/>
              <a:buNone/>
            </a:pPr>
            <a:r>
              <a:rPr lang="en-US" sz="2400"/>
              <a:t>	Scope and sequence of 	Financial Literacy K to 6</a:t>
            </a:r>
            <a:endParaRPr/>
          </a:p>
          <a:p>
            <a:pPr indent="0" lvl="0" marL="0" rtl="0" algn="l">
              <a:lnSpc>
                <a:spcPct val="90000"/>
              </a:lnSpc>
              <a:spcBef>
                <a:spcPts val="1000"/>
              </a:spcBef>
              <a:spcAft>
                <a:spcPts val="0"/>
              </a:spcAft>
              <a:buClr>
                <a:schemeClr val="lt1"/>
              </a:buClr>
              <a:buSzPts val="2400"/>
              <a:buNone/>
            </a:pPr>
            <a:r>
              <a:t/>
            </a:r>
            <a:endParaRPr sz="2400">
              <a:highlight>
                <a:srgbClr val="FF0000"/>
              </a:highlight>
            </a:endParaRPr>
          </a:p>
          <a:p>
            <a:pPr indent="0" lvl="0" marL="0" rtl="0" algn="l">
              <a:lnSpc>
                <a:spcPct val="90000"/>
              </a:lnSpc>
              <a:spcBef>
                <a:spcPts val="1000"/>
              </a:spcBef>
              <a:spcAft>
                <a:spcPts val="0"/>
              </a:spcAft>
              <a:buClr>
                <a:schemeClr val="lt1"/>
              </a:buClr>
              <a:buSzPts val="2400"/>
              <a:buNone/>
            </a:pPr>
            <a:r>
              <a:rPr lang="en-US" sz="2400">
                <a:highlight>
                  <a:srgbClr val="FF0000"/>
                </a:highlight>
                <a:latin typeface="Montserrat Medium"/>
                <a:ea typeface="Montserrat Medium"/>
                <a:cs typeface="Montserrat Medium"/>
                <a:sym typeface="Montserrat Medium"/>
              </a:rPr>
              <a:t>Curriculum Integration - math </a:t>
            </a:r>
            <a:endParaRPr/>
          </a:p>
          <a:p>
            <a:pPr indent="0" lvl="0" marL="0" rtl="0" algn="l">
              <a:lnSpc>
                <a:spcPct val="90000"/>
              </a:lnSpc>
              <a:spcBef>
                <a:spcPts val="1000"/>
              </a:spcBef>
              <a:spcAft>
                <a:spcPts val="0"/>
              </a:spcAft>
              <a:buClr>
                <a:schemeClr val="lt1"/>
              </a:buClr>
              <a:buSzPts val="2400"/>
              <a:buNone/>
            </a:pPr>
            <a:r>
              <a:t/>
            </a:r>
            <a:endParaRPr sz="2400"/>
          </a:p>
          <a:p>
            <a:pPr indent="0" lvl="0" marL="0" rtl="0" algn="l">
              <a:lnSpc>
                <a:spcPct val="90000"/>
              </a:lnSpc>
              <a:spcBef>
                <a:spcPts val="1000"/>
              </a:spcBef>
              <a:spcAft>
                <a:spcPts val="0"/>
              </a:spcAft>
              <a:buClr>
                <a:schemeClr val="lt1"/>
              </a:buClr>
              <a:buSzPts val="2400"/>
              <a:buNone/>
            </a:pPr>
            <a:r>
              <a:t/>
            </a:r>
            <a:endParaRPr sz="2400"/>
          </a:p>
          <a:p>
            <a:pPr indent="0" lvl="0" marL="0" rtl="0" algn="l">
              <a:lnSpc>
                <a:spcPct val="90000"/>
              </a:lnSpc>
              <a:spcBef>
                <a:spcPts val="1000"/>
              </a:spcBef>
              <a:spcAft>
                <a:spcPts val="0"/>
              </a:spcAft>
              <a:buClr>
                <a:schemeClr val="lt1"/>
              </a:buClr>
              <a:buSzPts val="2400"/>
              <a:buNone/>
            </a:pPr>
            <a:r>
              <a:rPr lang="en-US" sz="2400">
                <a:highlight>
                  <a:srgbClr val="FF0000"/>
                </a:highlight>
              </a:rPr>
              <a:t>Practical Skills</a:t>
            </a:r>
            <a:endParaRPr/>
          </a:p>
          <a:p>
            <a:pPr indent="0" lvl="0" marL="0" rtl="0" algn="l">
              <a:lnSpc>
                <a:spcPct val="90000"/>
              </a:lnSpc>
              <a:spcBef>
                <a:spcPts val="1000"/>
              </a:spcBef>
              <a:spcAft>
                <a:spcPts val="0"/>
              </a:spcAft>
              <a:buClr>
                <a:schemeClr val="lt1"/>
              </a:buClr>
              <a:buSzPts val="2400"/>
              <a:buNone/>
            </a:pPr>
            <a:r>
              <a:rPr lang="en-US" sz="2400"/>
              <a:t>	Financial Literacy is identified 	as one of the practical skills.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JA Brand Colors">
      <a:dk1>
        <a:srgbClr val="22404D"/>
      </a:dk1>
      <a:lt1>
        <a:srgbClr val="FFFFFF"/>
      </a:lt1>
      <a:dk2>
        <a:srgbClr val="285F74"/>
      </a:dk2>
      <a:lt2>
        <a:srgbClr val="C3EDEF"/>
      </a:lt2>
      <a:accent1>
        <a:srgbClr val="00A0AF"/>
      </a:accent1>
      <a:accent2>
        <a:srgbClr val="E3E24F"/>
      </a:accent2>
      <a:accent3>
        <a:srgbClr val="00C0CA"/>
      </a:accent3>
      <a:accent4>
        <a:srgbClr val="28708B"/>
      </a:accent4>
      <a:accent5>
        <a:srgbClr val="009324"/>
      </a:accent5>
      <a:accent6>
        <a:srgbClr val="8FC340"/>
      </a:accent6>
      <a:hlink>
        <a:srgbClr val="99D9DF"/>
      </a:hlink>
      <a:folHlink>
        <a:srgbClr val="008B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2022-03-03T10:30:08Z</dcterms:created>
  <dc:creator>Tere Stouffer</dc:creator>
</cp:coreProperties>
</file>