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0" r:id="rId14"/>
    <p:sldId id="286" r:id="rId15"/>
    <p:sldId id="287" r:id="rId16"/>
    <p:sldId id="288" r:id="rId17"/>
    <p:sldId id="289" r:id="rId18"/>
    <p:sldId id="290" r:id="rId19"/>
    <p:sldId id="291" r:id="rId20"/>
    <p:sldId id="293" r:id="rId21"/>
    <p:sldId id="294" r:id="rId22"/>
    <p:sldId id="295" r:id="rId23"/>
    <p:sldId id="292" r:id="rId24"/>
    <p:sldId id="279" r:id="rId25"/>
    <p:sldId id="299" r:id="rId26"/>
    <p:sldId id="281" r:id="rId27"/>
    <p:sldId id="282" r:id="rId28"/>
    <p:sldId id="268" r:id="rId29"/>
    <p:sldId id="302" r:id="rId30"/>
    <p:sldId id="283" r:id="rId31"/>
    <p:sldId id="303" r:id="rId32"/>
    <p:sldId id="284" r:id="rId33"/>
    <p:sldId id="304" r:id="rId34"/>
    <p:sldId id="285" r:id="rId35"/>
  </p:sldIdLst>
  <p:sldSz cx="12192000" cy="6858000"/>
  <p:notesSz cx="6858000" cy="9144000"/>
  <p:embeddedFontLs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Gill Sans" panose="020B0604020202020204" charset="0"/>
      <p:regular r:id="rId42"/>
      <p:bold r:id="rId43"/>
    </p:embeddedFont>
    <p:embeddedFont>
      <p:font typeface="Meiryo" panose="020B0604030504040204" pitchFamily="34" charset="-128"/>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Montserrat Black" panose="00000A00000000000000" pitchFamily="2" charset="0"/>
      <p:bold r:id="rId52"/>
      <p:boldItalic r:id="rId53"/>
    </p:embeddedFont>
    <p:embeddedFont>
      <p:font typeface="Montserrat ExtraBold" panose="00000900000000000000" pitchFamily="2" charset="0"/>
      <p:bold r:id="rId54"/>
      <p:boldItalic r:id="rId55"/>
    </p:embeddedFont>
    <p:embeddedFont>
      <p:font typeface="Montserrat Medium" panose="00000600000000000000" pitchFamily="2" charset="0"/>
      <p:regular r:id="rId56"/>
      <p:bold r:id="rId57"/>
      <p:italic r:id="rId58"/>
      <p:boldItalic r:id="rId59"/>
    </p:embeddedFont>
    <p:embeddedFont>
      <p:font typeface="Montserrat SemiBold" panose="00000700000000000000" pitchFamily="2" charset="0"/>
      <p:regular r:id="rId60"/>
      <p:bold r:id="rId61"/>
      <p:italic r:id="rId62"/>
      <p:boldItalic r:id="rId63"/>
    </p:embeddedFont>
    <p:embeddedFont>
      <p:font typeface="Proxima Nova Semibold" panose="020B0604020202020204" charset="0"/>
      <p:regular r:id="rId64"/>
      <p:bold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gXyLa2F7nZ0NCyMOKO2EmRZuO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6B285-AFB9-465A-871E-9359CDDE99CB}">
  <a:tblStyle styleId="{1E16B285-AFB9-465A-871E-9359CDDE99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2"/>
          </a:solidFill>
        </a:fill>
      </a:tcStyle>
    </a:wholeTbl>
    <a:band1H>
      <a:tcTxStyle b="off" i="off"/>
      <a:tcStyle>
        <a:tcBdr/>
        <a:fill>
          <a:solidFill>
            <a:srgbClr val="CADFE3"/>
          </a:solidFill>
        </a:fill>
      </a:tcStyle>
    </a:band1H>
    <a:band2H>
      <a:tcTxStyle b="off" i="off"/>
      <a:tcStyle>
        <a:tcBdr/>
      </a:tcStyle>
    </a:band2H>
    <a:band1V>
      <a:tcTxStyle b="off" i="off"/>
      <a:tcStyle>
        <a:tcBdr/>
        <a:fill>
          <a:solidFill>
            <a:srgbClr val="CADFE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54" autoAdjust="0"/>
  </p:normalViewPr>
  <p:slideViewPr>
    <p:cSldViewPr snapToGrid="0">
      <p:cViewPr varScale="1">
        <p:scale>
          <a:sx n="41" d="100"/>
          <a:sy n="41" d="100"/>
        </p:scale>
        <p:origin x="1140" y="30"/>
      </p:cViewPr>
      <p:guideLst/>
    </p:cSldViewPr>
  </p:slideViewPr>
  <p:notesTextViewPr>
    <p:cViewPr>
      <p:scale>
        <a:sx n="1" d="1"/>
        <a:sy n="1" d="1"/>
      </p:scale>
      <p:origin x="0" y="0"/>
    </p:cViewPr>
  </p:notesTextViewPr>
  <p:sorterViewPr>
    <p:cViewPr>
      <p:scale>
        <a:sx n="100" d="100"/>
        <a:sy n="100" d="100"/>
      </p:scale>
      <p:origin x="0" y="-15408"/>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Welcome to our Money Talks session today.  My name is Chris Meaden. I am proud to be a long time educator, especially with the Calgary Board of Education, and now representing Junior Achievement of Southern Alberta as their Director of Teacher Development.   My goal is to share a little bit of information about our organization and our programs especially  those in financial literacy.  I look forward as well to your feedback about how we can support your work in accomplishing the related outcomes in the new curriculum.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we begin“I would like to take this opportunity to acknowledge the traditional territories of the peoples of the Treaty 7 region in Southern Alberta, which includes the Blackfoot First Nation tribes of Siksika, the Piikuni, the Kainai, the Stoney Nakoda First Nations tribes of Chiniki, Bearspaw, and Wesley and the Tsuut’ina First Nation. The city of Calgary is also homeland to the historic Northwest Métis and to Métis Nation of Alberta, Region 3.  </a:t>
            </a:r>
            <a:endParaRPr/>
          </a:p>
          <a:p>
            <a:pPr marL="0" lvl="0" indent="0" algn="l" rtl="0">
              <a:lnSpc>
                <a:spcPct val="100000"/>
              </a:lnSpc>
              <a:spcBef>
                <a:spcPts val="0"/>
              </a:spcBef>
              <a:spcAft>
                <a:spcPts val="0"/>
              </a:spcAft>
              <a:buSzPts val="1400"/>
              <a:buNone/>
            </a:pPr>
            <a:r>
              <a:rPr lang="en-US"/>
              <a:t> </a:t>
            </a:r>
            <a:endParaRPr/>
          </a:p>
        </p:txBody>
      </p:sp>
      <p:sp>
        <p:nvSpPr>
          <p:cNvPr id="399" name="Google Shape;3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Alberta Education has identified learning outcomes for financial literacy K to 6 under this broad organizing idea that spans all seven of the K - 6 curricula.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5" name="Google Shape;4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grade five learning outcome – </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linked to the previous big organizing idea </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and to be reported on and assessed in grade 5 </a:t>
            </a:r>
            <a:endParaRPr dirty="0"/>
          </a:p>
          <a:p>
            <a:pPr marL="171450" lvl="0" indent="-9525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is highlighted here – Students demonstrate how planning can support financial goals.  </a:t>
            </a:r>
            <a:endParaRPr dirty="0"/>
          </a:p>
        </p:txBody>
      </p:sp>
      <p:sp>
        <p:nvSpPr>
          <p:cNvPr id="483" name="Google Shape;4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br>
            <a:r>
              <a:rPr lang="en-US"/>
              <a:t>While not specifically reported on, these KUSPS will help to provide a context for the learning outcome.  In grade 5, students gain </a:t>
            </a:r>
            <a:r>
              <a:rPr lang="en-US" u="sng"/>
              <a:t>knowledge</a:t>
            </a:r>
            <a:r>
              <a:rPr lang="en-US"/>
              <a:t> about their own financial planning in terms of budgeting and making consumer choices -  by </a:t>
            </a:r>
            <a:r>
              <a:rPr lang="en-US" u="sng"/>
              <a:t>understanding</a:t>
            </a:r>
            <a:r>
              <a:rPr lang="en-US"/>
              <a:t> how to create a budget and using their </a:t>
            </a:r>
            <a:r>
              <a:rPr lang="en-US" u="sng"/>
              <a:t>skills</a:t>
            </a:r>
            <a:r>
              <a:rPr lang="en-US"/>
              <a:t> to examine the factors that influence their choices as a consumer – linking financial decision making to their own well being.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br>
              <a:rPr lang="en-US"/>
            </a:b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93" name="Google Shape;4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CA" dirty="0">
                <a:latin typeface="Gill Sans"/>
                <a:ea typeface="Gill Sans"/>
                <a:cs typeface="Gill Sans"/>
                <a:sym typeface="Gill Sans"/>
              </a:rPr>
              <a:t>The first of our tasks related to the new grade 5 learning outcome comes from the JA “Our Business World” program.  In this program, often accessed by grades 4 to 6 teachers, students explore how businesses are created.  Using games and multimedia students learn about innovation, startups and self-employment.</a:t>
            </a:r>
          </a:p>
          <a:p>
            <a:pPr marL="0" lvl="0" indent="0" algn="l" rtl="0">
              <a:spcBef>
                <a:spcPts val="0"/>
              </a:spcBef>
              <a:spcAft>
                <a:spcPts val="0"/>
              </a:spcAft>
              <a:buClr>
                <a:schemeClr val="dk1"/>
              </a:buClr>
              <a:buSzPts val="1200"/>
              <a:buFont typeface="Calibri"/>
              <a:buNone/>
            </a:pPr>
            <a:endParaRPr lang="en-CA" dirty="0">
              <a:latin typeface="Gill Sans"/>
              <a:ea typeface="Gill Sans"/>
              <a:cs typeface="Gill Sans"/>
              <a:sym typeface="Gill Sans"/>
            </a:endParaRPr>
          </a:p>
          <a:p>
            <a:pPr marL="0" lvl="0" indent="0" algn="l" rtl="0">
              <a:spcBef>
                <a:spcPts val="0"/>
              </a:spcBef>
              <a:spcAft>
                <a:spcPts val="0"/>
              </a:spcAft>
              <a:buClr>
                <a:schemeClr val="dk1"/>
              </a:buClr>
              <a:buSzPts val="1200"/>
              <a:buFont typeface="Calibri"/>
              <a:buNone/>
            </a:pPr>
            <a:r>
              <a:rPr lang="en-CA" dirty="0">
                <a:latin typeface="Gill Sans"/>
                <a:ea typeface="Gill Sans"/>
                <a:cs typeface="Gill Sans"/>
                <a:sym typeface="Gill Sans"/>
              </a:rPr>
              <a:t>You will note that most of our programs have student “workbooks” as well as both program/inspiration guides for teachers and volunteer facilitators.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0" name="Google Shape;3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22373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One common business idea for young students is to create a lemonade stand. This is a great way to understand concepts around budgeting, income/expenses and consumer choice.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37" name="Google Shape;5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extLst>
      <p:ext uri="{BB962C8B-B14F-4D97-AF65-F5344CB8AC3E}">
        <p14:creationId xmlns:p14="http://schemas.microsoft.com/office/powerpoint/2010/main" val="98648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0" dirty="0"/>
              <a:t>This is from the teachers’ program/inspiration guide - In the student workbook, students calculate profit.</a:t>
            </a:r>
          </a:p>
          <a:p>
            <a:pPr marL="0" lvl="0" indent="0" algn="l" rtl="0">
              <a:spcBef>
                <a:spcPts val="0"/>
              </a:spcBef>
              <a:spcAft>
                <a:spcPts val="0"/>
              </a:spcAft>
              <a:buNone/>
            </a:pPr>
            <a:endParaRPr lang="en-CA" b="0" dirty="0"/>
          </a:p>
          <a:p>
            <a:pPr marL="0" lvl="0" indent="0" algn="l" rtl="0">
              <a:spcBef>
                <a:spcPts val="0"/>
              </a:spcBef>
              <a:spcAft>
                <a:spcPts val="0"/>
              </a:spcAft>
              <a:buNone/>
            </a:pPr>
            <a:endParaRPr b="1" dirty="0"/>
          </a:p>
        </p:txBody>
      </p:sp>
      <p:sp>
        <p:nvSpPr>
          <p:cNvPr id="547" name="Google Shape;5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extLst>
      <p:ext uri="{BB962C8B-B14F-4D97-AF65-F5344CB8AC3E}">
        <p14:creationId xmlns:p14="http://schemas.microsoft.com/office/powerpoint/2010/main" val="112483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The guide also helps students make decisions about what they want to do with the profit they have made using a budget.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Questions to ask include:</a:t>
            </a:r>
            <a:endParaRPr dirty="0"/>
          </a:p>
          <a:p>
            <a:pPr marL="171450" lvl="0" indent="-171450" algn="l" rtl="0">
              <a:spcBef>
                <a:spcPts val="0"/>
              </a:spcBef>
              <a:spcAft>
                <a:spcPts val="0"/>
              </a:spcAft>
              <a:buClr>
                <a:schemeClr val="dk1"/>
              </a:buClr>
              <a:buSzPts val="1200"/>
              <a:buFont typeface="Calibri"/>
              <a:buChar char="-"/>
            </a:pPr>
            <a:r>
              <a:rPr lang="en-CA" dirty="0"/>
              <a:t>What is a budget?</a:t>
            </a:r>
            <a:endParaRPr dirty="0"/>
          </a:p>
          <a:p>
            <a:pPr marL="171450" lvl="0" indent="-171450" algn="l" rtl="0">
              <a:spcBef>
                <a:spcPts val="0"/>
              </a:spcBef>
              <a:spcAft>
                <a:spcPts val="0"/>
              </a:spcAft>
              <a:buClr>
                <a:schemeClr val="dk1"/>
              </a:buClr>
              <a:buSzPts val="1200"/>
              <a:buFont typeface="Calibri"/>
              <a:buChar char="-"/>
            </a:pPr>
            <a:r>
              <a:rPr lang="en-CA" dirty="0"/>
              <a:t>Why do we need a budget?</a:t>
            </a:r>
            <a:endParaRPr dirty="0"/>
          </a:p>
          <a:p>
            <a:pPr marL="171450" lvl="0" indent="-171450" algn="l" rtl="0">
              <a:spcBef>
                <a:spcPts val="0"/>
              </a:spcBef>
              <a:spcAft>
                <a:spcPts val="0"/>
              </a:spcAft>
              <a:buClr>
                <a:schemeClr val="dk1"/>
              </a:buClr>
              <a:buSzPts val="1200"/>
              <a:buFont typeface="Calibri"/>
              <a:buChar char="-"/>
            </a:pPr>
            <a:r>
              <a:rPr lang="en-CA" dirty="0"/>
              <a:t>What do we budget for?</a:t>
            </a:r>
            <a:endParaRPr dirty="0"/>
          </a:p>
        </p:txBody>
      </p:sp>
      <p:sp>
        <p:nvSpPr>
          <p:cNvPr id="565" name="Google Shape;5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extLst>
      <p:ext uri="{BB962C8B-B14F-4D97-AF65-F5344CB8AC3E}">
        <p14:creationId xmlns:p14="http://schemas.microsoft.com/office/powerpoint/2010/main" val="1469318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Students may brainstorm what they wish to purchase with their proceeds and have a discussion about how personal values impact consumer choice.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573" name="Google Shape;5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69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Even though students have decided on their personal priorities other questions emerge.</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Post-Covid – are these costs realistic?</a:t>
            </a:r>
            <a:endParaRPr dirty="0"/>
          </a:p>
        </p:txBody>
      </p:sp>
      <p:sp>
        <p:nvSpPr>
          <p:cNvPr id="580" name="Google Shape;5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extLst>
      <p:ext uri="{BB962C8B-B14F-4D97-AF65-F5344CB8AC3E}">
        <p14:creationId xmlns:p14="http://schemas.microsoft.com/office/powerpoint/2010/main" val="124672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CA" dirty="0"/>
              <a:t>How do  the scenarios impact their initial budget and consumer decisions.</a:t>
            </a:r>
            <a:endParaRPr dirty="0"/>
          </a:p>
        </p:txBody>
      </p:sp>
      <p:sp>
        <p:nvSpPr>
          <p:cNvPr id="592" name="Google Shape;59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extLst>
      <p:ext uri="{BB962C8B-B14F-4D97-AF65-F5344CB8AC3E}">
        <p14:creationId xmlns:p14="http://schemas.microsoft.com/office/powerpoint/2010/main" val="195585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Junior Achievement Southern Alberta is proud to be part of JA Worldwide - a global Non-Governmental Organization that has been in existence for over 100 years and that includes over 120 local chapters.   </a:t>
            </a:r>
            <a:endParaRPr/>
          </a:p>
        </p:txBody>
      </p:sp>
      <p:sp>
        <p:nvSpPr>
          <p:cNvPr id="407" name="Google Shape;4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611" name="Google Shape;61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extLst>
      <p:ext uri="{BB962C8B-B14F-4D97-AF65-F5344CB8AC3E}">
        <p14:creationId xmlns:p14="http://schemas.microsoft.com/office/powerpoint/2010/main" val="346995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There’s a sale at the store – how do your decisions to buy sale items impact next decisions and budget?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dirty="0"/>
          </a:p>
          <a:p>
            <a:pPr marL="0" lvl="0" indent="0" algn="l" rtl="0">
              <a:spcBef>
                <a:spcPts val="0"/>
              </a:spcBef>
              <a:spcAft>
                <a:spcPts val="0"/>
              </a:spcAft>
              <a:buClr>
                <a:schemeClr val="dk1"/>
              </a:buClr>
              <a:buFont typeface="Arial"/>
              <a:buNone/>
            </a:pPr>
            <a:endParaRPr dirty="0"/>
          </a:p>
        </p:txBody>
      </p:sp>
      <p:sp>
        <p:nvSpPr>
          <p:cNvPr id="622" name="Google Shape;6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extLst>
      <p:ext uri="{BB962C8B-B14F-4D97-AF65-F5344CB8AC3E}">
        <p14:creationId xmlns:p14="http://schemas.microsoft.com/office/powerpoint/2010/main" val="82136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other scenarios might emerge that will impact your budget?  </a:t>
            </a:r>
          </a:p>
          <a:p>
            <a:pPr marL="0" lvl="0" indent="0" algn="l" rtl="0">
              <a:spcBef>
                <a:spcPts val="0"/>
              </a:spcBef>
              <a:spcAft>
                <a:spcPts val="0"/>
              </a:spcAft>
              <a:buNone/>
            </a:pPr>
            <a:endParaRPr dirty="0"/>
          </a:p>
        </p:txBody>
      </p:sp>
      <p:sp>
        <p:nvSpPr>
          <p:cNvPr id="630" name="Google Shape;6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extLst>
      <p:ext uri="{BB962C8B-B14F-4D97-AF65-F5344CB8AC3E}">
        <p14:creationId xmlns:p14="http://schemas.microsoft.com/office/powerpoint/2010/main" val="139444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How and why is budgeting an ongoing process?</a:t>
            </a:r>
            <a:endParaRPr dirty="0"/>
          </a:p>
        </p:txBody>
      </p:sp>
      <p:sp>
        <p:nvSpPr>
          <p:cNvPr id="603" name="Google Shape;6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24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These next set of tasks come from Dollars with Sense, a program often used in Grade 7.  Through the Dollars with Sense program, students get the tools they need to make smart financial decisions, reduce their debt and make investments</a:t>
            </a:r>
          </a:p>
          <a:p>
            <a:pPr marL="0" lvl="0" indent="0" algn="l" rtl="0">
              <a:spcBef>
                <a:spcPts val="0"/>
              </a:spcBef>
              <a:spcAft>
                <a:spcPts val="0"/>
              </a:spcAft>
              <a:buNone/>
            </a:pPr>
            <a:endParaRPr lang="en-US" b="1"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613" name="Google Shape;61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0" dirty="0"/>
              <a:t>In the previous examples, we have talked about things that may impact initial decisions about spending – some are related to consumer choice and others may be emergent or unavoidable.</a:t>
            </a:r>
          </a:p>
          <a:p>
            <a:pPr marL="0" lvl="0" indent="0" algn="l" rtl="0">
              <a:spcBef>
                <a:spcPts val="0"/>
              </a:spcBef>
              <a:spcAft>
                <a:spcPts val="0"/>
              </a:spcAft>
              <a:buNone/>
            </a:pPr>
            <a:endParaRPr lang="en-CA" b="0" dirty="0"/>
          </a:p>
          <a:p>
            <a:pPr marL="0" lvl="0" indent="0" algn="l" rtl="0">
              <a:spcBef>
                <a:spcPts val="0"/>
              </a:spcBef>
              <a:spcAft>
                <a:spcPts val="0"/>
              </a:spcAft>
              <a:buNone/>
            </a:pPr>
            <a:r>
              <a:rPr lang="en-CA" b="0" dirty="0"/>
              <a:t>These next tasks help to lead the discussion about why</a:t>
            </a:r>
            <a:r>
              <a:rPr lang="en-CA" dirty="0"/>
              <a:t> we buy the things we buy - what influences us when we shop? – </a:t>
            </a:r>
            <a:r>
              <a:rPr lang="en-CA" i="1" dirty="0"/>
              <a:t>Program/</a:t>
            </a:r>
            <a:r>
              <a:rPr lang="en-CA" b="0" i="1" dirty="0"/>
              <a:t>Inspiration Guide: pg. 15</a:t>
            </a:r>
            <a:r>
              <a:rPr lang="en-CA"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51" name="Google Shape;5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extLst>
      <p:ext uri="{BB962C8B-B14F-4D97-AF65-F5344CB8AC3E}">
        <p14:creationId xmlns:p14="http://schemas.microsoft.com/office/powerpoint/2010/main" val="8115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0" dirty="0"/>
              <a:t>The discussion can also lead to an opportunity to revisit needs/wants/goals as a consumer – a concept related to the big idea around informed financial decision making  that is revisited throughout K-6.</a:t>
            </a:r>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a:t>Core Activity 2 – Needs, Wants, and Goals, </a:t>
            </a:r>
            <a:r>
              <a:rPr lang="en-CA" b="0" i="1" dirty="0"/>
              <a:t>Program/Inspiration Guide pg. 24-25 // Preparation Portfolio Pg. 16</a:t>
            </a:r>
            <a:endParaRPr dirty="0"/>
          </a:p>
          <a:p>
            <a:pPr marL="175771" lvl="0" indent="-175771" algn="l" rtl="0">
              <a:spcBef>
                <a:spcPts val="0"/>
              </a:spcBef>
              <a:spcAft>
                <a:spcPts val="0"/>
              </a:spcAft>
              <a:buClr>
                <a:schemeClr val="dk1"/>
              </a:buClr>
              <a:buSzPts val="1200"/>
              <a:buFont typeface="Arial"/>
              <a:buChar char="•"/>
            </a:pPr>
            <a:r>
              <a:rPr lang="en-CA" dirty="0"/>
              <a:t>Go over the differences between Needs, Wants and Goals, using the questions found at the bottom of pg. 24 in the Inspiration Guide</a:t>
            </a:r>
            <a:endParaRPr dirty="0"/>
          </a:p>
          <a:p>
            <a:pPr marL="175771" lvl="0" indent="-175771" algn="l" rtl="0">
              <a:spcBef>
                <a:spcPts val="0"/>
              </a:spcBef>
              <a:spcAft>
                <a:spcPts val="0"/>
              </a:spcAft>
              <a:buClr>
                <a:schemeClr val="dk1"/>
              </a:buClr>
              <a:buSzPts val="1200"/>
              <a:buFont typeface="Arial"/>
              <a:buChar char="•"/>
            </a:pPr>
            <a:r>
              <a:rPr lang="en-CA" dirty="0"/>
              <a:t>Have students turn to page 16 in the preparation portfolio and record 1 need, 1 want, and 1 goal they have. They will fill out the rest of that page to determine how they can save money for those needs, wants, and goals</a:t>
            </a:r>
            <a:endParaRPr dirty="0"/>
          </a:p>
          <a:p>
            <a:pPr marL="0" lvl="0" indent="0" algn="l" rtl="0">
              <a:spcBef>
                <a:spcPts val="0"/>
              </a:spcBef>
              <a:spcAft>
                <a:spcPts val="0"/>
              </a:spcAft>
              <a:buNone/>
            </a:pPr>
            <a:endParaRPr dirty="0"/>
          </a:p>
        </p:txBody>
      </p:sp>
      <p:sp>
        <p:nvSpPr>
          <p:cNvPr id="692" name="Google Shape;69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extLst>
      <p:ext uri="{BB962C8B-B14F-4D97-AF65-F5344CB8AC3E}">
        <p14:creationId xmlns:p14="http://schemas.microsoft.com/office/powerpoint/2010/main" val="2679203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CA" b="1" dirty="0"/>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a:t>A reminder again that budgets are revisited and revised as situations change.</a:t>
            </a:r>
          </a:p>
          <a:p>
            <a:pPr marL="0" lvl="0" indent="0" algn="l" rtl="0">
              <a:spcBef>
                <a:spcPts val="0"/>
              </a:spcBef>
              <a:spcAft>
                <a:spcPts val="0"/>
              </a:spcAft>
              <a:buNone/>
            </a:pPr>
            <a:endParaRPr lang="en-CA"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14" name="Google Shape;7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extLst>
      <p:ext uri="{BB962C8B-B14F-4D97-AF65-F5344CB8AC3E}">
        <p14:creationId xmlns:p14="http://schemas.microsoft.com/office/powerpoint/2010/main" val="4236904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0" dirty="0"/>
              <a:t>And constantly includes making smart consumer choices.</a:t>
            </a:r>
          </a:p>
          <a:p>
            <a:pPr marL="0" lvl="0" indent="0" algn="l" rtl="0">
              <a:spcBef>
                <a:spcPts val="0"/>
              </a:spcBef>
              <a:spcAft>
                <a:spcPts val="0"/>
              </a:spcAft>
              <a:buNone/>
            </a:pPr>
            <a:endParaRPr lang="en-CA" b="0" dirty="0"/>
          </a:p>
          <a:p>
            <a:pPr marL="0" lvl="0" indent="0" algn="l" rtl="0">
              <a:spcBef>
                <a:spcPts val="0"/>
              </a:spcBef>
              <a:spcAft>
                <a:spcPts val="0"/>
              </a:spcAft>
              <a:buNone/>
            </a:pPr>
            <a:r>
              <a:rPr lang="en-CA" b="1" dirty="0"/>
              <a:t>Core Activity 2 </a:t>
            </a:r>
            <a:r>
              <a:rPr lang="en-CA" dirty="0"/>
              <a:t>– Are you a SMART consumer? – </a:t>
            </a:r>
            <a:r>
              <a:rPr lang="en-CA" i="1" dirty="0"/>
              <a:t>Program/</a:t>
            </a:r>
            <a:r>
              <a:rPr lang="en-CA" b="0" i="1" dirty="0"/>
              <a:t>Inspiration Guide: pg. 16</a:t>
            </a:r>
            <a:endParaRPr dirty="0"/>
          </a:p>
          <a:p>
            <a:pPr marL="175771" lvl="0" indent="-175771" algn="l" rtl="0">
              <a:spcBef>
                <a:spcPts val="0"/>
              </a:spcBef>
              <a:spcAft>
                <a:spcPts val="0"/>
              </a:spcAft>
              <a:buClr>
                <a:schemeClr val="dk1"/>
              </a:buClr>
              <a:buSzPts val="1200"/>
              <a:buFont typeface="Arial"/>
              <a:buChar char="•"/>
            </a:pPr>
            <a:r>
              <a:rPr lang="en-CA" dirty="0"/>
              <a:t>Ask students what it means to be a SMART shopper</a:t>
            </a:r>
            <a:endParaRPr b="1" dirty="0"/>
          </a:p>
          <a:p>
            <a:pPr marL="175771" lvl="0" indent="-175771" algn="l" rtl="0">
              <a:spcBef>
                <a:spcPts val="0"/>
              </a:spcBef>
              <a:spcAft>
                <a:spcPts val="0"/>
              </a:spcAft>
              <a:buClr>
                <a:schemeClr val="dk1"/>
              </a:buClr>
              <a:buSzPts val="1200"/>
              <a:buFont typeface="Arial"/>
              <a:buChar char="•"/>
            </a:pPr>
            <a:r>
              <a:rPr lang="en-CA" dirty="0"/>
              <a:t>Go over the SMART steps with the class using an example. (Process of purchasing a car, buying an expensive electronic, etc.) Use a personal story if you can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68" name="Google Shape;5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extLst>
      <p:ext uri="{BB962C8B-B14F-4D97-AF65-F5344CB8AC3E}">
        <p14:creationId xmlns:p14="http://schemas.microsoft.com/office/powerpoint/2010/main" val="3288779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0" dirty="0"/>
              <a:t>Again, today’s sample tasks came from JA’s Our Business World and Dollars with Sense.  In both programs, there are opportunities to support and extend learning.  Many of the worksheet tasks, for example, are more directed and offer less choice and more guidance.</a:t>
            </a:r>
          </a:p>
          <a:p>
            <a:pPr marL="0" lvl="0" indent="0" algn="l" rtl="0">
              <a:spcBef>
                <a:spcPts val="0"/>
              </a:spcBef>
              <a:spcAft>
                <a:spcPts val="0"/>
              </a:spcAft>
              <a:buNone/>
            </a:pPr>
            <a:endParaRPr lang="en-CA" b="0" dirty="0"/>
          </a:p>
          <a:p>
            <a:pPr marL="0" lvl="0" indent="0" algn="l" rtl="0">
              <a:spcBef>
                <a:spcPts val="0"/>
              </a:spcBef>
              <a:spcAft>
                <a:spcPts val="0"/>
              </a:spcAft>
              <a:buNone/>
            </a:pPr>
            <a:r>
              <a:rPr lang="en-CA" b="0" dirty="0"/>
              <a:t>Our Business World offers extension through the creation of a startup company – , budgeting, marketing, sales     </a:t>
            </a:r>
          </a:p>
          <a:p>
            <a:pPr marL="0" lvl="0" indent="0" algn="l" rtl="0">
              <a:spcBef>
                <a:spcPts val="0"/>
              </a:spcBef>
              <a:spcAft>
                <a:spcPts val="0"/>
              </a:spcAft>
              <a:buNone/>
            </a:pPr>
            <a:endParaRPr lang="en-CA" b="0" dirty="0"/>
          </a:p>
          <a:p>
            <a:pPr marL="0" lvl="0" indent="0" algn="l" rtl="0">
              <a:spcBef>
                <a:spcPts val="0"/>
              </a:spcBef>
              <a:spcAft>
                <a:spcPts val="0"/>
              </a:spcAft>
              <a:buNone/>
            </a:pPr>
            <a:r>
              <a:rPr lang="en-CA" b="0" dirty="0"/>
              <a:t>Here are some examples of scenarios about consumer choices from Dollars with Sense.</a:t>
            </a:r>
            <a:endParaRPr b="0" dirty="0"/>
          </a:p>
        </p:txBody>
      </p:sp>
      <p:sp>
        <p:nvSpPr>
          <p:cNvPr id="777" name="Google Shape;77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extLst>
      <p:ext uri="{BB962C8B-B14F-4D97-AF65-F5344CB8AC3E}">
        <p14:creationId xmlns:p14="http://schemas.microsoft.com/office/powerpoint/2010/main" val="111352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an organization, JA continues to build and grow opportunities  to help our students build their skills in three key areas -  financial literacy, career readiness and entrepreneurship training.  Through the opportunities provided, it has been exciting to see evidence of student growth, not only in terms of their financial literacy but also their financial capability and even financial capacity.  You will see the term financial capacity more and more in literature – that motivation and knowledge that individuals have to engage with and use financial information to make sound decisions.  Some of our volunteers and professionals have even found the information useful in their own financial planning – linking to what the literature also calls financial health.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am interested in our audience today.  Please feel free to turn on your microphones or identify in the chat if you have worked with Junior Achievement in the past – as a student, a teacher, a parent or a volunteer!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6" name="Google Shape;4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While our focus today is on financial literacy, we also wanted to highlight a new program for JA.  Because computer science, too, is  identified as a practical skill in the new Alberta curriculum, Junior Achievement has partnered with the Calgary developers of RoboGarden to offer this platform to our Calgary and Area teachers/students.  Grades K to 6 teachers can apply through our JA website to also access this program for next year.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focus of RoboGarden is on computational thinking including decomposing, pattern recognition, abstraction, algorithms.  It is engaging, gamified and self directed platform that offers students access to different levels depending on their understanding.  Much like your other online learning shells, it includes a section for teachers to track learning.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“From basic financial literacy to computer coding to understanding consent in relationships, students will learn a range of practical skills for real world success.  The new curriculum will teach computer science and problem solving that includes coding and algorithms.”  Alberta Education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659" name="Google Shape;65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Supporting you as teachers including – </a:t>
            </a:r>
          </a:p>
          <a:p>
            <a:pPr lvl="1">
              <a:buFontTx/>
              <a:buChar char="-"/>
            </a:pPr>
            <a:r>
              <a:rPr lang="en-US" dirty="0"/>
              <a:t>Clear alignment with new curriculum</a:t>
            </a:r>
          </a:p>
          <a:p>
            <a:pPr lvl="1">
              <a:buFontTx/>
              <a:buChar char="-"/>
            </a:pPr>
            <a:r>
              <a:rPr lang="en-US" dirty="0"/>
              <a:t>Evolving our online/less paper approach</a:t>
            </a:r>
          </a:p>
          <a:p>
            <a:pPr lvl="1">
              <a:buFontTx/>
              <a:buChar char="-"/>
            </a:pPr>
            <a:r>
              <a:rPr lang="en-US" dirty="0"/>
              <a:t>Advancing the Learning Management System for teachers</a:t>
            </a:r>
          </a:p>
          <a:p>
            <a:pPr lvl="1">
              <a:buFontTx/>
              <a:buChar char="-"/>
            </a:pPr>
            <a:r>
              <a:rPr lang="en-US" dirty="0"/>
              <a:t>Capitalizing on our visibility and reach within the business community</a:t>
            </a:r>
          </a:p>
          <a:p>
            <a:pPr marL="228600" indent="0">
              <a:buFontTx/>
              <a:buNone/>
            </a:pPr>
            <a:endParaRPr lang="en-US" dirty="0"/>
          </a:p>
          <a:p>
            <a:pPr marL="228600" indent="0">
              <a:buFontTx/>
              <a:buNone/>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017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Through our program registration, you may be able to access volunteers for single sessions - I would encourage you to continue to access financial experts, either through JA or through your own community.   As an educator, I am always reminded, though, that it  is your knowledge and expertise that brings “learning to life” in our Alberta classrooms - your ability to link learning such as with the previous tasks where students calculated credit or mortgage payments.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Please do continue to access our materials, though,  as you make decisions around the complex work that you do.  Please use the links on the program page to contact 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Much can be accomplished when we are able to work together. (Video 49 sec)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https://vimeo.com/245772036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68" name="Google Shape;66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 can find information about our many JA programs on our website and/or through the link/ QR code provided.  You will note that the programs are currently attached to these K through 12 programs. You will note that most of the programs include both a student workbook as well as a program guide for facilitators. There are online options if you prefer less paper.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 will give you the opportunity to sign off if you like but I have pulled the program slide up again – take a look at the link or the QR codes on the link and I will stay online in case you have questions.    </a:t>
            </a:r>
            <a:endParaRPr dirty="0"/>
          </a:p>
        </p:txBody>
      </p:sp>
      <p:sp>
        <p:nvSpPr>
          <p:cNvPr id="443" name="Google Shape;4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2723892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thank you so much for choosing to spend time with me today.  Please do reach out should you have questions, feedback or ideas for our organization or our services.  </a:t>
            </a:r>
            <a:endParaRPr/>
          </a:p>
        </p:txBody>
      </p:sp>
      <p:sp>
        <p:nvSpPr>
          <p:cNvPr id="677" name="Google Shape;6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JA Southern Alberta is a regional office and one of the largest in Canada.  We work with other regions including Junior Achievement of Northern Alberta and NWT  to consider our provincial needs and develop new materials based on what is happening locally – in this case, our new provincial curricula.</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en-US" dirty="0"/>
              <a:t>Because of our reputation and our ability to respond, JA Southern Alberta is proud to report a substantial increase in our reach – as of December this year, almost 30, 000 students accessed our programs in Alberta. </a:t>
            </a:r>
            <a:endParaRPr dirty="0"/>
          </a:p>
        </p:txBody>
      </p:sp>
      <p:sp>
        <p:nvSpPr>
          <p:cNvPr id="428" name="Google Shape;4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Throughout the world, JA has huge support from the community. We appreciate our volunteers and the funds to provide our programs free of charge.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Here are some of our local funders.</a:t>
            </a:r>
            <a:endParaRPr/>
          </a:p>
        </p:txBody>
      </p:sp>
      <p:sp>
        <p:nvSpPr>
          <p:cNvPr id="435" name="Google Shape;4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can find information about our many JA programs on our website and/or through the link/ QR code provided.  You will note that the programs are currently attached to these K through 12 programs. You will note that most of the programs include both a student workbook as well as a program guide for facilitators. There are online options if you prefer less paper.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Today, as we adapt to the outcomes from the new curriculum though, we will highlight information from different across programs as it links to the new curricula.   </a:t>
            </a:r>
            <a:endParaRPr/>
          </a:p>
        </p:txBody>
      </p:sp>
      <p:sp>
        <p:nvSpPr>
          <p:cNvPr id="443" name="Google Shape;4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Our goal is to help you as you consider your work related to financial literacy.  We know that you make important decisions every day about the resources you choose  as you consider the learning profiles of the students in your class, your lesson </a:t>
            </a:r>
            <a:r>
              <a:rPr lang="en-US" dirty="0" err="1"/>
              <a:t>pacing,your</a:t>
            </a:r>
            <a:r>
              <a:rPr lang="en-US" dirty="0"/>
              <a:t> assessment… and the list goes 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We’ve provided a visual journal template or graphic organizer to help you as you reflect today. As educators, we recognize journaling as an important tool for both us and our students.   Like many of our learning processes, it has been adopted by others.  Bullet journals or </a:t>
            </a:r>
            <a:r>
              <a:rPr lang="en-US" dirty="0" err="1"/>
              <a:t>BuJos</a:t>
            </a:r>
            <a:r>
              <a:rPr lang="en-US" dirty="0"/>
              <a:t> (developed by Ryder Carroll) are also used by many entrepreneurs as a combination to do list, goal tracker, diary of questions, observations, both job-related and personal – the design of each is unique to the individual and may include things to read, write, edit, watch, blog, quote, hear…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endParaRPr dirty="0"/>
          </a:p>
        </p:txBody>
      </p:sp>
      <p:sp>
        <p:nvSpPr>
          <p:cNvPr id="452" name="Google Shape;4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Consider using this journal/ learning tool as place to document today – what is interesting, important to take note of – imagine, wonder, question or be curious about. We’ll also appreciate your feedback as we continue to evolve our current programs and develop new ones. </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p:txBody>
      </p:sp>
      <p:sp>
        <p:nvSpPr>
          <p:cNvPr id="460" name="Google Shape;4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In terms of the Alberta Education’s new K to 6 curricula , a scope and sequence of financial literacy outcomes are now identified in our physical education and wellness curriculum. Students will learn in age- appropriate ways that money has value and allows them to purchase the things that they need and want.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Students will continue to work with money concepts in mathematics to support the financial literacy skills learned in physical education and wellness.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Alberta Education has specifically identified financial literacy as one of the practical skills alongside computer science, public speaking and consent.</a:t>
            </a:r>
            <a:endParaRPr dirty="0"/>
          </a:p>
          <a:p>
            <a:pPr marL="0" marR="0" lvl="0" indent="0" algn="l" rtl="0">
              <a:lnSpc>
                <a:spcPct val="100000"/>
              </a:lnSpc>
              <a:spcBef>
                <a:spcPts val="0"/>
              </a:spcBef>
              <a:spcAft>
                <a:spcPts val="0"/>
              </a:spcAft>
              <a:buClr>
                <a:schemeClr val="dk1"/>
              </a:buClr>
              <a:buSzPts val="1200"/>
              <a:buFont typeface="Calibri"/>
              <a:buNone/>
            </a:pPr>
            <a:r>
              <a:rPr lang="en-US" dirty="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 </a:t>
            </a: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endParaRPr dirty="0"/>
          </a:p>
        </p:txBody>
      </p:sp>
      <p:sp>
        <p:nvSpPr>
          <p:cNvPr id="468" name="Google Shape;4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bg>
      <p:bgPr>
        <a:solidFill>
          <a:srgbClr val="285F74"/>
        </a:solidFill>
        <a:effectLst/>
      </p:bgPr>
    </p:bg>
    <p:spTree>
      <p:nvGrpSpPr>
        <p:cNvPr id="1" name="Shape 15"/>
        <p:cNvGrpSpPr/>
        <p:nvPr/>
      </p:nvGrpSpPr>
      <p:grpSpPr>
        <a:xfrm>
          <a:off x="0" y="0"/>
          <a:ext cx="0" cy="0"/>
          <a:chOff x="0" y="0"/>
          <a:chExt cx="0" cy="0"/>
        </a:xfrm>
      </p:grpSpPr>
      <p:pic>
        <p:nvPicPr>
          <p:cNvPr id="16" name="Google Shape;16;p32"/>
          <p:cNvPicPr preferRelativeResize="0"/>
          <p:nvPr/>
        </p:nvPicPr>
        <p:blipFill rotWithShape="1">
          <a:blip r:embed="rId2">
            <a:alphaModFix/>
          </a:blip>
          <a:srcRect/>
          <a:stretch/>
        </p:blipFill>
        <p:spPr>
          <a:xfrm>
            <a:off x="1" y="0"/>
            <a:ext cx="5491556" cy="6858000"/>
          </a:xfrm>
          <a:prstGeom prst="rect">
            <a:avLst/>
          </a:prstGeom>
          <a:noFill/>
          <a:ln>
            <a:noFill/>
          </a:ln>
        </p:spPr>
      </p:pic>
      <p:sp>
        <p:nvSpPr>
          <p:cNvPr id="17" name="Google Shape;17;p32"/>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2"/>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000"/>
              <a:buFont typeface="Montserrat ExtraBold"/>
              <a:buNone/>
              <a:defRPr sz="5000" b="1" i="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Section Title-1a">
  <p:cSld name="1_Image Section Title-1a">
    <p:bg>
      <p:bgPr>
        <a:solidFill>
          <a:srgbClr val="285F74"/>
        </a:solidFill>
        <a:effectLst/>
      </p:bgPr>
    </p:bg>
    <p:spTree>
      <p:nvGrpSpPr>
        <p:cNvPr id="1" name="Shape 72"/>
        <p:cNvGrpSpPr/>
        <p:nvPr/>
      </p:nvGrpSpPr>
      <p:grpSpPr>
        <a:xfrm>
          <a:off x="0" y="0"/>
          <a:ext cx="0" cy="0"/>
          <a:chOff x="0" y="0"/>
          <a:chExt cx="0" cy="0"/>
        </a:xfrm>
      </p:grpSpPr>
      <p:sp>
        <p:nvSpPr>
          <p:cNvPr id="73" name="Google Shape;73;p44"/>
          <p:cNvSpPr>
            <a:spLocks noGrp="1"/>
          </p:cNvSpPr>
          <p:nvPr>
            <p:ph type="pic" idx="2"/>
          </p:nvPr>
        </p:nvSpPr>
        <p:spPr>
          <a:xfrm>
            <a:off x="0" y="0"/>
            <a:ext cx="5504687" cy="6890677"/>
          </a:xfrm>
          <a:prstGeom prst="rect">
            <a:avLst/>
          </a:prstGeom>
          <a:solidFill>
            <a:srgbClr val="D8D8D8"/>
          </a:solidFill>
          <a:ln>
            <a:noFill/>
          </a:ln>
        </p:spPr>
      </p:sp>
      <p:sp>
        <p:nvSpPr>
          <p:cNvPr id="74" name="Google Shape;74;p44"/>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44"/>
          <p:cNvPicPr preferRelativeResize="0"/>
          <p:nvPr/>
        </p:nvPicPr>
        <p:blipFill rotWithShape="1">
          <a:blip r:embed="rId2">
            <a:alphaModFix/>
          </a:blip>
          <a:srcRect/>
          <a:stretch/>
        </p:blipFill>
        <p:spPr>
          <a:xfrm>
            <a:off x="11621129" y="6248913"/>
            <a:ext cx="374870" cy="461377"/>
          </a:xfrm>
          <a:prstGeom prst="rect">
            <a:avLst/>
          </a:prstGeom>
          <a:noFill/>
          <a:ln>
            <a:noFill/>
          </a:ln>
        </p:spPr>
      </p:pic>
      <p:sp>
        <p:nvSpPr>
          <p:cNvPr id="76" name="Google Shape;76;p44"/>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Section Title-1b">
  <p:cSld name="Image Section Title-1b">
    <p:bg>
      <p:bgPr>
        <a:solidFill>
          <a:srgbClr val="285F74"/>
        </a:solidFill>
        <a:effectLst/>
      </p:bgPr>
    </p:bg>
    <p:spTree>
      <p:nvGrpSpPr>
        <p:cNvPr id="1" name="Shape 77"/>
        <p:cNvGrpSpPr/>
        <p:nvPr/>
      </p:nvGrpSpPr>
      <p:grpSpPr>
        <a:xfrm>
          <a:off x="0" y="0"/>
          <a:ext cx="0" cy="0"/>
          <a:chOff x="0" y="0"/>
          <a:chExt cx="0" cy="0"/>
        </a:xfrm>
      </p:grpSpPr>
      <p:sp>
        <p:nvSpPr>
          <p:cNvPr id="78" name="Google Shape;78;p45"/>
          <p:cNvSpPr>
            <a:spLocks noGrp="1"/>
          </p:cNvSpPr>
          <p:nvPr>
            <p:ph type="pic" idx="2"/>
          </p:nvPr>
        </p:nvSpPr>
        <p:spPr>
          <a:xfrm>
            <a:off x="6687313" y="-16339"/>
            <a:ext cx="5504687" cy="6890677"/>
          </a:xfrm>
          <a:prstGeom prst="rect">
            <a:avLst/>
          </a:prstGeom>
          <a:solidFill>
            <a:srgbClr val="D8D8D8"/>
          </a:solidFill>
          <a:ln>
            <a:noFill/>
          </a:ln>
        </p:spPr>
      </p:sp>
      <p:pic>
        <p:nvPicPr>
          <p:cNvPr id="79" name="Google Shape;79;p45"/>
          <p:cNvPicPr preferRelativeResize="0"/>
          <p:nvPr/>
        </p:nvPicPr>
        <p:blipFill rotWithShape="1">
          <a:blip r:embed="rId2">
            <a:alphaModFix/>
          </a:blip>
          <a:srcRect/>
          <a:stretch/>
        </p:blipFill>
        <p:spPr>
          <a:xfrm>
            <a:off x="6080938" y="6248913"/>
            <a:ext cx="374870" cy="461377"/>
          </a:xfrm>
          <a:prstGeom prst="rect">
            <a:avLst/>
          </a:prstGeom>
          <a:noFill/>
          <a:ln>
            <a:noFill/>
          </a:ln>
        </p:spPr>
      </p:pic>
      <p:sp>
        <p:nvSpPr>
          <p:cNvPr id="80" name="Google Shape;80;p45"/>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5">
  <p:cSld name="Title Slide-5">
    <p:bg>
      <p:bgPr>
        <a:solidFill>
          <a:srgbClr val="28708B"/>
        </a:solidFill>
        <a:effectLst/>
      </p:bgPr>
    </p:bg>
    <p:spTree>
      <p:nvGrpSpPr>
        <p:cNvPr id="1" name="Shape 82"/>
        <p:cNvGrpSpPr/>
        <p:nvPr/>
      </p:nvGrpSpPr>
      <p:grpSpPr>
        <a:xfrm>
          <a:off x="0" y="0"/>
          <a:ext cx="0" cy="0"/>
          <a:chOff x="0" y="0"/>
          <a:chExt cx="0" cy="0"/>
        </a:xfrm>
      </p:grpSpPr>
      <p:pic>
        <p:nvPicPr>
          <p:cNvPr id="83" name="Google Shape;83;p46"/>
          <p:cNvPicPr preferRelativeResize="0"/>
          <p:nvPr/>
        </p:nvPicPr>
        <p:blipFill rotWithShape="1">
          <a:blip r:embed="rId2">
            <a:alphaModFix/>
          </a:blip>
          <a:srcRect/>
          <a:stretch/>
        </p:blipFill>
        <p:spPr>
          <a:xfrm>
            <a:off x="1" y="0"/>
            <a:ext cx="5491556" cy="6858000"/>
          </a:xfrm>
          <a:prstGeom prst="rect">
            <a:avLst/>
          </a:prstGeom>
          <a:noFill/>
          <a:ln>
            <a:noFill/>
          </a:ln>
        </p:spPr>
      </p:pic>
      <p:sp>
        <p:nvSpPr>
          <p:cNvPr id="84" name="Google Shape;84;p46"/>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46"/>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000"/>
              <a:buFont typeface="Montserrat ExtraBold"/>
              <a:buNone/>
              <a:defRPr sz="5000" b="1" i="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6"/>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2">
  <p:cSld name="Title Slide-2">
    <p:bg>
      <p:bgPr>
        <a:solidFill>
          <a:srgbClr val="00A0AF"/>
        </a:solidFill>
        <a:effectLst/>
      </p:bgPr>
    </p:bg>
    <p:spTree>
      <p:nvGrpSpPr>
        <p:cNvPr id="1" name="Shape 87"/>
        <p:cNvGrpSpPr/>
        <p:nvPr/>
      </p:nvGrpSpPr>
      <p:grpSpPr>
        <a:xfrm>
          <a:off x="0" y="0"/>
          <a:ext cx="0" cy="0"/>
          <a:chOff x="0" y="0"/>
          <a:chExt cx="0" cy="0"/>
        </a:xfrm>
      </p:grpSpPr>
      <p:pic>
        <p:nvPicPr>
          <p:cNvPr id="88" name="Google Shape;88;p47"/>
          <p:cNvPicPr preferRelativeResize="0"/>
          <p:nvPr/>
        </p:nvPicPr>
        <p:blipFill rotWithShape="1">
          <a:blip r:embed="rId2">
            <a:alphaModFix/>
          </a:blip>
          <a:srcRect/>
          <a:stretch/>
        </p:blipFill>
        <p:spPr>
          <a:xfrm>
            <a:off x="1" y="0"/>
            <a:ext cx="5491556" cy="6858000"/>
          </a:xfrm>
          <a:prstGeom prst="rect">
            <a:avLst/>
          </a:prstGeom>
          <a:noFill/>
          <a:ln>
            <a:noFill/>
          </a:ln>
        </p:spPr>
      </p:pic>
      <p:sp>
        <p:nvSpPr>
          <p:cNvPr id="89" name="Google Shape;89;p47"/>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7"/>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000"/>
              <a:buFont typeface="Montserrat ExtraBold"/>
              <a:buNone/>
              <a:defRPr sz="5000" b="1" i="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7"/>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3">
  <p:cSld name="Title Slide-3">
    <p:bg>
      <p:bgPr>
        <a:solidFill>
          <a:srgbClr val="22404D"/>
        </a:solidFill>
        <a:effectLst/>
      </p:bgPr>
    </p:bg>
    <p:spTree>
      <p:nvGrpSpPr>
        <p:cNvPr id="1"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a:stretch/>
        </p:blipFill>
        <p:spPr>
          <a:xfrm>
            <a:off x="1" y="0"/>
            <a:ext cx="5491556" cy="6858000"/>
          </a:xfrm>
          <a:prstGeom prst="rect">
            <a:avLst/>
          </a:prstGeom>
          <a:noFill/>
          <a:ln>
            <a:noFill/>
          </a:ln>
        </p:spPr>
      </p:pic>
      <p:sp>
        <p:nvSpPr>
          <p:cNvPr id="94" name="Google Shape;94;p48"/>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8"/>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000"/>
              <a:buFont typeface="Montserrat ExtraBold"/>
              <a:buNone/>
              <a:defRPr sz="5000" b="1" i="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4">
  <p:cSld name="Title Slide-4">
    <p:bg>
      <p:bgPr>
        <a:solidFill>
          <a:srgbClr val="99D9DF"/>
        </a:solidFill>
        <a:effectLst/>
      </p:bgPr>
    </p:bg>
    <p:spTree>
      <p:nvGrpSpPr>
        <p:cNvPr id="1" name="Shape 97"/>
        <p:cNvGrpSpPr/>
        <p:nvPr/>
      </p:nvGrpSpPr>
      <p:grpSpPr>
        <a:xfrm>
          <a:off x="0" y="0"/>
          <a:ext cx="0" cy="0"/>
          <a:chOff x="0" y="0"/>
          <a:chExt cx="0" cy="0"/>
        </a:xfrm>
      </p:grpSpPr>
      <p:sp>
        <p:nvSpPr>
          <p:cNvPr id="98" name="Google Shape;98;p49"/>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9" name="Google Shape;99;p49"/>
          <p:cNvPicPr preferRelativeResize="0"/>
          <p:nvPr/>
        </p:nvPicPr>
        <p:blipFill rotWithShape="1">
          <a:blip r:embed="rId2">
            <a:alphaModFix/>
          </a:blip>
          <a:srcRect/>
          <a:stretch/>
        </p:blipFill>
        <p:spPr>
          <a:xfrm>
            <a:off x="-57150" y="10456"/>
            <a:ext cx="5572120" cy="6858000"/>
          </a:xfrm>
          <a:prstGeom prst="rect">
            <a:avLst/>
          </a:prstGeom>
          <a:noFill/>
          <a:ln>
            <a:noFill/>
          </a:ln>
        </p:spPr>
      </p:pic>
      <p:sp>
        <p:nvSpPr>
          <p:cNvPr id="100" name="Google Shape;100;p49"/>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2404D"/>
              </a:buClr>
              <a:buSzPts val="5000"/>
              <a:buFont typeface="Montserrat ExtraBold"/>
              <a:buNone/>
              <a:defRPr sz="5000" b="1" i="0" cap="none">
                <a:solidFill>
                  <a:srgbClr val="22404D"/>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9"/>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2404D"/>
              </a:buClr>
              <a:buSzPts val="1400"/>
              <a:buNone/>
              <a:defRPr sz="1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6">
  <p:cSld name="Title Slide-6">
    <p:bg>
      <p:bgPr>
        <a:solidFill>
          <a:srgbClr val="008B9C"/>
        </a:solidFill>
        <a:effectLst/>
      </p:bgPr>
    </p:bg>
    <p:spTree>
      <p:nvGrpSpPr>
        <p:cNvPr id="1" name="Shape 102"/>
        <p:cNvGrpSpPr/>
        <p:nvPr/>
      </p:nvGrpSpPr>
      <p:grpSpPr>
        <a:xfrm>
          <a:off x="0" y="0"/>
          <a:ext cx="0" cy="0"/>
          <a:chOff x="0" y="0"/>
          <a:chExt cx="0" cy="0"/>
        </a:xfrm>
      </p:grpSpPr>
      <p:pic>
        <p:nvPicPr>
          <p:cNvPr id="103" name="Google Shape;103;p50"/>
          <p:cNvPicPr preferRelativeResize="0"/>
          <p:nvPr/>
        </p:nvPicPr>
        <p:blipFill rotWithShape="1">
          <a:blip r:embed="rId2">
            <a:alphaModFix/>
          </a:blip>
          <a:srcRect/>
          <a:stretch/>
        </p:blipFill>
        <p:spPr>
          <a:xfrm>
            <a:off x="1" y="0"/>
            <a:ext cx="5491556" cy="6858000"/>
          </a:xfrm>
          <a:prstGeom prst="rect">
            <a:avLst/>
          </a:prstGeom>
          <a:noFill/>
          <a:ln>
            <a:noFill/>
          </a:ln>
        </p:spPr>
      </p:pic>
      <p:sp>
        <p:nvSpPr>
          <p:cNvPr id="104" name="Google Shape;104;p50"/>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50"/>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000"/>
              <a:buFont typeface="Montserrat ExtraBold"/>
              <a:buNone/>
              <a:defRPr sz="5000" b="1" i="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7">
  <p:cSld name="Title Slide-7">
    <p:bg>
      <p:bgPr>
        <a:solidFill>
          <a:srgbClr val="8FC440"/>
        </a:solidFill>
        <a:effectLst/>
      </p:bgPr>
    </p:bg>
    <p:spTree>
      <p:nvGrpSpPr>
        <p:cNvPr id="1" name="Shape 107"/>
        <p:cNvGrpSpPr/>
        <p:nvPr/>
      </p:nvGrpSpPr>
      <p:grpSpPr>
        <a:xfrm>
          <a:off x="0" y="0"/>
          <a:ext cx="0" cy="0"/>
          <a:chOff x="0" y="0"/>
          <a:chExt cx="0" cy="0"/>
        </a:xfrm>
      </p:grpSpPr>
      <p:sp>
        <p:nvSpPr>
          <p:cNvPr id="108" name="Google Shape;108;p51"/>
          <p:cNvSpPr txBox="1"/>
          <p:nvPr/>
        </p:nvSpPr>
        <p:spPr>
          <a:xfrm>
            <a:off x="7611762" y="468321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9" name="Google Shape;109;p51"/>
          <p:cNvPicPr preferRelativeResize="0"/>
          <p:nvPr/>
        </p:nvPicPr>
        <p:blipFill rotWithShape="1">
          <a:blip r:embed="rId2">
            <a:alphaModFix/>
          </a:blip>
          <a:srcRect/>
          <a:stretch/>
        </p:blipFill>
        <p:spPr>
          <a:xfrm>
            <a:off x="-57150" y="10456"/>
            <a:ext cx="5572120" cy="6858000"/>
          </a:xfrm>
          <a:prstGeom prst="rect">
            <a:avLst/>
          </a:prstGeom>
          <a:noFill/>
          <a:ln>
            <a:noFill/>
          </a:ln>
        </p:spPr>
      </p:pic>
      <p:sp>
        <p:nvSpPr>
          <p:cNvPr id="110" name="Google Shape;110;p51"/>
          <p:cNvSpPr txBox="1">
            <a:spLocks noGrp="1"/>
          </p:cNvSpPr>
          <p:nvPr>
            <p:ph type="title"/>
          </p:nvPr>
        </p:nvSpPr>
        <p:spPr>
          <a:xfrm>
            <a:off x="6024448" y="2668400"/>
            <a:ext cx="5735752" cy="172552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2404D"/>
              </a:buClr>
              <a:buSzPts val="5000"/>
              <a:buFont typeface="Montserrat ExtraBold"/>
              <a:buNone/>
              <a:defRPr sz="5000" b="1" i="0" cap="none">
                <a:solidFill>
                  <a:srgbClr val="22404D"/>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1"/>
          <p:cNvSpPr txBox="1">
            <a:spLocks noGrp="1"/>
          </p:cNvSpPr>
          <p:nvPr>
            <p:ph type="body" idx="1"/>
          </p:nvPr>
        </p:nvSpPr>
        <p:spPr>
          <a:xfrm>
            <a:off x="6024448" y="4597486"/>
            <a:ext cx="5735752" cy="194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2404D"/>
              </a:buClr>
              <a:buSzPts val="1400"/>
              <a:buNone/>
              <a:defRPr sz="1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ew Section Slide-1">
  <p:cSld name="New Section Slide-1">
    <p:bg>
      <p:bgPr>
        <a:solidFill>
          <a:srgbClr val="285F74"/>
        </a:solidFill>
        <a:effectLst/>
      </p:bgPr>
    </p:bg>
    <p:spTree>
      <p:nvGrpSpPr>
        <p:cNvPr id="1" name="Shape 112"/>
        <p:cNvGrpSpPr/>
        <p:nvPr/>
      </p:nvGrpSpPr>
      <p:grpSpPr>
        <a:xfrm>
          <a:off x="0" y="0"/>
          <a:ext cx="0" cy="0"/>
          <a:chOff x="0" y="0"/>
          <a:chExt cx="0" cy="0"/>
        </a:xfrm>
      </p:grpSpPr>
      <p:sp>
        <p:nvSpPr>
          <p:cNvPr id="113" name="Google Shape;113;p52"/>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000"/>
              <a:buFont typeface="Montserrat"/>
              <a:buNone/>
              <a:defRPr sz="5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4" name="Google Shape;114;p52"/>
          <p:cNvPicPr preferRelativeResize="0"/>
          <p:nvPr/>
        </p:nvPicPr>
        <p:blipFill rotWithShape="1">
          <a:blip r:embed="rId2">
            <a:alphaModFix/>
          </a:blip>
          <a:srcRect/>
          <a:stretch/>
        </p:blipFill>
        <p:spPr>
          <a:xfrm>
            <a:off x="8378456" y="2282948"/>
            <a:ext cx="3344152" cy="4115867"/>
          </a:xfrm>
          <a:prstGeom prst="rect">
            <a:avLst/>
          </a:prstGeom>
          <a:noFill/>
          <a:ln>
            <a:noFill/>
          </a:ln>
        </p:spPr>
      </p:pic>
      <p:sp>
        <p:nvSpPr>
          <p:cNvPr id="115" name="Google Shape;115;p52"/>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ew Section Slide-2">
  <p:cSld name="New Section Slide-2">
    <p:bg>
      <p:bgPr>
        <a:solidFill>
          <a:srgbClr val="00A0AF"/>
        </a:solidFill>
        <a:effectLst/>
      </p:bgPr>
    </p:bg>
    <p:spTree>
      <p:nvGrpSpPr>
        <p:cNvPr id="1" name="Shape 116"/>
        <p:cNvGrpSpPr/>
        <p:nvPr/>
      </p:nvGrpSpPr>
      <p:grpSpPr>
        <a:xfrm>
          <a:off x="0" y="0"/>
          <a:ext cx="0" cy="0"/>
          <a:chOff x="0" y="0"/>
          <a:chExt cx="0" cy="0"/>
        </a:xfrm>
      </p:grpSpPr>
      <p:sp>
        <p:nvSpPr>
          <p:cNvPr id="117" name="Google Shape;117;p53"/>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5000"/>
              <a:buFont typeface="Montserrat"/>
              <a:buNone/>
              <a:defRPr sz="5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3"/>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53"/>
          <p:cNvPicPr preferRelativeResize="0"/>
          <p:nvPr/>
        </p:nvPicPr>
        <p:blipFill rotWithShape="1">
          <a:blip r:embed="rId2">
            <a:alphaModFix/>
          </a:blip>
          <a:srcRect/>
          <a:stretch/>
        </p:blipFill>
        <p:spPr>
          <a:xfrm>
            <a:off x="8378456" y="2282948"/>
            <a:ext cx="3344152" cy="41158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Section Title-1a">
  <p:cSld name="Image Section Title-1a">
    <p:bg>
      <p:bgPr>
        <a:solidFill>
          <a:srgbClr val="285F74"/>
        </a:solidFill>
        <a:effectLst/>
      </p:bgPr>
    </p:bg>
    <p:spTree>
      <p:nvGrpSpPr>
        <p:cNvPr id="1" name="Shape 20"/>
        <p:cNvGrpSpPr/>
        <p:nvPr/>
      </p:nvGrpSpPr>
      <p:grpSpPr>
        <a:xfrm>
          <a:off x="0" y="0"/>
          <a:ext cx="0" cy="0"/>
          <a:chOff x="0" y="0"/>
          <a:chExt cx="0" cy="0"/>
        </a:xfrm>
      </p:grpSpPr>
      <p:sp>
        <p:nvSpPr>
          <p:cNvPr id="21" name="Google Shape;21;p33"/>
          <p:cNvSpPr>
            <a:spLocks noGrp="1"/>
          </p:cNvSpPr>
          <p:nvPr>
            <p:ph type="pic" idx="2"/>
          </p:nvPr>
        </p:nvSpPr>
        <p:spPr>
          <a:xfrm>
            <a:off x="0" y="0"/>
            <a:ext cx="5504687" cy="6890677"/>
          </a:xfrm>
          <a:prstGeom prst="rect">
            <a:avLst/>
          </a:prstGeom>
          <a:solidFill>
            <a:srgbClr val="D8D8D8"/>
          </a:solidFill>
          <a:ln>
            <a:noFill/>
          </a:ln>
        </p:spPr>
      </p:sp>
      <p:sp>
        <p:nvSpPr>
          <p:cNvPr id="22" name="Google Shape;22;p33"/>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33"/>
          <p:cNvPicPr preferRelativeResize="0"/>
          <p:nvPr/>
        </p:nvPicPr>
        <p:blipFill rotWithShape="1">
          <a:blip r:embed="rId2">
            <a:alphaModFix/>
          </a:blip>
          <a:srcRect/>
          <a:stretch/>
        </p:blipFill>
        <p:spPr>
          <a:xfrm>
            <a:off x="11621129" y="6248913"/>
            <a:ext cx="374870" cy="461377"/>
          </a:xfrm>
          <a:prstGeom prst="rect">
            <a:avLst/>
          </a:prstGeom>
          <a:noFill/>
          <a:ln>
            <a:noFill/>
          </a:ln>
        </p:spPr>
      </p:pic>
      <p:sp>
        <p:nvSpPr>
          <p:cNvPr id="24" name="Google Shape;24;p33"/>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Section Slide-4">
  <p:cSld name="New Section Slide-4">
    <p:bg>
      <p:bgPr>
        <a:solidFill>
          <a:srgbClr val="99D9DF"/>
        </a:solidFill>
        <a:effectLst/>
      </p:bgPr>
    </p:bg>
    <p:spTree>
      <p:nvGrpSpPr>
        <p:cNvPr id="1" name="Shape 120"/>
        <p:cNvGrpSpPr/>
        <p:nvPr/>
      </p:nvGrpSpPr>
      <p:grpSpPr>
        <a:xfrm>
          <a:off x="0" y="0"/>
          <a:ext cx="0" cy="0"/>
          <a:chOff x="0" y="0"/>
          <a:chExt cx="0" cy="0"/>
        </a:xfrm>
      </p:grpSpPr>
      <p:pic>
        <p:nvPicPr>
          <p:cNvPr id="121" name="Google Shape;121;p54"/>
          <p:cNvPicPr preferRelativeResize="0"/>
          <p:nvPr/>
        </p:nvPicPr>
        <p:blipFill rotWithShape="1">
          <a:blip r:embed="rId2">
            <a:alphaModFix/>
          </a:blip>
          <a:srcRect/>
          <a:stretch/>
        </p:blipFill>
        <p:spPr>
          <a:xfrm>
            <a:off x="8382540" y="2271498"/>
            <a:ext cx="3374079" cy="4152717"/>
          </a:xfrm>
          <a:prstGeom prst="rect">
            <a:avLst/>
          </a:prstGeom>
          <a:noFill/>
          <a:ln>
            <a:noFill/>
          </a:ln>
        </p:spPr>
      </p:pic>
      <p:sp>
        <p:nvSpPr>
          <p:cNvPr id="122" name="Google Shape;122;p54"/>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5000"/>
              <a:buFont typeface="Montserrat"/>
              <a:buNone/>
              <a:defRPr sz="5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4"/>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ew Section Slide-5">
  <p:cSld name="New Section Slide-5">
    <p:bg>
      <p:bgPr>
        <a:solidFill>
          <a:srgbClr val="28708B"/>
        </a:solidFill>
        <a:effectLst/>
      </p:bgPr>
    </p:bg>
    <p:spTree>
      <p:nvGrpSpPr>
        <p:cNvPr id="1" name="Shape 124"/>
        <p:cNvGrpSpPr/>
        <p:nvPr/>
      </p:nvGrpSpPr>
      <p:grpSpPr>
        <a:xfrm>
          <a:off x="0" y="0"/>
          <a:ext cx="0" cy="0"/>
          <a:chOff x="0" y="0"/>
          <a:chExt cx="0" cy="0"/>
        </a:xfrm>
      </p:grpSpPr>
      <p:sp>
        <p:nvSpPr>
          <p:cNvPr id="125" name="Google Shape;125;p55"/>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000"/>
              <a:buFont typeface="Montserrat"/>
              <a:buNone/>
              <a:defRPr sz="5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55"/>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55"/>
          <p:cNvPicPr preferRelativeResize="0"/>
          <p:nvPr/>
        </p:nvPicPr>
        <p:blipFill rotWithShape="1">
          <a:blip r:embed="rId2">
            <a:alphaModFix/>
          </a:blip>
          <a:srcRect/>
          <a:stretch/>
        </p:blipFill>
        <p:spPr>
          <a:xfrm>
            <a:off x="8378456" y="2282948"/>
            <a:ext cx="3344152" cy="411586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ew Section Slide-6">
  <p:cSld name="New Section Slide-6">
    <p:bg>
      <p:bgPr>
        <a:solidFill>
          <a:srgbClr val="008B9C"/>
        </a:solidFill>
        <a:effectLst/>
      </p:bgPr>
    </p:bg>
    <p:spTree>
      <p:nvGrpSpPr>
        <p:cNvPr id="1" name="Shape 128"/>
        <p:cNvGrpSpPr/>
        <p:nvPr/>
      </p:nvGrpSpPr>
      <p:grpSpPr>
        <a:xfrm>
          <a:off x="0" y="0"/>
          <a:ext cx="0" cy="0"/>
          <a:chOff x="0" y="0"/>
          <a:chExt cx="0" cy="0"/>
        </a:xfrm>
      </p:grpSpPr>
      <p:sp>
        <p:nvSpPr>
          <p:cNvPr id="129" name="Google Shape;129;p56"/>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000"/>
              <a:buFont typeface="Montserrat"/>
              <a:buNone/>
              <a:defRPr sz="5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6"/>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56"/>
          <p:cNvPicPr preferRelativeResize="0"/>
          <p:nvPr/>
        </p:nvPicPr>
        <p:blipFill rotWithShape="1">
          <a:blip r:embed="rId2">
            <a:alphaModFix/>
          </a:blip>
          <a:srcRect/>
          <a:stretch/>
        </p:blipFill>
        <p:spPr>
          <a:xfrm>
            <a:off x="8378456" y="2282948"/>
            <a:ext cx="3344152" cy="411586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Section Title-2a">
  <p:cSld name="Image Section Title-2a">
    <p:bg>
      <p:bgPr>
        <a:solidFill>
          <a:srgbClr val="00A0AF"/>
        </a:solidFill>
        <a:effectLst/>
      </p:bgPr>
    </p:bg>
    <p:spTree>
      <p:nvGrpSpPr>
        <p:cNvPr id="1" name="Shape 132"/>
        <p:cNvGrpSpPr/>
        <p:nvPr/>
      </p:nvGrpSpPr>
      <p:grpSpPr>
        <a:xfrm>
          <a:off x="0" y="0"/>
          <a:ext cx="0" cy="0"/>
          <a:chOff x="0" y="0"/>
          <a:chExt cx="0" cy="0"/>
        </a:xfrm>
      </p:grpSpPr>
      <p:sp>
        <p:nvSpPr>
          <p:cNvPr id="133" name="Google Shape;133;p57"/>
          <p:cNvSpPr>
            <a:spLocks noGrp="1"/>
          </p:cNvSpPr>
          <p:nvPr>
            <p:ph type="pic" idx="2"/>
          </p:nvPr>
        </p:nvSpPr>
        <p:spPr>
          <a:xfrm>
            <a:off x="0" y="0"/>
            <a:ext cx="5504687" cy="6890677"/>
          </a:xfrm>
          <a:prstGeom prst="rect">
            <a:avLst/>
          </a:prstGeom>
          <a:solidFill>
            <a:srgbClr val="D8D8D8"/>
          </a:solidFill>
          <a:ln>
            <a:noFill/>
          </a:ln>
        </p:spPr>
      </p:sp>
      <p:pic>
        <p:nvPicPr>
          <p:cNvPr id="134" name="Google Shape;134;p57"/>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135" name="Google Shape;135;p57"/>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7"/>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Section Title-2b">
  <p:cSld name="Image Section Title-2b">
    <p:bg>
      <p:bgPr>
        <a:solidFill>
          <a:srgbClr val="00A0AF"/>
        </a:solidFill>
        <a:effectLst/>
      </p:bgPr>
    </p:bg>
    <p:spTree>
      <p:nvGrpSpPr>
        <p:cNvPr id="1" name="Shape 137"/>
        <p:cNvGrpSpPr/>
        <p:nvPr/>
      </p:nvGrpSpPr>
      <p:grpSpPr>
        <a:xfrm>
          <a:off x="0" y="0"/>
          <a:ext cx="0" cy="0"/>
          <a:chOff x="0" y="0"/>
          <a:chExt cx="0" cy="0"/>
        </a:xfrm>
      </p:grpSpPr>
      <p:sp>
        <p:nvSpPr>
          <p:cNvPr id="138" name="Google Shape;138;p58"/>
          <p:cNvSpPr>
            <a:spLocks noGrp="1"/>
          </p:cNvSpPr>
          <p:nvPr>
            <p:ph type="pic" idx="2"/>
          </p:nvPr>
        </p:nvSpPr>
        <p:spPr>
          <a:xfrm>
            <a:off x="6687313" y="-16339"/>
            <a:ext cx="5504687" cy="6890677"/>
          </a:xfrm>
          <a:prstGeom prst="rect">
            <a:avLst/>
          </a:prstGeom>
          <a:solidFill>
            <a:srgbClr val="D8D8D8"/>
          </a:solidFill>
          <a:ln>
            <a:noFill/>
          </a:ln>
        </p:spPr>
      </p:sp>
      <p:pic>
        <p:nvPicPr>
          <p:cNvPr id="139" name="Google Shape;139;p58"/>
          <p:cNvPicPr preferRelativeResize="0"/>
          <p:nvPr/>
        </p:nvPicPr>
        <p:blipFill rotWithShape="1">
          <a:blip r:embed="rId2">
            <a:alphaModFix/>
          </a:blip>
          <a:srcRect/>
          <a:stretch/>
        </p:blipFill>
        <p:spPr>
          <a:xfrm>
            <a:off x="6075931" y="6245225"/>
            <a:ext cx="384190" cy="472850"/>
          </a:xfrm>
          <a:prstGeom prst="rect">
            <a:avLst/>
          </a:prstGeom>
          <a:noFill/>
          <a:ln>
            <a:noFill/>
          </a:ln>
        </p:spPr>
      </p:pic>
      <p:sp>
        <p:nvSpPr>
          <p:cNvPr id="140" name="Google Shape;140;p58"/>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8"/>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Section Title-3a">
  <p:cSld name="Image Section Title-3a">
    <p:bg>
      <p:bgPr>
        <a:solidFill>
          <a:srgbClr val="22404D"/>
        </a:solidFill>
        <a:effectLst/>
      </p:bgPr>
    </p:bg>
    <p:spTree>
      <p:nvGrpSpPr>
        <p:cNvPr id="1" name="Shape 142"/>
        <p:cNvGrpSpPr/>
        <p:nvPr/>
      </p:nvGrpSpPr>
      <p:grpSpPr>
        <a:xfrm>
          <a:off x="0" y="0"/>
          <a:ext cx="0" cy="0"/>
          <a:chOff x="0" y="0"/>
          <a:chExt cx="0" cy="0"/>
        </a:xfrm>
      </p:grpSpPr>
      <p:sp>
        <p:nvSpPr>
          <p:cNvPr id="143" name="Google Shape;143;p59"/>
          <p:cNvSpPr>
            <a:spLocks noGrp="1"/>
          </p:cNvSpPr>
          <p:nvPr>
            <p:ph type="pic" idx="2"/>
          </p:nvPr>
        </p:nvSpPr>
        <p:spPr>
          <a:xfrm>
            <a:off x="0" y="0"/>
            <a:ext cx="5504687" cy="6890677"/>
          </a:xfrm>
          <a:prstGeom prst="rect">
            <a:avLst/>
          </a:prstGeom>
          <a:solidFill>
            <a:srgbClr val="D8D8D8"/>
          </a:solidFill>
          <a:ln>
            <a:noFill/>
          </a:ln>
        </p:spPr>
      </p:sp>
      <p:pic>
        <p:nvPicPr>
          <p:cNvPr id="144" name="Google Shape;144;p59"/>
          <p:cNvPicPr preferRelativeResize="0"/>
          <p:nvPr/>
        </p:nvPicPr>
        <p:blipFill rotWithShape="1">
          <a:blip r:embed="rId2">
            <a:alphaModFix/>
          </a:blip>
          <a:srcRect/>
          <a:stretch/>
        </p:blipFill>
        <p:spPr>
          <a:xfrm>
            <a:off x="11621129" y="6248913"/>
            <a:ext cx="374870" cy="461377"/>
          </a:xfrm>
          <a:prstGeom prst="rect">
            <a:avLst/>
          </a:prstGeom>
          <a:noFill/>
          <a:ln>
            <a:noFill/>
          </a:ln>
        </p:spPr>
      </p:pic>
      <p:sp>
        <p:nvSpPr>
          <p:cNvPr id="145" name="Google Shape;145;p59"/>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9"/>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Section Title-3b">
  <p:cSld name="Image Section Title-3b">
    <p:bg>
      <p:bgPr>
        <a:solidFill>
          <a:srgbClr val="22404D"/>
        </a:solidFill>
        <a:effectLst/>
      </p:bgPr>
    </p:bg>
    <p:spTree>
      <p:nvGrpSpPr>
        <p:cNvPr id="1" name="Shape 147"/>
        <p:cNvGrpSpPr/>
        <p:nvPr/>
      </p:nvGrpSpPr>
      <p:grpSpPr>
        <a:xfrm>
          <a:off x="0" y="0"/>
          <a:ext cx="0" cy="0"/>
          <a:chOff x="0" y="0"/>
          <a:chExt cx="0" cy="0"/>
        </a:xfrm>
      </p:grpSpPr>
      <p:sp>
        <p:nvSpPr>
          <p:cNvPr id="148" name="Google Shape;148;p60"/>
          <p:cNvSpPr>
            <a:spLocks noGrp="1"/>
          </p:cNvSpPr>
          <p:nvPr>
            <p:ph type="pic" idx="2"/>
          </p:nvPr>
        </p:nvSpPr>
        <p:spPr>
          <a:xfrm>
            <a:off x="6687313" y="-16339"/>
            <a:ext cx="5504687" cy="6890677"/>
          </a:xfrm>
          <a:prstGeom prst="rect">
            <a:avLst/>
          </a:prstGeom>
          <a:solidFill>
            <a:srgbClr val="D8D8D8"/>
          </a:solidFill>
          <a:ln>
            <a:noFill/>
          </a:ln>
        </p:spPr>
      </p:sp>
      <p:sp>
        <p:nvSpPr>
          <p:cNvPr id="149" name="Google Shape;149;p60"/>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0"/>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1" name="Google Shape;151;p60"/>
          <p:cNvPicPr preferRelativeResize="0"/>
          <p:nvPr/>
        </p:nvPicPr>
        <p:blipFill rotWithShape="1">
          <a:blip r:embed="rId2">
            <a:alphaModFix/>
          </a:blip>
          <a:srcRect/>
          <a:stretch/>
        </p:blipFill>
        <p:spPr>
          <a:xfrm>
            <a:off x="6080938" y="6248913"/>
            <a:ext cx="374870" cy="4613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Section Title-4a">
  <p:cSld name="Image Section Title-4a">
    <p:bg>
      <p:bgPr>
        <a:solidFill>
          <a:srgbClr val="99D9DF"/>
        </a:solidFill>
        <a:effectLst/>
      </p:bgPr>
    </p:bg>
    <p:spTree>
      <p:nvGrpSpPr>
        <p:cNvPr id="1" name="Shape 152"/>
        <p:cNvGrpSpPr/>
        <p:nvPr/>
      </p:nvGrpSpPr>
      <p:grpSpPr>
        <a:xfrm>
          <a:off x="0" y="0"/>
          <a:ext cx="0" cy="0"/>
          <a:chOff x="0" y="0"/>
          <a:chExt cx="0" cy="0"/>
        </a:xfrm>
      </p:grpSpPr>
      <p:sp>
        <p:nvSpPr>
          <p:cNvPr id="153" name="Google Shape;153;p61"/>
          <p:cNvSpPr>
            <a:spLocks noGrp="1"/>
          </p:cNvSpPr>
          <p:nvPr>
            <p:ph type="pic" idx="2"/>
          </p:nvPr>
        </p:nvSpPr>
        <p:spPr>
          <a:xfrm>
            <a:off x="0" y="0"/>
            <a:ext cx="5504687" cy="6890677"/>
          </a:xfrm>
          <a:prstGeom prst="rect">
            <a:avLst/>
          </a:prstGeom>
          <a:solidFill>
            <a:srgbClr val="D8D8D8"/>
          </a:solidFill>
          <a:ln>
            <a:noFill/>
          </a:ln>
        </p:spPr>
      </p:sp>
      <p:pic>
        <p:nvPicPr>
          <p:cNvPr id="154" name="Google Shape;154;p61"/>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155" name="Google Shape;155;p61"/>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1"/>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Section Title-4b">
  <p:cSld name="Image Section Title-4b">
    <p:bg>
      <p:bgPr>
        <a:solidFill>
          <a:srgbClr val="99D9DF"/>
        </a:solidFill>
        <a:effectLst/>
      </p:bgPr>
    </p:bg>
    <p:spTree>
      <p:nvGrpSpPr>
        <p:cNvPr id="1" name="Shape 157"/>
        <p:cNvGrpSpPr/>
        <p:nvPr/>
      </p:nvGrpSpPr>
      <p:grpSpPr>
        <a:xfrm>
          <a:off x="0" y="0"/>
          <a:ext cx="0" cy="0"/>
          <a:chOff x="0" y="0"/>
          <a:chExt cx="0" cy="0"/>
        </a:xfrm>
      </p:grpSpPr>
      <p:sp>
        <p:nvSpPr>
          <p:cNvPr id="158" name="Google Shape;158;p62"/>
          <p:cNvSpPr>
            <a:spLocks noGrp="1"/>
          </p:cNvSpPr>
          <p:nvPr>
            <p:ph type="pic" idx="2"/>
          </p:nvPr>
        </p:nvSpPr>
        <p:spPr>
          <a:xfrm>
            <a:off x="6687313" y="-16339"/>
            <a:ext cx="5504687" cy="6890677"/>
          </a:xfrm>
          <a:prstGeom prst="rect">
            <a:avLst/>
          </a:prstGeom>
          <a:solidFill>
            <a:srgbClr val="D8D8D8"/>
          </a:solidFill>
          <a:ln>
            <a:noFill/>
          </a:ln>
        </p:spPr>
      </p:sp>
      <p:sp>
        <p:nvSpPr>
          <p:cNvPr id="159" name="Google Shape;159;p62"/>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62"/>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1" name="Google Shape;161;p62"/>
          <p:cNvPicPr preferRelativeResize="0"/>
          <p:nvPr/>
        </p:nvPicPr>
        <p:blipFill rotWithShape="1">
          <a:blip r:embed="rId2">
            <a:alphaModFix/>
          </a:blip>
          <a:srcRect/>
          <a:stretch/>
        </p:blipFill>
        <p:spPr>
          <a:xfrm>
            <a:off x="6075931" y="6245225"/>
            <a:ext cx="384190" cy="4728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Section Title-5a">
  <p:cSld name="Image Section Title-5a">
    <p:bg>
      <p:bgPr>
        <a:solidFill>
          <a:srgbClr val="28708B"/>
        </a:solid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0" y="0"/>
            <a:ext cx="5504687" cy="6890677"/>
          </a:xfrm>
          <a:prstGeom prst="rect">
            <a:avLst/>
          </a:prstGeom>
          <a:solidFill>
            <a:srgbClr val="D8D8D8"/>
          </a:solidFill>
          <a:ln>
            <a:noFill/>
          </a:ln>
        </p:spPr>
      </p:sp>
      <p:pic>
        <p:nvPicPr>
          <p:cNvPr id="164" name="Google Shape;164;p63"/>
          <p:cNvPicPr preferRelativeResize="0"/>
          <p:nvPr/>
        </p:nvPicPr>
        <p:blipFill rotWithShape="1">
          <a:blip r:embed="rId2">
            <a:alphaModFix/>
          </a:blip>
          <a:srcRect/>
          <a:stretch/>
        </p:blipFill>
        <p:spPr>
          <a:xfrm>
            <a:off x="11621129" y="6248913"/>
            <a:ext cx="374870" cy="461377"/>
          </a:xfrm>
          <a:prstGeom prst="rect">
            <a:avLst/>
          </a:prstGeom>
          <a:noFill/>
          <a:ln>
            <a:noFill/>
          </a:ln>
        </p:spPr>
      </p:pic>
      <p:sp>
        <p:nvSpPr>
          <p:cNvPr id="165" name="Google Shape;165;p63"/>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63"/>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Wide Header-6">
  <p:cSld name="Content Slide-Wide Header-6">
    <p:bg>
      <p:bgPr>
        <a:solidFill>
          <a:schemeClr val="lt1"/>
        </a:solidFill>
        <a:effectLst/>
      </p:bgPr>
    </p:bg>
    <p:spTree>
      <p:nvGrpSpPr>
        <p:cNvPr id="1" name="Shape 25"/>
        <p:cNvGrpSpPr/>
        <p:nvPr/>
      </p:nvGrpSpPr>
      <p:grpSpPr>
        <a:xfrm>
          <a:off x="0" y="0"/>
          <a:ext cx="0" cy="0"/>
          <a:chOff x="0" y="0"/>
          <a:chExt cx="0" cy="0"/>
        </a:xfrm>
      </p:grpSpPr>
      <p:sp>
        <p:nvSpPr>
          <p:cNvPr id="26" name="Google Shape;26;p34"/>
          <p:cNvSpPr/>
          <p:nvPr/>
        </p:nvSpPr>
        <p:spPr>
          <a:xfrm>
            <a:off x="0" y="2"/>
            <a:ext cx="12192000" cy="1892298"/>
          </a:xfrm>
          <a:prstGeom prst="rect">
            <a:avLst/>
          </a:prstGeom>
          <a:solidFill>
            <a:srgbClr val="2870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7" name="Google Shape;27;p34"/>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4"/>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Section Title-5b">
  <p:cSld name="Image Section Title-5b">
    <p:bg>
      <p:bgPr>
        <a:solidFill>
          <a:srgbClr val="28708B"/>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6687313" y="-16339"/>
            <a:ext cx="5504687" cy="6890677"/>
          </a:xfrm>
          <a:prstGeom prst="rect">
            <a:avLst/>
          </a:prstGeom>
          <a:solidFill>
            <a:srgbClr val="D8D8D8"/>
          </a:solidFill>
          <a:ln>
            <a:noFill/>
          </a:ln>
        </p:spPr>
      </p:sp>
      <p:sp>
        <p:nvSpPr>
          <p:cNvPr id="169" name="Google Shape;169;p64"/>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64"/>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p64"/>
          <p:cNvPicPr preferRelativeResize="0"/>
          <p:nvPr/>
        </p:nvPicPr>
        <p:blipFill rotWithShape="1">
          <a:blip r:embed="rId2">
            <a:alphaModFix/>
          </a:blip>
          <a:srcRect/>
          <a:stretch/>
        </p:blipFill>
        <p:spPr>
          <a:xfrm>
            <a:off x="6080938" y="6248913"/>
            <a:ext cx="374870" cy="4613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ection Title-6a">
  <p:cSld name="Image Section Title-6a">
    <p:bg>
      <p:bgPr>
        <a:solidFill>
          <a:srgbClr val="008B9C"/>
        </a:solidFill>
        <a:effectLst/>
      </p:bgPr>
    </p:bg>
    <p:spTree>
      <p:nvGrpSpPr>
        <p:cNvPr id="1" name="Shape 172"/>
        <p:cNvGrpSpPr/>
        <p:nvPr/>
      </p:nvGrpSpPr>
      <p:grpSpPr>
        <a:xfrm>
          <a:off x="0" y="0"/>
          <a:ext cx="0" cy="0"/>
          <a:chOff x="0" y="0"/>
          <a:chExt cx="0" cy="0"/>
        </a:xfrm>
      </p:grpSpPr>
      <p:sp>
        <p:nvSpPr>
          <p:cNvPr id="173" name="Google Shape;173;p65"/>
          <p:cNvSpPr>
            <a:spLocks noGrp="1"/>
          </p:cNvSpPr>
          <p:nvPr>
            <p:ph type="pic" idx="2"/>
          </p:nvPr>
        </p:nvSpPr>
        <p:spPr>
          <a:xfrm>
            <a:off x="0" y="0"/>
            <a:ext cx="5504687" cy="6890677"/>
          </a:xfrm>
          <a:prstGeom prst="rect">
            <a:avLst/>
          </a:prstGeom>
          <a:solidFill>
            <a:srgbClr val="D8D8D8"/>
          </a:solidFill>
          <a:ln>
            <a:noFill/>
          </a:ln>
        </p:spPr>
      </p:sp>
      <p:pic>
        <p:nvPicPr>
          <p:cNvPr id="174" name="Google Shape;174;p65"/>
          <p:cNvPicPr preferRelativeResize="0"/>
          <p:nvPr/>
        </p:nvPicPr>
        <p:blipFill rotWithShape="1">
          <a:blip r:embed="rId2">
            <a:alphaModFix/>
          </a:blip>
          <a:srcRect/>
          <a:stretch/>
        </p:blipFill>
        <p:spPr>
          <a:xfrm>
            <a:off x="11621129" y="6248913"/>
            <a:ext cx="374870" cy="461377"/>
          </a:xfrm>
          <a:prstGeom prst="rect">
            <a:avLst/>
          </a:prstGeom>
          <a:noFill/>
          <a:ln>
            <a:noFill/>
          </a:ln>
        </p:spPr>
      </p:pic>
      <p:sp>
        <p:nvSpPr>
          <p:cNvPr id="175" name="Google Shape;175;p65"/>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5"/>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Section Title-6b">
  <p:cSld name="Image Section Title-6b">
    <p:bg>
      <p:bgPr>
        <a:solidFill>
          <a:srgbClr val="008B9C"/>
        </a:solidFill>
        <a:effectLst/>
      </p:bgPr>
    </p:bg>
    <p:spTree>
      <p:nvGrpSpPr>
        <p:cNvPr id="1" name="Shape 177"/>
        <p:cNvGrpSpPr/>
        <p:nvPr/>
      </p:nvGrpSpPr>
      <p:grpSpPr>
        <a:xfrm>
          <a:off x="0" y="0"/>
          <a:ext cx="0" cy="0"/>
          <a:chOff x="0" y="0"/>
          <a:chExt cx="0" cy="0"/>
        </a:xfrm>
      </p:grpSpPr>
      <p:sp>
        <p:nvSpPr>
          <p:cNvPr id="178" name="Google Shape;178;p66"/>
          <p:cNvSpPr>
            <a:spLocks noGrp="1"/>
          </p:cNvSpPr>
          <p:nvPr>
            <p:ph type="pic" idx="2"/>
          </p:nvPr>
        </p:nvSpPr>
        <p:spPr>
          <a:xfrm>
            <a:off x="6687313" y="0"/>
            <a:ext cx="5504687" cy="6890677"/>
          </a:xfrm>
          <a:prstGeom prst="rect">
            <a:avLst/>
          </a:prstGeom>
          <a:solidFill>
            <a:srgbClr val="D8D8D8"/>
          </a:solidFill>
          <a:ln>
            <a:noFill/>
          </a:ln>
        </p:spPr>
      </p:sp>
      <p:sp>
        <p:nvSpPr>
          <p:cNvPr id="179" name="Google Shape;179;p66"/>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6"/>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1" name="Google Shape;181;p66"/>
          <p:cNvPicPr preferRelativeResize="0"/>
          <p:nvPr/>
        </p:nvPicPr>
        <p:blipFill rotWithShape="1">
          <a:blip r:embed="rId2">
            <a:alphaModFix/>
          </a:blip>
          <a:srcRect/>
          <a:stretch/>
        </p:blipFill>
        <p:spPr>
          <a:xfrm>
            <a:off x="6080938" y="6248913"/>
            <a:ext cx="374870" cy="46137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Section Title-7a">
  <p:cSld name="Image Section Title-7a">
    <p:bg>
      <p:bgPr>
        <a:solidFill>
          <a:srgbClr val="8FC440"/>
        </a:solidFill>
        <a:effectLst/>
      </p:bgPr>
    </p:bg>
    <p:spTree>
      <p:nvGrpSpPr>
        <p:cNvPr id="1" name="Shape 182"/>
        <p:cNvGrpSpPr/>
        <p:nvPr/>
      </p:nvGrpSpPr>
      <p:grpSpPr>
        <a:xfrm>
          <a:off x="0" y="0"/>
          <a:ext cx="0" cy="0"/>
          <a:chOff x="0" y="0"/>
          <a:chExt cx="0" cy="0"/>
        </a:xfrm>
      </p:grpSpPr>
      <p:sp>
        <p:nvSpPr>
          <p:cNvPr id="183" name="Google Shape;183;p67"/>
          <p:cNvSpPr>
            <a:spLocks noGrp="1"/>
          </p:cNvSpPr>
          <p:nvPr>
            <p:ph type="pic" idx="2"/>
          </p:nvPr>
        </p:nvSpPr>
        <p:spPr>
          <a:xfrm>
            <a:off x="0" y="0"/>
            <a:ext cx="5504687" cy="6890677"/>
          </a:xfrm>
          <a:prstGeom prst="rect">
            <a:avLst/>
          </a:prstGeom>
          <a:solidFill>
            <a:srgbClr val="D8D8D8"/>
          </a:solidFill>
          <a:ln>
            <a:noFill/>
          </a:ln>
        </p:spPr>
      </p:sp>
      <p:pic>
        <p:nvPicPr>
          <p:cNvPr id="184" name="Google Shape;184;p67"/>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185" name="Google Shape;185;p67"/>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7"/>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Section Title-7b">
  <p:cSld name="Image Section Title-7b">
    <p:bg>
      <p:bgPr>
        <a:solidFill>
          <a:srgbClr val="8FC440"/>
        </a:solidFill>
        <a:effectLst/>
      </p:bgPr>
    </p:bg>
    <p:spTree>
      <p:nvGrpSpPr>
        <p:cNvPr id="1" name="Shape 187"/>
        <p:cNvGrpSpPr/>
        <p:nvPr/>
      </p:nvGrpSpPr>
      <p:grpSpPr>
        <a:xfrm>
          <a:off x="0" y="0"/>
          <a:ext cx="0" cy="0"/>
          <a:chOff x="0" y="0"/>
          <a:chExt cx="0" cy="0"/>
        </a:xfrm>
      </p:grpSpPr>
      <p:sp>
        <p:nvSpPr>
          <p:cNvPr id="188" name="Google Shape;188;p68"/>
          <p:cNvSpPr>
            <a:spLocks noGrp="1"/>
          </p:cNvSpPr>
          <p:nvPr>
            <p:ph type="pic" idx="2"/>
          </p:nvPr>
        </p:nvSpPr>
        <p:spPr>
          <a:xfrm>
            <a:off x="6687313" y="-16339"/>
            <a:ext cx="5504687" cy="6890677"/>
          </a:xfrm>
          <a:prstGeom prst="rect">
            <a:avLst/>
          </a:prstGeom>
          <a:solidFill>
            <a:srgbClr val="D8D8D8"/>
          </a:solidFill>
          <a:ln>
            <a:noFill/>
          </a:ln>
        </p:spPr>
      </p:sp>
      <p:sp>
        <p:nvSpPr>
          <p:cNvPr id="189" name="Google Shape;189;p68"/>
          <p:cNvSpPr txBox="1">
            <a:spLocks noGrp="1"/>
          </p:cNvSpPr>
          <p:nvPr>
            <p:ph type="body" idx="1"/>
          </p:nvPr>
        </p:nvSpPr>
        <p:spPr>
          <a:xfrm>
            <a:off x="567073" y="1918044"/>
            <a:ext cx="5504687" cy="26302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22404D"/>
              </a:buClr>
              <a:buSzPts val="1800"/>
              <a:buFont typeface="Arial"/>
              <a:buChar char="•"/>
              <a:defRPr sz="18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8"/>
          <p:cNvSpPr txBox="1">
            <a:spLocks noGrp="1"/>
          </p:cNvSpPr>
          <p:nvPr>
            <p:ph type="title"/>
          </p:nvPr>
        </p:nvSpPr>
        <p:spPr>
          <a:xfrm>
            <a:off x="567073" y="667756"/>
            <a:ext cx="5504687" cy="7194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1" name="Google Shape;191;p68"/>
          <p:cNvPicPr preferRelativeResize="0"/>
          <p:nvPr/>
        </p:nvPicPr>
        <p:blipFill rotWithShape="1">
          <a:blip r:embed="rId2">
            <a:alphaModFix/>
          </a:blip>
          <a:srcRect/>
          <a:stretch/>
        </p:blipFill>
        <p:spPr>
          <a:xfrm>
            <a:off x="6075931" y="6245225"/>
            <a:ext cx="384190" cy="4728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Narrow Header-1">
  <p:cSld name="Content Slide-Narrow Header-1">
    <p:bg>
      <p:bgPr>
        <a:solidFill>
          <a:schemeClr val="lt1"/>
        </a:solidFill>
        <a:effectLst/>
      </p:bgPr>
    </p:bg>
    <p:spTree>
      <p:nvGrpSpPr>
        <p:cNvPr id="1" name="Shape 192"/>
        <p:cNvGrpSpPr/>
        <p:nvPr/>
      </p:nvGrpSpPr>
      <p:grpSpPr>
        <a:xfrm>
          <a:off x="0" y="0"/>
          <a:ext cx="0" cy="0"/>
          <a:chOff x="0" y="0"/>
          <a:chExt cx="0" cy="0"/>
        </a:xfrm>
      </p:grpSpPr>
      <p:sp>
        <p:nvSpPr>
          <p:cNvPr id="193" name="Google Shape;193;p69"/>
          <p:cNvSpPr/>
          <p:nvPr/>
        </p:nvSpPr>
        <p:spPr>
          <a:xfrm>
            <a:off x="0" y="2"/>
            <a:ext cx="12192000" cy="1212572"/>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194" name="Google Shape;194;p69"/>
          <p:cNvSpPr txBox="1">
            <a:spLocks noGrp="1"/>
          </p:cNvSpPr>
          <p:nvPr>
            <p:ph type="title"/>
          </p:nvPr>
        </p:nvSpPr>
        <p:spPr>
          <a:xfrm>
            <a:off x="651750" y="319494"/>
            <a:ext cx="10082511"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69"/>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6" name="Google Shape;196;p69"/>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Wide Header-2">
  <p:cSld name="Content Slide-Wide Header-2">
    <p:bg>
      <p:bgPr>
        <a:solidFill>
          <a:schemeClr val="lt1"/>
        </a:solidFill>
        <a:effectLst/>
      </p:bgPr>
    </p:bg>
    <p:spTree>
      <p:nvGrpSpPr>
        <p:cNvPr id="1" name="Shape 197"/>
        <p:cNvGrpSpPr/>
        <p:nvPr/>
      </p:nvGrpSpPr>
      <p:grpSpPr>
        <a:xfrm>
          <a:off x="0" y="0"/>
          <a:ext cx="0" cy="0"/>
          <a:chOff x="0" y="0"/>
          <a:chExt cx="0" cy="0"/>
        </a:xfrm>
      </p:grpSpPr>
      <p:sp>
        <p:nvSpPr>
          <p:cNvPr id="198" name="Google Shape;198;p70"/>
          <p:cNvSpPr/>
          <p:nvPr/>
        </p:nvSpPr>
        <p:spPr>
          <a:xfrm>
            <a:off x="0" y="2"/>
            <a:ext cx="12192000" cy="1892298"/>
          </a:xfrm>
          <a:prstGeom prst="rect">
            <a:avLst/>
          </a:prstGeom>
          <a:solidFill>
            <a:srgbClr val="00A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199" name="Google Shape;199;p70"/>
          <p:cNvSpPr txBox="1">
            <a:spLocks noGrp="1"/>
          </p:cNvSpPr>
          <p:nvPr>
            <p:ph type="title"/>
          </p:nvPr>
        </p:nvSpPr>
        <p:spPr>
          <a:xfrm>
            <a:off x="651750" y="687237"/>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70"/>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70"/>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Narrow Header-2">
  <p:cSld name="Content Slide-Narrow Header-2">
    <p:bg>
      <p:bgPr>
        <a:solidFill>
          <a:schemeClr val="lt1"/>
        </a:solidFill>
        <a:effectLst/>
      </p:bgPr>
    </p:bg>
    <p:spTree>
      <p:nvGrpSpPr>
        <p:cNvPr id="1" name="Shape 202"/>
        <p:cNvGrpSpPr/>
        <p:nvPr/>
      </p:nvGrpSpPr>
      <p:grpSpPr>
        <a:xfrm>
          <a:off x="0" y="0"/>
          <a:ext cx="0" cy="0"/>
          <a:chOff x="0" y="0"/>
          <a:chExt cx="0" cy="0"/>
        </a:xfrm>
      </p:grpSpPr>
      <p:sp>
        <p:nvSpPr>
          <p:cNvPr id="203" name="Google Shape;203;p71"/>
          <p:cNvSpPr/>
          <p:nvPr/>
        </p:nvSpPr>
        <p:spPr>
          <a:xfrm>
            <a:off x="0" y="2"/>
            <a:ext cx="12192000" cy="1212572"/>
          </a:xfrm>
          <a:prstGeom prst="rect">
            <a:avLst/>
          </a:prstGeom>
          <a:solidFill>
            <a:srgbClr val="00A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04" name="Google Shape;204;p71"/>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71"/>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6" name="Google Shape;206;p71"/>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Wide Header-3">
  <p:cSld name="Content Slide-Wide Header-3">
    <p:bg>
      <p:bgPr>
        <a:solidFill>
          <a:schemeClr val="lt1"/>
        </a:solidFill>
        <a:effectLst/>
      </p:bgPr>
    </p:bg>
    <p:spTree>
      <p:nvGrpSpPr>
        <p:cNvPr id="1" name="Shape 207"/>
        <p:cNvGrpSpPr/>
        <p:nvPr/>
      </p:nvGrpSpPr>
      <p:grpSpPr>
        <a:xfrm>
          <a:off x="0" y="0"/>
          <a:ext cx="0" cy="0"/>
          <a:chOff x="0" y="0"/>
          <a:chExt cx="0" cy="0"/>
        </a:xfrm>
      </p:grpSpPr>
      <p:sp>
        <p:nvSpPr>
          <p:cNvPr id="208" name="Google Shape;208;p72"/>
          <p:cNvSpPr/>
          <p:nvPr/>
        </p:nvSpPr>
        <p:spPr>
          <a:xfrm>
            <a:off x="0" y="2"/>
            <a:ext cx="12192000"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09" name="Google Shape;209;p72"/>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2"/>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1" name="Google Shape;211;p72"/>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Narrow Header-3">
  <p:cSld name="Content Slide-Narrow Header-3">
    <p:bg>
      <p:bgPr>
        <a:solidFill>
          <a:schemeClr val="lt1"/>
        </a:solidFill>
        <a:effectLst/>
      </p:bgPr>
    </p:bg>
    <p:spTree>
      <p:nvGrpSpPr>
        <p:cNvPr id="1" name="Shape 212"/>
        <p:cNvGrpSpPr/>
        <p:nvPr/>
      </p:nvGrpSpPr>
      <p:grpSpPr>
        <a:xfrm>
          <a:off x="0" y="0"/>
          <a:ext cx="0" cy="0"/>
          <a:chOff x="0" y="0"/>
          <a:chExt cx="0" cy="0"/>
        </a:xfrm>
      </p:grpSpPr>
      <p:sp>
        <p:nvSpPr>
          <p:cNvPr id="213" name="Google Shape;213;p73"/>
          <p:cNvSpPr/>
          <p:nvPr/>
        </p:nvSpPr>
        <p:spPr>
          <a:xfrm>
            <a:off x="0" y="2"/>
            <a:ext cx="12192000" cy="1212572"/>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14" name="Google Shape;214;p73"/>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73"/>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 name="Google Shape;216;p73"/>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Wide Header-1">
  <p:cSld name="Content Slide-Wide Header-1">
    <p:bg>
      <p:bgPr>
        <a:solidFill>
          <a:schemeClr val="lt1"/>
        </a:solidFill>
        <a:effectLst/>
      </p:bgPr>
    </p:bg>
    <p:spTree>
      <p:nvGrpSpPr>
        <p:cNvPr id="1" name="Shape 30"/>
        <p:cNvGrpSpPr/>
        <p:nvPr/>
      </p:nvGrpSpPr>
      <p:grpSpPr>
        <a:xfrm>
          <a:off x="0" y="0"/>
          <a:ext cx="0" cy="0"/>
          <a:chOff x="0" y="0"/>
          <a:chExt cx="0" cy="0"/>
        </a:xfrm>
      </p:grpSpPr>
      <p:sp>
        <p:nvSpPr>
          <p:cNvPr id="31" name="Google Shape;31;p35"/>
          <p:cNvSpPr/>
          <p:nvPr/>
        </p:nvSpPr>
        <p:spPr>
          <a:xfrm>
            <a:off x="0" y="2"/>
            <a:ext cx="12192000" cy="1892298"/>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2" name="Google Shape;32;p35"/>
          <p:cNvSpPr txBox="1">
            <a:spLocks noGrp="1"/>
          </p:cNvSpPr>
          <p:nvPr>
            <p:ph type="title"/>
          </p:nvPr>
        </p:nvSpPr>
        <p:spPr>
          <a:xfrm>
            <a:off x="651750" y="687237"/>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35"/>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Narrow Header-4">
  <p:cSld name="Content Slide-Narrow Header-4">
    <p:bg>
      <p:bgPr>
        <a:solidFill>
          <a:schemeClr val="lt1"/>
        </a:solidFill>
        <a:effectLst/>
      </p:bgPr>
    </p:bg>
    <p:spTree>
      <p:nvGrpSpPr>
        <p:cNvPr id="1" name="Shape 217"/>
        <p:cNvGrpSpPr/>
        <p:nvPr/>
      </p:nvGrpSpPr>
      <p:grpSpPr>
        <a:xfrm>
          <a:off x="0" y="0"/>
          <a:ext cx="0" cy="0"/>
          <a:chOff x="0" y="0"/>
          <a:chExt cx="0" cy="0"/>
        </a:xfrm>
      </p:grpSpPr>
      <p:sp>
        <p:nvSpPr>
          <p:cNvPr id="218" name="Google Shape;218;p74"/>
          <p:cNvSpPr/>
          <p:nvPr/>
        </p:nvSpPr>
        <p:spPr>
          <a:xfrm>
            <a:off x="0" y="2"/>
            <a:ext cx="12192000" cy="1212572"/>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19" name="Google Shape;219;p74"/>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4"/>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1" name="Google Shape;221;p74"/>
          <p:cNvPicPr preferRelativeResize="0"/>
          <p:nvPr/>
        </p:nvPicPr>
        <p:blipFill rotWithShape="1">
          <a:blip r:embed="rId2">
            <a:alphaModFix/>
          </a:blip>
          <a:srcRect/>
          <a:stretch/>
        </p:blipFill>
        <p:spPr>
          <a:xfrm>
            <a:off x="11227247" y="325275"/>
            <a:ext cx="497491" cy="61229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Narrow Header-6">
  <p:cSld name="Content Slide-Narrow Header-6">
    <p:bg>
      <p:bgPr>
        <a:solidFill>
          <a:schemeClr val="lt1"/>
        </a:solidFill>
        <a:effectLst/>
      </p:bgPr>
    </p:bg>
    <p:spTree>
      <p:nvGrpSpPr>
        <p:cNvPr id="1" name="Shape 222"/>
        <p:cNvGrpSpPr/>
        <p:nvPr/>
      </p:nvGrpSpPr>
      <p:grpSpPr>
        <a:xfrm>
          <a:off x="0" y="0"/>
          <a:ext cx="0" cy="0"/>
          <a:chOff x="0" y="0"/>
          <a:chExt cx="0" cy="0"/>
        </a:xfrm>
      </p:grpSpPr>
      <p:sp>
        <p:nvSpPr>
          <p:cNvPr id="223" name="Google Shape;223;p75"/>
          <p:cNvSpPr/>
          <p:nvPr/>
        </p:nvSpPr>
        <p:spPr>
          <a:xfrm>
            <a:off x="0" y="2"/>
            <a:ext cx="12192000" cy="1212572"/>
          </a:xfrm>
          <a:prstGeom prst="rect">
            <a:avLst/>
          </a:prstGeom>
          <a:solidFill>
            <a:srgbClr val="2870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24" name="Google Shape;224;p75"/>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5"/>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6" name="Google Shape;226;p75"/>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Wide Header-5">
  <p:cSld name="Content Slide-Wide Header-5">
    <p:bg>
      <p:bgPr>
        <a:solidFill>
          <a:schemeClr val="lt1"/>
        </a:solidFill>
        <a:effectLst/>
      </p:bgPr>
    </p:bg>
    <p:spTree>
      <p:nvGrpSpPr>
        <p:cNvPr id="1" name="Shape 227"/>
        <p:cNvGrpSpPr/>
        <p:nvPr/>
      </p:nvGrpSpPr>
      <p:grpSpPr>
        <a:xfrm>
          <a:off x="0" y="0"/>
          <a:ext cx="0" cy="0"/>
          <a:chOff x="0" y="0"/>
          <a:chExt cx="0" cy="0"/>
        </a:xfrm>
      </p:grpSpPr>
      <p:sp>
        <p:nvSpPr>
          <p:cNvPr id="228" name="Google Shape;228;p76"/>
          <p:cNvSpPr/>
          <p:nvPr/>
        </p:nvSpPr>
        <p:spPr>
          <a:xfrm>
            <a:off x="0" y="2"/>
            <a:ext cx="12192000" cy="1892298"/>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29" name="Google Shape;229;p76"/>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6"/>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1" name="Google Shape;231;p76"/>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Narrow Header-5">
  <p:cSld name="Content Slide-Narrow Header-5">
    <p:bg>
      <p:bgPr>
        <a:solidFill>
          <a:schemeClr val="lt1"/>
        </a:solidFill>
        <a:effectLst/>
      </p:bgPr>
    </p:bg>
    <p:spTree>
      <p:nvGrpSpPr>
        <p:cNvPr id="1" name="Shape 232"/>
        <p:cNvGrpSpPr/>
        <p:nvPr/>
      </p:nvGrpSpPr>
      <p:grpSpPr>
        <a:xfrm>
          <a:off x="0" y="0"/>
          <a:ext cx="0" cy="0"/>
          <a:chOff x="0" y="0"/>
          <a:chExt cx="0" cy="0"/>
        </a:xfrm>
      </p:grpSpPr>
      <p:sp>
        <p:nvSpPr>
          <p:cNvPr id="233" name="Google Shape;233;p77"/>
          <p:cNvSpPr/>
          <p:nvPr/>
        </p:nvSpPr>
        <p:spPr>
          <a:xfrm>
            <a:off x="0" y="2"/>
            <a:ext cx="12192000" cy="1212572"/>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34" name="Google Shape;234;p77"/>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7"/>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77"/>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Wide Header-7">
  <p:cSld name="Content Slide-Wide Header-7">
    <p:bg>
      <p:bgPr>
        <a:solidFill>
          <a:schemeClr val="lt1"/>
        </a:solidFill>
        <a:effectLst/>
      </p:bgPr>
    </p:bg>
    <p:spTree>
      <p:nvGrpSpPr>
        <p:cNvPr id="1" name="Shape 237"/>
        <p:cNvGrpSpPr/>
        <p:nvPr/>
      </p:nvGrpSpPr>
      <p:grpSpPr>
        <a:xfrm>
          <a:off x="0" y="0"/>
          <a:ext cx="0" cy="0"/>
          <a:chOff x="0" y="0"/>
          <a:chExt cx="0" cy="0"/>
        </a:xfrm>
      </p:grpSpPr>
      <p:sp>
        <p:nvSpPr>
          <p:cNvPr id="238" name="Google Shape;238;p78"/>
          <p:cNvSpPr/>
          <p:nvPr/>
        </p:nvSpPr>
        <p:spPr>
          <a:xfrm>
            <a:off x="0" y="2"/>
            <a:ext cx="12192000" cy="1892298"/>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39" name="Google Shape;239;p78"/>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8"/>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1" name="Google Shape;241;p78"/>
          <p:cNvPicPr preferRelativeResize="0"/>
          <p:nvPr/>
        </p:nvPicPr>
        <p:blipFill rotWithShape="1">
          <a:blip r:embed="rId2">
            <a:alphaModFix/>
          </a:blip>
          <a:srcRect/>
          <a:stretch/>
        </p:blipFill>
        <p:spPr>
          <a:xfrm>
            <a:off x="11236345" y="693864"/>
            <a:ext cx="497491" cy="61229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Narrow Header-7">
  <p:cSld name="Content Slide-Narrow Header-7">
    <p:bg>
      <p:bgPr>
        <a:solidFill>
          <a:schemeClr val="lt1"/>
        </a:solidFill>
        <a:effectLst/>
      </p:bgPr>
    </p:bg>
    <p:spTree>
      <p:nvGrpSpPr>
        <p:cNvPr id="1" name="Shape 242"/>
        <p:cNvGrpSpPr/>
        <p:nvPr/>
      </p:nvGrpSpPr>
      <p:grpSpPr>
        <a:xfrm>
          <a:off x="0" y="0"/>
          <a:ext cx="0" cy="0"/>
          <a:chOff x="0" y="0"/>
          <a:chExt cx="0" cy="0"/>
        </a:xfrm>
      </p:grpSpPr>
      <p:sp>
        <p:nvSpPr>
          <p:cNvPr id="243" name="Google Shape;243;p79"/>
          <p:cNvSpPr/>
          <p:nvPr/>
        </p:nvSpPr>
        <p:spPr>
          <a:xfrm>
            <a:off x="0" y="2"/>
            <a:ext cx="12192000" cy="1212572"/>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44" name="Google Shape;244;p79"/>
          <p:cNvSpPr txBox="1">
            <a:spLocks noGrp="1"/>
          </p:cNvSpPr>
          <p:nvPr>
            <p:ph type="title"/>
          </p:nvPr>
        </p:nvSpPr>
        <p:spPr>
          <a:xfrm>
            <a:off x="651750" y="319494"/>
            <a:ext cx="10062633"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79"/>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79"/>
          <p:cNvPicPr preferRelativeResize="0"/>
          <p:nvPr/>
        </p:nvPicPr>
        <p:blipFill rotWithShape="1">
          <a:blip r:embed="rId2">
            <a:alphaModFix/>
          </a:blip>
          <a:srcRect/>
          <a:stretch/>
        </p:blipFill>
        <p:spPr>
          <a:xfrm>
            <a:off x="11227247" y="325275"/>
            <a:ext cx="497491" cy="61229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alf-Content Slide-1a">
  <p:cSld name="Half-Content Slide-1a">
    <p:bg>
      <p:bgPr>
        <a:solidFill>
          <a:schemeClr val="lt1"/>
        </a:solidFill>
        <a:effectLst/>
      </p:bgPr>
    </p:bg>
    <p:spTree>
      <p:nvGrpSpPr>
        <p:cNvPr id="1" name="Shape 247"/>
        <p:cNvGrpSpPr/>
        <p:nvPr/>
      </p:nvGrpSpPr>
      <p:grpSpPr>
        <a:xfrm>
          <a:off x="0" y="0"/>
          <a:ext cx="0" cy="0"/>
          <a:chOff x="0" y="0"/>
          <a:chExt cx="0" cy="0"/>
        </a:xfrm>
      </p:grpSpPr>
      <p:sp>
        <p:nvSpPr>
          <p:cNvPr id="248" name="Google Shape;248;p80"/>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80"/>
          <p:cNvSpPr>
            <a:spLocks noGrp="1"/>
          </p:cNvSpPr>
          <p:nvPr>
            <p:ph type="pic" idx="2"/>
          </p:nvPr>
        </p:nvSpPr>
        <p:spPr>
          <a:xfrm>
            <a:off x="0" y="0"/>
            <a:ext cx="5504687" cy="6890677"/>
          </a:xfrm>
          <a:prstGeom prst="rect">
            <a:avLst/>
          </a:prstGeom>
          <a:solidFill>
            <a:srgbClr val="D8D8D8"/>
          </a:solidFill>
          <a:ln>
            <a:noFill/>
          </a:ln>
        </p:spPr>
      </p:sp>
      <p:pic>
        <p:nvPicPr>
          <p:cNvPr id="250" name="Google Shape;250;p80"/>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251" name="Google Shape;251;p80"/>
          <p:cNvSpPr/>
          <p:nvPr/>
        </p:nvSpPr>
        <p:spPr>
          <a:xfrm>
            <a:off x="5504686" y="2"/>
            <a:ext cx="6687313" cy="1892298"/>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52" name="Google Shape;252;p80"/>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alf-Content Slide-1b">
  <p:cSld name="Half-Content Slide-1b">
    <p:bg>
      <p:bgPr>
        <a:solidFill>
          <a:schemeClr val="lt1"/>
        </a:solidFill>
        <a:effectLst/>
      </p:bgPr>
    </p:bg>
    <p:spTree>
      <p:nvGrpSpPr>
        <p:cNvPr id="1" name="Shape 253"/>
        <p:cNvGrpSpPr/>
        <p:nvPr/>
      </p:nvGrpSpPr>
      <p:grpSpPr>
        <a:xfrm>
          <a:off x="0" y="0"/>
          <a:ext cx="0" cy="0"/>
          <a:chOff x="0" y="0"/>
          <a:chExt cx="0" cy="0"/>
        </a:xfrm>
      </p:grpSpPr>
      <p:sp>
        <p:nvSpPr>
          <p:cNvPr id="254" name="Google Shape;254;p81"/>
          <p:cNvSpPr>
            <a:spLocks noGrp="1"/>
          </p:cNvSpPr>
          <p:nvPr>
            <p:ph type="pic" idx="2"/>
          </p:nvPr>
        </p:nvSpPr>
        <p:spPr>
          <a:xfrm>
            <a:off x="6682353" y="-32677"/>
            <a:ext cx="5504687" cy="6890677"/>
          </a:xfrm>
          <a:prstGeom prst="rect">
            <a:avLst/>
          </a:prstGeom>
          <a:solidFill>
            <a:srgbClr val="D8D8D8"/>
          </a:solidFill>
          <a:ln>
            <a:noFill/>
          </a:ln>
        </p:spPr>
      </p:sp>
      <p:pic>
        <p:nvPicPr>
          <p:cNvPr id="255" name="Google Shape;255;p81"/>
          <p:cNvPicPr preferRelativeResize="0"/>
          <p:nvPr/>
        </p:nvPicPr>
        <p:blipFill rotWithShape="1">
          <a:blip r:embed="rId2">
            <a:alphaModFix/>
          </a:blip>
          <a:srcRect/>
          <a:stretch/>
        </p:blipFill>
        <p:spPr>
          <a:xfrm>
            <a:off x="6110091" y="6197550"/>
            <a:ext cx="395211" cy="486414"/>
          </a:xfrm>
          <a:prstGeom prst="rect">
            <a:avLst/>
          </a:prstGeom>
          <a:noFill/>
          <a:ln>
            <a:noFill/>
          </a:ln>
        </p:spPr>
      </p:pic>
      <p:sp>
        <p:nvSpPr>
          <p:cNvPr id="256" name="Google Shape;256;p81"/>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81"/>
          <p:cNvSpPr/>
          <p:nvPr/>
        </p:nvSpPr>
        <p:spPr>
          <a:xfrm>
            <a:off x="0" y="0"/>
            <a:ext cx="6687313" cy="1892298"/>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58" name="Google Shape;258;p81"/>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alf-Content Slide-2a">
  <p:cSld name="Half-Content Slide-2a">
    <p:bg>
      <p:bgPr>
        <a:solidFill>
          <a:schemeClr val="lt1"/>
        </a:solidFill>
        <a:effectLst/>
      </p:bgPr>
    </p:bg>
    <p:spTree>
      <p:nvGrpSpPr>
        <p:cNvPr id="1" name="Shape 259"/>
        <p:cNvGrpSpPr/>
        <p:nvPr/>
      </p:nvGrpSpPr>
      <p:grpSpPr>
        <a:xfrm>
          <a:off x="0" y="0"/>
          <a:ext cx="0" cy="0"/>
          <a:chOff x="0" y="0"/>
          <a:chExt cx="0" cy="0"/>
        </a:xfrm>
      </p:grpSpPr>
      <p:pic>
        <p:nvPicPr>
          <p:cNvPr id="260" name="Google Shape;260;p82"/>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261" name="Google Shape;261;p82"/>
          <p:cNvSpPr>
            <a:spLocks noGrp="1"/>
          </p:cNvSpPr>
          <p:nvPr>
            <p:ph type="pic" idx="2"/>
          </p:nvPr>
        </p:nvSpPr>
        <p:spPr>
          <a:xfrm>
            <a:off x="0" y="0"/>
            <a:ext cx="5504687" cy="6890677"/>
          </a:xfrm>
          <a:prstGeom prst="rect">
            <a:avLst/>
          </a:prstGeom>
          <a:solidFill>
            <a:srgbClr val="D8D8D8"/>
          </a:solidFill>
          <a:ln>
            <a:noFill/>
          </a:ln>
        </p:spPr>
      </p:sp>
      <p:sp>
        <p:nvSpPr>
          <p:cNvPr id="262" name="Google Shape;262;p82"/>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82"/>
          <p:cNvSpPr/>
          <p:nvPr/>
        </p:nvSpPr>
        <p:spPr>
          <a:xfrm>
            <a:off x="5504686" y="2"/>
            <a:ext cx="6687313" cy="1892298"/>
          </a:xfrm>
          <a:prstGeom prst="rect">
            <a:avLst/>
          </a:prstGeom>
          <a:solidFill>
            <a:srgbClr val="00A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64" name="Google Shape;264;p82"/>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alf-Content Slide-2b">
  <p:cSld name="Half-Content Slide-2b">
    <p:bg>
      <p:bgPr>
        <a:solidFill>
          <a:schemeClr val="lt1"/>
        </a:solidFill>
        <a:effectLst/>
      </p:bgPr>
    </p:bg>
    <p:spTree>
      <p:nvGrpSpPr>
        <p:cNvPr id="1" name="Shape 265"/>
        <p:cNvGrpSpPr/>
        <p:nvPr/>
      </p:nvGrpSpPr>
      <p:grpSpPr>
        <a:xfrm>
          <a:off x="0" y="0"/>
          <a:ext cx="0" cy="0"/>
          <a:chOff x="0" y="0"/>
          <a:chExt cx="0" cy="0"/>
        </a:xfrm>
      </p:grpSpPr>
      <p:pic>
        <p:nvPicPr>
          <p:cNvPr id="266" name="Google Shape;266;p83"/>
          <p:cNvPicPr preferRelativeResize="0"/>
          <p:nvPr/>
        </p:nvPicPr>
        <p:blipFill rotWithShape="1">
          <a:blip r:embed="rId2">
            <a:alphaModFix/>
          </a:blip>
          <a:srcRect/>
          <a:stretch/>
        </p:blipFill>
        <p:spPr>
          <a:xfrm>
            <a:off x="6110092" y="6230225"/>
            <a:ext cx="395211" cy="486414"/>
          </a:xfrm>
          <a:prstGeom prst="rect">
            <a:avLst/>
          </a:prstGeom>
          <a:noFill/>
          <a:ln>
            <a:noFill/>
          </a:ln>
        </p:spPr>
      </p:pic>
      <p:sp>
        <p:nvSpPr>
          <p:cNvPr id="267" name="Google Shape;267;p83"/>
          <p:cNvSpPr>
            <a:spLocks noGrp="1"/>
          </p:cNvSpPr>
          <p:nvPr>
            <p:ph type="pic" idx="2"/>
          </p:nvPr>
        </p:nvSpPr>
        <p:spPr>
          <a:xfrm>
            <a:off x="6687313" y="0"/>
            <a:ext cx="5504687" cy="6890677"/>
          </a:xfrm>
          <a:prstGeom prst="rect">
            <a:avLst/>
          </a:prstGeom>
          <a:solidFill>
            <a:srgbClr val="D8D8D8"/>
          </a:solidFill>
          <a:ln>
            <a:noFill/>
          </a:ln>
        </p:spPr>
      </p:sp>
      <p:sp>
        <p:nvSpPr>
          <p:cNvPr id="268" name="Google Shape;268;p83"/>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83"/>
          <p:cNvSpPr/>
          <p:nvPr/>
        </p:nvSpPr>
        <p:spPr>
          <a:xfrm>
            <a:off x="0" y="0"/>
            <a:ext cx="6687313" cy="1892298"/>
          </a:xfrm>
          <a:prstGeom prst="rect">
            <a:avLst/>
          </a:prstGeom>
          <a:solidFill>
            <a:srgbClr val="00A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70" name="Google Shape;270;p83"/>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Wide Header-4">
  <p:cSld name="Content Slide-Wide Header-4">
    <p:bg>
      <p:bgPr>
        <a:solidFill>
          <a:schemeClr val="lt1"/>
        </a:solidFill>
        <a:effectLst/>
      </p:bgPr>
    </p:bg>
    <p:spTree>
      <p:nvGrpSpPr>
        <p:cNvPr id="1" name="Shape 35"/>
        <p:cNvGrpSpPr/>
        <p:nvPr/>
      </p:nvGrpSpPr>
      <p:grpSpPr>
        <a:xfrm>
          <a:off x="0" y="0"/>
          <a:ext cx="0" cy="0"/>
          <a:chOff x="0" y="0"/>
          <a:chExt cx="0" cy="0"/>
        </a:xfrm>
      </p:grpSpPr>
      <p:sp>
        <p:nvSpPr>
          <p:cNvPr id="36" name="Google Shape;36;p36"/>
          <p:cNvSpPr/>
          <p:nvPr/>
        </p:nvSpPr>
        <p:spPr>
          <a:xfrm>
            <a:off x="0" y="2"/>
            <a:ext cx="12192000" cy="1892298"/>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7" name="Google Shape;37;p36"/>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651750" y="225545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36"/>
          <p:cNvPicPr preferRelativeResize="0"/>
          <p:nvPr/>
        </p:nvPicPr>
        <p:blipFill rotWithShape="1">
          <a:blip r:embed="rId2">
            <a:alphaModFix/>
          </a:blip>
          <a:srcRect/>
          <a:stretch/>
        </p:blipFill>
        <p:spPr>
          <a:xfrm>
            <a:off x="11236345" y="693864"/>
            <a:ext cx="497491" cy="61229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alf-Content Slide-3a">
  <p:cSld name="Half-Content Slide-3a">
    <p:bg>
      <p:bgPr>
        <a:solidFill>
          <a:schemeClr val="lt1"/>
        </a:solidFill>
        <a:effectLst/>
      </p:bgPr>
    </p:bg>
    <p:spTree>
      <p:nvGrpSpPr>
        <p:cNvPr id="1" name="Shape 271"/>
        <p:cNvGrpSpPr/>
        <p:nvPr/>
      </p:nvGrpSpPr>
      <p:grpSpPr>
        <a:xfrm>
          <a:off x="0" y="0"/>
          <a:ext cx="0" cy="0"/>
          <a:chOff x="0" y="0"/>
          <a:chExt cx="0" cy="0"/>
        </a:xfrm>
      </p:grpSpPr>
      <p:sp>
        <p:nvSpPr>
          <p:cNvPr id="272" name="Google Shape;272;p84"/>
          <p:cNvSpPr>
            <a:spLocks noGrp="1"/>
          </p:cNvSpPr>
          <p:nvPr>
            <p:ph type="pic" idx="2"/>
          </p:nvPr>
        </p:nvSpPr>
        <p:spPr>
          <a:xfrm>
            <a:off x="0" y="0"/>
            <a:ext cx="5504687" cy="6890677"/>
          </a:xfrm>
          <a:prstGeom prst="rect">
            <a:avLst/>
          </a:prstGeom>
          <a:solidFill>
            <a:srgbClr val="D8D8D8"/>
          </a:solidFill>
          <a:ln>
            <a:noFill/>
          </a:ln>
        </p:spPr>
      </p:sp>
      <p:pic>
        <p:nvPicPr>
          <p:cNvPr id="273" name="Google Shape;273;p84"/>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274" name="Google Shape;274;p84"/>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84"/>
          <p:cNvSpPr/>
          <p:nvPr/>
        </p:nvSpPr>
        <p:spPr>
          <a:xfrm>
            <a:off x="5504686" y="2"/>
            <a:ext cx="6687313"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76" name="Google Shape;276;p84"/>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alf-Content Slide-3b">
  <p:cSld name="Half-Content Slide-3b">
    <p:bg>
      <p:bgPr>
        <a:solidFill>
          <a:schemeClr val="lt1"/>
        </a:solidFill>
        <a:effectLst/>
      </p:bgPr>
    </p:bg>
    <p:spTree>
      <p:nvGrpSpPr>
        <p:cNvPr id="1" name="Shape 277"/>
        <p:cNvGrpSpPr/>
        <p:nvPr/>
      </p:nvGrpSpPr>
      <p:grpSpPr>
        <a:xfrm>
          <a:off x="0" y="0"/>
          <a:ext cx="0" cy="0"/>
          <a:chOff x="0" y="0"/>
          <a:chExt cx="0" cy="0"/>
        </a:xfrm>
      </p:grpSpPr>
      <p:sp>
        <p:nvSpPr>
          <p:cNvPr id="278" name="Google Shape;278;p85"/>
          <p:cNvSpPr>
            <a:spLocks noGrp="1"/>
          </p:cNvSpPr>
          <p:nvPr>
            <p:ph type="pic" idx="2"/>
          </p:nvPr>
        </p:nvSpPr>
        <p:spPr>
          <a:xfrm>
            <a:off x="6715888" y="0"/>
            <a:ext cx="5504687" cy="6890677"/>
          </a:xfrm>
          <a:prstGeom prst="rect">
            <a:avLst/>
          </a:prstGeom>
          <a:solidFill>
            <a:srgbClr val="D8D8D8"/>
          </a:solidFill>
          <a:ln>
            <a:noFill/>
          </a:ln>
        </p:spPr>
      </p:sp>
      <p:pic>
        <p:nvPicPr>
          <p:cNvPr id="279" name="Google Shape;279;p85"/>
          <p:cNvPicPr preferRelativeResize="0"/>
          <p:nvPr/>
        </p:nvPicPr>
        <p:blipFill rotWithShape="1">
          <a:blip r:embed="rId2">
            <a:alphaModFix/>
          </a:blip>
          <a:srcRect/>
          <a:stretch/>
        </p:blipFill>
        <p:spPr>
          <a:xfrm>
            <a:off x="6138667" y="6230225"/>
            <a:ext cx="395211" cy="486414"/>
          </a:xfrm>
          <a:prstGeom prst="rect">
            <a:avLst/>
          </a:prstGeom>
          <a:noFill/>
          <a:ln>
            <a:noFill/>
          </a:ln>
        </p:spPr>
      </p:pic>
      <p:sp>
        <p:nvSpPr>
          <p:cNvPr id="280" name="Google Shape;280;p85"/>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85"/>
          <p:cNvSpPr/>
          <p:nvPr/>
        </p:nvSpPr>
        <p:spPr>
          <a:xfrm>
            <a:off x="0" y="0"/>
            <a:ext cx="6687313"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82" name="Google Shape;282;p85"/>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alf-Content Slide-4a">
  <p:cSld name="Half-Content Slide-4a">
    <p:bg>
      <p:bgPr>
        <a:solidFill>
          <a:schemeClr val="lt1"/>
        </a:solidFill>
        <a:effectLst/>
      </p:bgPr>
    </p:bg>
    <p:spTree>
      <p:nvGrpSpPr>
        <p:cNvPr id="1" name="Shape 283"/>
        <p:cNvGrpSpPr/>
        <p:nvPr/>
      </p:nvGrpSpPr>
      <p:grpSpPr>
        <a:xfrm>
          <a:off x="0" y="0"/>
          <a:ext cx="0" cy="0"/>
          <a:chOff x="0" y="0"/>
          <a:chExt cx="0" cy="0"/>
        </a:xfrm>
      </p:grpSpPr>
      <p:sp>
        <p:nvSpPr>
          <p:cNvPr id="284" name="Google Shape;284;p86"/>
          <p:cNvSpPr>
            <a:spLocks noGrp="1"/>
          </p:cNvSpPr>
          <p:nvPr>
            <p:ph type="pic" idx="2"/>
          </p:nvPr>
        </p:nvSpPr>
        <p:spPr>
          <a:xfrm>
            <a:off x="0" y="0"/>
            <a:ext cx="5504687" cy="6890677"/>
          </a:xfrm>
          <a:prstGeom prst="rect">
            <a:avLst/>
          </a:prstGeom>
          <a:solidFill>
            <a:srgbClr val="D8D8D8"/>
          </a:solidFill>
          <a:ln>
            <a:noFill/>
          </a:ln>
        </p:spPr>
      </p:sp>
      <p:pic>
        <p:nvPicPr>
          <p:cNvPr id="285" name="Google Shape;285;p86"/>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286" name="Google Shape;286;p86"/>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86"/>
          <p:cNvSpPr/>
          <p:nvPr/>
        </p:nvSpPr>
        <p:spPr>
          <a:xfrm>
            <a:off x="5504686" y="2"/>
            <a:ext cx="6687313" cy="1892298"/>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88" name="Google Shape;288;p86"/>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alf-Content Slide-4b">
  <p:cSld name="Half-Content Slide-4b">
    <p:bg>
      <p:bgPr>
        <a:solidFill>
          <a:schemeClr val="lt1"/>
        </a:solidFill>
        <a:effectLst/>
      </p:bgPr>
    </p:bg>
    <p:spTree>
      <p:nvGrpSpPr>
        <p:cNvPr id="1" name="Shape 289"/>
        <p:cNvGrpSpPr/>
        <p:nvPr/>
      </p:nvGrpSpPr>
      <p:grpSpPr>
        <a:xfrm>
          <a:off x="0" y="0"/>
          <a:ext cx="0" cy="0"/>
          <a:chOff x="0" y="0"/>
          <a:chExt cx="0" cy="0"/>
        </a:xfrm>
      </p:grpSpPr>
      <p:sp>
        <p:nvSpPr>
          <p:cNvPr id="290" name="Google Shape;290;p87"/>
          <p:cNvSpPr>
            <a:spLocks noGrp="1"/>
          </p:cNvSpPr>
          <p:nvPr>
            <p:ph type="pic" idx="2"/>
          </p:nvPr>
        </p:nvSpPr>
        <p:spPr>
          <a:xfrm>
            <a:off x="6687313" y="-32679"/>
            <a:ext cx="5504687" cy="6890677"/>
          </a:xfrm>
          <a:prstGeom prst="rect">
            <a:avLst/>
          </a:prstGeom>
          <a:solidFill>
            <a:srgbClr val="D8D8D8"/>
          </a:solidFill>
          <a:ln>
            <a:noFill/>
          </a:ln>
        </p:spPr>
      </p:sp>
      <p:pic>
        <p:nvPicPr>
          <p:cNvPr id="291" name="Google Shape;291;p87"/>
          <p:cNvPicPr preferRelativeResize="0"/>
          <p:nvPr/>
        </p:nvPicPr>
        <p:blipFill rotWithShape="1">
          <a:blip r:embed="rId2">
            <a:alphaModFix/>
          </a:blip>
          <a:srcRect/>
          <a:stretch/>
        </p:blipFill>
        <p:spPr>
          <a:xfrm>
            <a:off x="6110091" y="6197546"/>
            <a:ext cx="395211" cy="486414"/>
          </a:xfrm>
          <a:prstGeom prst="rect">
            <a:avLst/>
          </a:prstGeom>
          <a:noFill/>
          <a:ln>
            <a:noFill/>
          </a:ln>
        </p:spPr>
      </p:pic>
      <p:sp>
        <p:nvSpPr>
          <p:cNvPr id="292" name="Google Shape;292;p87"/>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87"/>
          <p:cNvSpPr/>
          <p:nvPr/>
        </p:nvSpPr>
        <p:spPr>
          <a:xfrm>
            <a:off x="0" y="0"/>
            <a:ext cx="6687313" cy="1892298"/>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294" name="Google Shape;294;p87"/>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alf-Content Slide-6a">
  <p:cSld name="Half-Content Slide-6a">
    <p:bg>
      <p:bgPr>
        <a:solidFill>
          <a:schemeClr val="lt1"/>
        </a:solidFill>
        <a:effectLst/>
      </p:bgPr>
    </p:bg>
    <p:spTree>
      <p:nvGrpSpPr>
        <p:cNvPr id="1" name="Shape 295"/>
        <p:cNvGrpSpPr/>
        <p:nvPr/>
      </p:nvGrpSpPr>
      <p:grpSpPr>
        <a:xfrm>
          <a:off x="0" y="0"/>
          <a:ext cx="0" cy="0"/>
          <a:chOff x="0" y="0"/>
          <a:chExt cx="0" cy="0"/>
        </a:xfrm>
      </p:grpSpPr>
      <p:sp>
        <p:nvSpPr>
          <p:cNvPr id="296" name="Google Shape;296;p88"/>
          <p:cNvSpPr>
            <a:spLocks noGrp="1"/>
          </p:cNvSpPr>
          <p:nvPr>
            <p:ph type="pic" idx="2"/>
          </p:nvPr>
        </p:nvSpPr>
        <p:spPr>
          <a:xfrm>
            <a:off x="0" y="0"/>
            <a:ext cx="5504687" cy="6890677"/>
          </a:xfrm>
          <a:prstGeom prst="rect">
            <a:avLst/>
          </a:prstGeom>
          <a:solidFill>
            <a:srgbClr val="D8D8D8"/>
          </a:solidFill>
          <a:ln>
            <a:noFill/>
          </a:ln>
        </p:spPr>
      </p:sp>
      <p:pic>
        <p:nvPicPr>
          <p:cNvPr id="297" name="Google Shape;297;p88"/>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298" name="Google Shape;298;p88"/>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88"/>
          <p:cNvSpPr/>
          <p:nvPr/>
        </p:nvSpPr>
        <p:spPr>
          <a:xfrm>
            <a:off x="5504686" y="2"/>
            <a:ext cx="6687313" cy="1892298"/>
          </a:xfrm>
          <a:prstGeom prst="rect">
            <a:avLst/>
          </a:prstGeom>
          <a:solidFill>
            <a:srgbClr val="2870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00" name="Google Shape;300;p88"/>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Half-Content Slide-6b">
  <p:cSld name="Half-Content Slide-6b">
    <p:bg>
      <p:bgPr>
        <a:solidFill>
          <a:schemeClr val="lt1"/>
        </a:solidFill>
        <a:effectLst/>
      </p:bgPr>
    </p:bg>
    <p:spTree>
      <p:nvGrpSpPr>
        <p:cNvPr id="1" name="Shape 301"/>
        <p:cNvGrpSpPr/>
        <p:nvPr/>
      </p:nvGrpSpPr>
      <p:grpSpPr>
        <a:xfrm>
          <a:off x="0" y="0"/>
          <a:ext cx="0" cy="0"/>
          <a:chOff x="0" y="0"/>
          <a:chExt cx="0" cy="0"/>
        </a:xfrm>
      </p:grpSpPr>
      <p:sp>
        <p:nvSpPr>
          <p:cNvPr id="302" name="Google Shape;302;p89"/>
          <p:cNvSpPr>
            <a:spLocks noGrp="1"/>
          </p:cNvSpPr>
          <p:nvPr>
            <p:ph type="pic" idx="2"/>
          </p:nvPr>
        </p:nvSpPr>
        <p:spPr>
          <a:xfrm>
            <a:off x="6687313" y="0"/>
            <a:ext cx="5504687" cy="6890677"/>
          </a:xfrm>
          <a:prstGeom prst="rect">
            <a:avLst/>
          </a:prstGeom>
          <a:solidFill>
            <a:srgbClr val="D8D8D8"/>
          </a:solidFill>
          <a:ln>
            <a:noFill/>
          </a:ln>
        </p:spPr>
      </p:sp>
      <p:pic>
        <p:nvPicPr>
          <p:cNvPr id="303" name="Google Shape;303;p89"/>
          <p:cNvPicPr preferRelativeResize="0"/>
          <p:nvPr/>
        </p:nvPicPr>
        <p:blipFill rotWithShape="1">
          <a:blip r:embed="rId2">
            <a:alphaModFix/>
          </a:blip>
          <a:srcRect/>
          <a:stretch/>
        </p:blipFill>
        <p:spPr>
          <a:xfrm>
            <a:off x="6110091" y="6230225"/>
            <a:ext cx="395211" cy="486414"/>
          </a:xfrm>
          <a:prstGeom prst="rect">
            <a:avLst/>
          </a:prstGeom>
          <a:noFill/>
          <a:ln>
            <a:noFill/>
          </a:ln>
        </p:spPr>
      </p:pic>
      <p:sp>
        <p:nvSpPr>
          <p:cNvPr id="304" name="Google Shape;304;p89"/>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89"/>
          <p:cNvSpPr/>
          <p:nvPr/>
        </p:nvSpPr>
        <p:spPr>
          <a:xfrm>
            <a:off x="0" y="0"/>
            <a:ext cx="6687313" cy="1892298"/>
          </a:xfrm>
          <a:prstGeom prst="rect">
            <a:avLst/>
          </a:prstGeom>
          <a:solidFill>
            <a:srgbClr val="2870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06" name="Google Shape;306;p89"/>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Half-Content Slide-5a">
  <p:cSld name="Half-Content Slide-5a">
    <p:bg>
      <p:bgPr>
        <a:solidFill>
          <a:schemeClr val="lt1"/>
        </a:solidFill>
        <a:effectLst/>
      </p:bgPr>
    </p:bg>
    <p:spTree>
      <p:nvGrpSpPr>
        <p:cNvPr id="1" name="Shape 307"/>
        <p:cNvGrpSpPr/>
        <p:nvPr/>
      </p:nvGrpSpPr>
      <p:grpSpPr>
        <a:xfrm>
          <a:off x="0" y="0"/>
          <a:ext cx="0" cy="0"/>
          <a:chOff x="0" y="0"/>
          <a:chExt cx="0" cy="0"/>
        </a:xfrm>
      </p:grpSpPr>
      <p:sp>
        <p:nvSpPr>
          <p:cNvPr id="308" name="Google Shape;308;p90"/>
          <p:cNvSpPr>
            <a:spLocks noGrp="1"/>
          </p:cNvSpPr>
          <p:nvPr>
            <p:ph type="pic" idx="2"/>
          </p:nvPr>
        </p:nvSpPr>
        <p:spPr>
          <a:xfrm>
            <a:off x="0" y="0"/>
            <a:ext cx="5504687" cy="6890677"/>
          </a:xfrm>
          <a:prstGeom prst="rect">
            <a:avLst/>
          </a:prstGeom>
          <a:solidFill>
            <a:srgbClr val="D8D8D8"/>
          </a:solidFill>
          <a:ln>
            <a:noFill/>
          </a:ln>
        </p:spPr>
      </p:sp>
      <p:pic>
        <p:nvPicPr>
          <p:cNvPr id="309" name="Google Shape;309;p90"/>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310" name="Google Shape;310;p90"/>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90"/>
          <p:cNvSpPr/>
          <p:nvPr/>
        </p:nvSpPr>
        <p:spPr>
          <a:xfrm>
            <a:off x="5504686" y="2"/>
            <a:ext cx="6687313" cy="1892298"/>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12" name="Google Shape;312;p90"/>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Half-Content Slide-5b">
  <p:cSld name="Half-Content Slide-5b">
    <p:bg>
      <p:bgPr>
        <a:solidFill>
          <a:schemeClr val="lt1"/>
        </a:solidFill>
        <a:effectLst/>
      </p:bgPr>
    </p:bg>
    <p:spTree>
      <p:nvGrpSpPr>
        <p:cNvPr id="1" name="Shape 313"/>
        <p:cNvGrpSpPr/>
        <p:nvPr/>
      </p:nvGrpSpPr>
      <p:grpSpPr>
        <a:xfrm>
          <a:off x="0" y="0"/>
          <a:ext cx="0" cy="0"/>
          <a:chOff x="0" y="0"/>
          <a:chExt cx="0" cy="0"/>
        </a:xfrm>
      </p:grpSpPr>
      <p:sp>
        <p:nvSpPr>
          <p:cNvPr id="314" name="Google Shape;314;p91"/>
          <p:cNvSpPr>
            <a:spLocks noGrp="1"/>
          </p:cNvSpPr>
          <p:nvPr>
            <p:ph type="pic" idx="2"/>
          </p:nvPr>
        </p:nvSpPr>
        <p:spPr>
          <a:xfrm>
            <a:off x="6687313" y="-32679"/>
            <a:ext cx="5504687" cy="6890677"/>
          </a:xfrm>
          <a:prstGeom prst="rect">
            <a:avLst/>
          </a:prstGeom>
          <a:solidFill>
            <a:srgbClr val="D8D8D8"/>
          </a:solidFill>
          <a:ln>
            <a:noFill/>
          </a:ln>
        </p:spPr>
      </p:sp>
      <p:pic>
        <p:nvPicPr>
          <p:cNvPr id="315" name="Google Shape;315;p91"/>
          <p:cNvPicPr preferRelativeResize="0"/>
          <p:nvPr/>
        </p:nvPicPr>
        <p:blipFill rotWithShape="1">
          <a:blip r:embed="rId2">
            <a:alphaModFix/>
          </a:blip>
          <a:srcRect/>
          <a:stretch/>
        </p:blipFill>
        <p:spPr>
          <a:xfrm>
            <a:off x="6110091" y="6197546"/>
            <a:ext cx="395211" cy="486414"/>
          </a:xfrm>
          <a:prstGeom prst="rect">
            <a:avLst/>
          </a:prstGeom>
          <a:noFill/>
          <a:ln>
            <a:noFill/>
          </a:ln>
        </p:spPr>
      </p:pic>
      <p:sp>
        <p:nvSpPr>
          <p:cNvPr id="316" name="Google Shape;316;p91"/>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91"/>
          <p:cNvSpPr/>
          <p:nvPr/>
        </p:nvSpPr>
        <p:spPr>
          <a:xfrm>
            <a:off x="0" y="0"/>
            <a:ext cx="6687313" cy="1892298"/>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18" name="Google Shape;318;p91"/>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Half-Content Slide-7a">
  <p:cSld name="Half-Content Slide-7a">
    <p:bg>
      <p:bgPr>
        <a:solidFill>
          <a:schemeClr val="lt1"/>
        </a:solidFill>
        <a:effectLst/>
      </p:bgPr>
    </p:bg>
    <p:spTree>
      <p:nvGrpSpPr>
        <p:cNvPr id="1" name="Shape 319"/>
        <p:cNvGrpSpPr/>
        <p:nvPr/>
      </p:nvGrpSpPr>
      <p:grpSpPr>
        <a:xfrm>
          <a:off x="0" y="0"/>
          <a:ext cx="0" cy="0"/>
          <a:chOff x="0" y="0"/>
          <a:chExt cx="0" cy="0"/>
        </a:xfrm>
      </p:grpSpPr>
      <p:sp>
        <p:nvSpPr>
          <p:cNvPr id="320" name="Google Shape;320;p92"/>
          <p:cNvSpPr>
            <a:spLocks noGrp="1"/>
          </p:cNvSpPr>
          <p:nvPr>
            <p:ph type="pic" idx="2"/>
          </p:nvPr>
        </p:nvSpPr>
        <p:spPr>
          <a:xfrm>
            <a:off x="0" y="0"/>
            <a:ext cx="5504687" cy="6890677"/>
          </a:xfrm>
          <a:prstGeom prst="rect">
            <a:avLst/>
          </a:prstGeom>
          <a:solidFill>
            <a:srgbClr val="D8D8D8"/>
          </a:solidFill>
          <a:ln>
            <a:noFill/>
          </a:ln>
        </p:spPr>
      </p:sp>
      <p:pic>
        <p:nvPicPr>
          <p:cNvPr id="321" name="Google Shape;321;p92"/>
          <p:cNvPicPr preferRelativeResize="0"/>
          <p:nvPr/>
        </p:nvPicPr>
        <p:blipFill rotWithShape="1">
          <a:blip r:embed="rId2">
            <a:alphaModFix/>
          </a:blip>
          <a:srcRect/>
          <a:stretch/>
        </p:blipFill>
        <p:spPr>
          <a:xfrm>
            <a:off x="11614779" y="6230227"/>
            <a:ext cx="395211" cy="486414"/>
          </a:xfrm>
          <a:prstGeom prst="rect">
            <a:avLst/>
          </a:prstGeom>
          <a:noFill/>
          <a:ln>
            <a:noFill/>
          </a:ln>
        </p:spPr>
      </p:pic>
      <p:sp>
        <p:nvSpPr>
          <p:cNvPr id="322" name="Google Shape;322;p92"/>
          <p:cNvSpPr txBox="1">
            <a:spLocks noGrp="1"/>
          </p:cNvSpPr>
          <p:nvPr>
            <p:ph type="body" idx="1"/>
          </p:nvPr>
        </p:nvSpPr>
        <p:spPr>
          <a:xfrm>
            <a:off x="6239433" y="2310941"/>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92"/>
          <p:cNvSpPr/>
          <p:nvPr/>
        </p:nvSpPr>
        <p:spPr>
          <a:xfrm>
            <a:off x="5504686" y="2"/>
            <a:ext cx="6687313" cy="1892298"/>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24" name="Google Shape;324;p92"/>
          <p:cNvSpPr txBox="1">
            <a:spLocks noGrp="1"/>
          </p:cNvSpPr>
          <p:nvPr>
            <p:ph type="title"/>
          </p:nvPr>
        </p:nvSpPr>
        <p:spPr>
          <a:xfrm>
            <a:off x="6217920" y="687237"/>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Half-Content Slide-7b">
  <p:cSld name="Half-Content Slide-7b">
    <p:bg>
      <p:bgPr>
        <a:solidFill>
          <a:schemeClr val="lt1"/>
        </a:solidFill>
        <a:effectLst/>
      </p:bgPr>
    </p:bg>
    <p:spTree>
      <p:nvGrpSpPr>
        <p:cNvPr id="1" name="Shape 325"/>
        <p:cNvGrpSpPr/>
        <p:nvPr/>
      </p:nvGrpSpPr>
      <p:grpSpPr>
        <a:xfrm>
          <a:off x="0" y="0"/>
          <a:ext cx="0" cy="0"/>
          <a:chOff x="0" y="0"/>
          <a:chExt cx="0" cy="0"/>
        </a:xfrm>
      </p:grpSpPr>
      <p:sp>
        <p:nvSpPr>
          <p:cNvPr id="326" name="Google Shape;326;p93"/>
          <p:cNvSpPr>
            <a:spLocks noGrp="1"/>
          </p:cNvSpPr>
          <p:nvPr>
            <p:ph type="pic" idx="2"/>
          </p:nvPr>
        </p:nvSpPr>
        <p:spPr>
          <a:xfrm>
            <a:off x="6687313" y="-32679"/>
            <a:ext cx="5504687" cy="6890677"/>
          </a:xfrm>
          <a:prstGeom prst="rect">
            <a:avLst/>
          </a:prstGeom>
          <a:solidFill>
            <a:srgbClr val="D8D8D8"/>
          </a:solidFill>
          <a:ln>
            <a:noFill/>
          </a:ln>
        </p:spPr>
      </p:sp>
      <p:pic>
        <p:nvPicPr>
          <p:cNvPr id="327" name="Google Shape;327;p93"/>
          <p:cNvPicPr preferRelativeResize="0"/>
          <p:nvPr/>
        </p:nvPicPr>
        <p:blipFill rotWithShape="1">
          <a:blip r:embed="rId2">
            <a:alphaModFix/>
          </a:blip>
          <a:srcRect/>
          <a:stretch/>
        </p:blipFill>
        <p:spPr>
          <a:xfrm>
            <a:off x="6110091" y="6197546"/>
            <a:ext cx="395211" cy="486414"/>
          </a:xfrm>
          <a:prstGeom prst="rect">
            <a:avLst/>
          </a:prstGeom>
          <a:noFill/>
          <a:ln>
            <a:noFill/>
          </a:ln>
        </p:spPr>
      </p:pic>
      <p:sp>
        <p:nvSpPr>
          <p:cNvPr id="328" name="Google Shape;328;p93"/>
          <p:cNvSpPr txBox="1">
            <a:spLocks noGrp="1"/>
          </p:cNvSpPr>
          <p:nvPr>
            <p:ph type="body" idx="1"/>
          </p:nvPr>
        </p:nvSpPr>
        <p:spPr>
          <a:xfrm>
            <a:off x="734747" y="2310939"/>
            <a:ext cx="5375345"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93"/>
          <p:cNvSpPr/>
          <p:nvPr/>
        </p:nvSpPr>
        <p:spPr>
          <a:xfrm>
            <a:off x="0" y="0"/>
            <a:ext cx="6687313" cy="1892298"/>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30" name="Google Shape;330;p93"/>
          <p:cNvSpPr txBox="1">
            <a:spLocks noGrp="1"/>
          </p:cNvSpPr>
          <p:nvPr>
            <p:ph type="title"/>
          </p:nvPr>
        </p:nvSpPr>
        <p:spPr>
          <a:xfrm>
            <a:off x="713234" y="687235"/>
            <a:ext cx="5396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Color Slide-Narrow Header-2">
  <p:cSld name="Full Color Slide-Narrow Header-2">
    <p:bg>
      <p:bgPr>
        <a:solidFill>
          <a:srgbClr val="00A0AF"/>
        </a:solidFill>
        <a:effectLst/>
      </p:bgPr>
    </p:bg>
    <p:spTree>
      <p:nvGrpSpPr>
        <p:cNvPr id="1" name="Shape 40"/>
        <p:cNvGrpSpPr/>
        <p:nvPr/>
      </p:nvGrpSpPr>
      <p:grpSpPr>
        <a:xfrm>
          <a:off x="0" y="0"/>
          <a:ext cx="0" cy="0"/>
          <a:chOff x="0" y="0"/>
          <a:chExt cx="0" cy="0"/>
        </a:xfrm>
      </p:grpSpPr>
      <p:sp>
        <p:nvSpPr>
          <p:cNvPr id="41" name="Google Shape;41;p37"/>
          <p:cNvSpPr/>
          <p:nvPr/>
        </p:nvSpPr>
        <p:spPr>
          <a:xfrm>
            <a:off x="0" y="2"/>
            <a:ext cx="12192000" cy="1212572"/>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42" name="Google Shape;42;p37"/>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7"/>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ull Color Slide-Wide Header-1">
  <p:cSld name="Full Color Slide-Wide Header-1">
    <p:bg>
      <p:bgPr>
        <a:solidFill>
          <a:srgbClr val="285F74"/>
        </a:solidFill>
        <a:effectLst/>
      </p:bgPr>
    </p:bg>
    <p:spTree>
      <p:nvGrpSpPr>
        <p:cNvPr id="1" name="Shape 331"/>
        <p:cNvGrpSpPr/>
        <p:nvPr/>
      </p:nvGrpSpPr>
      <p:grpSpPr>
        <a:xfrm>
          <a:off x="0" y="0"/>
          <a:ext cx="0" cy="0"/>
          <a:chOff x="0" y="0"/>
          <a:chExt cx="0" cy="0"/>
        </a:xfrm>
      </p:grpSpPr>
      <p:sp>
        <p:nvSpPr>
          <p:cNvPr id="332" name="Google Shape;332;p94"/>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94"/>
          <p:cNvSpPr/>
          <p:nvPr/>
        </p:nvSpPr>
        <p:spPr>
          <a:xfrm>
            <a:off x="0" y="2"/>
            <a:ext cx="12192000" cy="1892298"/>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34" name="Google Shape;334;p94"/>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5" name="Google Shape;335;p94"/>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ull Color Slide-Narrow Header-1">
  <p:cSld name="Full Color Slide-Narrow Header-1">
    <p:bg>
      <p:bgPr>
        <a:solidFill>
          <a:srgbClr val="28708B"/>
        </a:solidFill>
        <a:effectLst/>
      </p:bgPr>
    </p:bg>
    <p:spTree>
      <p:nvGrpSpPr>
        <p:cNvPr id="1" name="Shape 336"/>
        <p:cNvGrpSpPr/>
        <p:nvPr/>
      </p:nvGrpSpPr>
      <p:grpSpPr>
        <a:xfrm>
          <a:off x="0" y="0"/>
          <a:ext cx="0" cy="0"/>
          <a:chOff x="0" y="0"/>
          <a:chExt cx="0" cy="0"/>
        </a:xfrm>
      </p:grpSpPr>
      <p:sp>
        <p:nvSpPr>
          <p:cNvPr id="337" name="Google Shape;337;p95"/>
          <p:cNvSpPr/>
          <p:nvPr/>
        </p:nvSpPr>
        <p:spPr>
          <a:xfrm>
            <a:off x="0" y="2"/>
            <a:ext cx="12192000" cy="1212572"/>
          </a:xfrm>
          <a:prstGeom prst="rect">
            <a:avLst/>
          </a:prstGeom>
          <a:solidFill>
            <a:srgbClr val="008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38" name="Google Shape;338;p95"/>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95"/>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0" name="Google Shape;340;p95"/>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ull Color Slide-Wide Header-2">
  <p:cSld name="Full Color Slide-Wide Header-2">
    <p:bg>
      <p:bgPr>
        <a:solidFill>
          <a:srgbClr val="00A0AF"/>
        </a:solidFill>
        <a:effectLst/>
      </p:bgPr>
    </p:bg>
    <p:spTree>
      <p:nvGrpSpPr>
        <p:cNvPr id="1" name="Shape 341"/>
        <p:cNvGrpSpPr/>
        <p:nvPr/>
      </p:nvGrpSpPr>
      <p:grpSpPr>
        <a:xfrm>
          <a:off x="0" y="0"/>
          <a:ext cx="0" cy="0"/>
          <a:chOff x="0" y="0"/>
          <a:chExt cx="0" cy="0"/>
        </a:xfrm>
      </p:grpSpPr>
      <p:sp>
        <p:nvSpPr>
          <p:cNvPr id="342" name="Google Shape;342;p96"/>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96"/>
          <p:cNvSpPr/>
          <p:nvPr/>
        </p:nvSpPr>
        <p:spPr>
          <a:xfrm>
            <a:off x="0" y="2"/>
            <a:ext cx="12192000"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44" name="Google Shape;344;p96"/>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5" name="Google Shape;345;p96"/>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ull Color Slide-Wide Header-3">
  <p:cSld name="Full Color Slide-Wide Header-3">
    <p:bg>
      <p:bgPr>
        <a:solidFill>
          <a:srgbClr val="99D9DF"/>
        </a:solidFill>
        <a:effectLst/>
      </p:bgPr>
    </p:bg>
    <p:spTree>
      <p:nvGrpSpPr>
        <p:cNvPr id="1" name="Shape 346"/>
        <p:cNvGrpSpPr/>
        <p:nvPr/>
      </p:nvGrpSpPr>
      <p:grpSpPr>
        <a:xfrm>
          <a:off x="0" y="0"/>
          <a:ext cx="0" cy="0"/>
          <a:chOff x="0" y="0"/>
          <a:chExt cx="0" cy="0"/>
        </a:xfrm>
      </p:grpSpPr>
      <p:sp>
        <p:nvSpPr>
          <p:cNvPr id="347" name="Google Shape;347;p97"/>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97"/>
          <p:cNvSpPr/>
          <p:nvPr/>
        </p:nvSpPr>
        <p:spPr>
          <a:xfrm>
            <a:off x="0" y="2"/>
            <a:ext cx="12192000" cy="1892298"/>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49" name="Google Shape;349;p97"/>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0" name="Google Shape;350;p97"/>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ull Color Slide-Narrow Header-3">
  <p:cSld name="Full Color Slide-Narrow Header-3">
    <p:bg>
      <p:bgPr>
        <a:solidFill>
          <a:srgbClr val="99D9DF"/>
        </a:solidFill>
        <a:effectLst/>
      </p:bgPr>
    </p:bg>
    <p:spTree>
      <p:nvGrpSpPr>
        <p:cNvPr id="1" name="Shape 351"/>
        <p:cNvGrpSpPr/>
        <p:nvPr/>
      </p:nvGrpSpPr>
      <p:grpSpPr>
        <a:xfrm>
          <a:off x="0" y="0"/>
          <a:ext cx="0" cy="0"/>
          <a:chOff x="0" y="0"/>
          <a:chExt cx="0" cy="0"/>
        </a:xfrm>
      </p:grpSpPr>
      <p:sp>
        <p:nvSpPr>
          <p:cNvPr id="352" name="Google Shape;352;p98"/>
          <p:cNvSpPr/>
          <p:nvPr/>
        </p:nvSpPr>
        <p:spPr>
          <a:xfrm>
            <a:off x="0" y="2"/>
            <a:ext cx="12192000" cy="1212572"/>
          </a:xfrm>
          <a:prstGeom prst="rect">
            <a:avLst/>
          </a:prstGeom>
          <a:solidFill>
            <a:srgbClr val="285F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53" name="Google Shape;353;p98"/>
          <p:cNvSpPr txBox="1">
            <a:spLocks noGrp="1"/>
          </p:cNvSpPr>
          <p:nvPr>
            <p:ph type="title"/>
          </p:nvPr>
        </p:nvSpPr>
        <p:spPr>
          <a:xfrm>
            <a:off x="651750" y="319494"/>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98"/>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5" name="Google Shape;355;p98"/>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Full Color Slide-Wide Header-4">
  <p:cSld name="Full Color Slide-Wide Header-4">
    <p:bg>
      <p:bgPr>
        <a:solidFill>
          <a:srgbClr val="285F74"/>
        </a:solidFill>
        <a:effectLst/>
      </p:bgPr>
    </p:bg>
    <p:spTree>
      <p:nvGrpSpPr>
        <p:cNvPr id="1" name="Shape 356"/>
        <p:cNvGrpSpPr/>
        <p:nvPr/>
      </p:nvGrpSpPr>
      <p:grpSpPr>
        <a:xfrm>
          <a:off x="0" y="0"/>
          <a:ext cx="0" cy="0"/>
          <a:chOff x="0" y="0"/>
          <a:chExt cx="0" cy="0"/>
        </a:xfrm>
      </p:grpSpPr>
      <p:sp>
        <p:nvSpPr>
          <p:cNvPr id="357" name="Google Shape;357;p99"/>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99"/>
          <p:cNvSpPr/>
          <p:nvPr/>
        </p:nvSpPr>
        <p:spPr>
          <a:xfrm>
            <a:off x="0" y="2"/>
            <a:ext cx="12192000" cy="1892298"/>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59" name="Google Shape;359;p99"/>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0" name="Google Shape;360;p99"/>
          <p:cNvPicPr preferRelativeResize="0"/>
          <p:nvPr/>
        </p:nvPicPr>
        <p:blipFill rotWithShape="1">
          <a:blip r:embed="rId2">
            <a:alphaModFix/>
          </a:blip>
          <a:srcRect/>
          <a:stretch/>
        </p:blipFill>
        <p:spPr>
          <a:xfrm>
            <a:off x="11230432" y="683159"/>
            <a:ext cx="505405" cy="62203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ull Color Slide-Narrow Header-4">
  <p:cSld name="Full Color Slide-Narrow Header-4">
    <p:bg>
      <p:bgPr>
        <a:solidFill>
          <a:srgbClr val="285F74"/>
        </a:solidFill>
        <a:effectLst/>
      </p:bgPr>
    </p:bg>
    <p:spTree>
      <p:nvGrpSpPr>
        <p:cNvPr id="1" name="Shape 361"/>
        <p:cNvGrpSpPr/>
        <p:nvPr/>
      </p:nvGrpSpPr>
      <p:grpSpPr>
        <a:xfrm>
          <a:off x="0" y="0"/>
          <a:ext cx="0" cy="0"/>
          <a:chOff x="0" y="0"/>
          <a:chExt cx="0" cy="0"/>
        </a:xfrm>
      </p:grpSpPr>
      <p:sp>
        <p:nvSpPr>
          <p:cNvPr id="362" name="Google Shape;362;p100"/>
          <p:cNvSpPr/>
          <p:nvPr/>
        </p:nvSpPr>
        <p:spPr>
          <a:xfrm>
            <a:off x="0" y="2"/>
            <a:ext cx="12192000" cy="1212572"/>
          </a:xfrm>
          <a:prstGeom prst="rect">
            <a:avLst/>
          </a:prstGeom>
          <a:solidFill>
            <a:srgbClr val="99D9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63" name="Google Shape;363;p100"/>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100"/>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5" name="Google Shape;365;p100"/>
          <p:cNvPicPr preferRelativeResize="0"/>
          <p:nvPr/>
        </p:nvPicPr>
        <p:blipFill rotWithShape="1">
          <a:blip r:embed="rId2">
            <a:alphaModFix/>
          </a:blip>
          <a:srcRect/>
          <a:stretch/>
        </p:blipFill>
        <p:spPr>
          <a:xfrm>
            <a:off x="11224495" y="320962"/>
            <a:ext cx="505405" cy="62203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ull Color Slide-Wide Header-5">
  <p:cSld name="Full Color Slide-Wide Header-5">
    <p:bg>
      <p:bgPr>
        <a:solidFill>
          <a:srgbClr val="008B9C"/>
        </a:solidFill>
        <a:effectLst/>
      </p:bgPr>
    </p:bg>
    <p:spTree>
      <p:nvGrpSpPr>
        <p:cNvPr id="1" name="Shape 366"/>
        <p:cNvGrpSpPr/>
        <p:nvPr/>
      </p:nvGrpSpPr>
      <p:grpSpPr>
        <a:xfrm>
          <a:off x="0" y="0"/>
          <a:ext cx="0" cy="0"/>
          <a:chOff x="0" y="0"/>
          <a:chExt cx="0" cy="0"/>
        </a:xfrm>
      </p:grpSpPr>
      <p:sp>
        <p:nvSpPr>
          <p:cNvPr id="367" name="Google Shape;367;p101"/>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101"/>
          <p:cNvSpPr/>
          <p:nvPr/>
        </p:nvSpPr>
        <p:spPr>
          <a:xfrm>
            <a:off x="0" y="2"/>
            <a:ext cx="12192000"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69" name="Google Shape;369;p101"/>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0" name="Google Shape;370;p101"/>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ull Color Slide-Narrow Header-5">
  <p:cSld name="Full Color Slide-Narrow Header-5">
    <p:bg>
      <p:bgPr>
        <a:solidFill>
          <a:srgbClr val="008B9C"/>
        </a:solidFill>
        <a:effectLst/>
      </p:bgPr>
    </p:bg>
    <p:spTree>
      <p:nvGrpSpPr>
        <p:cNvPr id="1" name="Shape 371"/>
        <p:cNvGrpSpPr/>
        <p:nvPr/>
      </p:nvGrpSpPr>
      <p:grpSpPr>
        <a:xfrm>
          <a:off x="0" y="0"/>
          <a:ext cx="0" cy="0"/>
          <a:chOff x="0" y="0"/>
          <a:chExt cx="0" cy="0"/>
        </a:xfrm>
      </p:grpSpPr>
      <p:sp>
        <p:nvSpPr>
          <p:cNvPr id="372" name="Google Shape;372;p102"/>
          <p:cNvSpPr/>
          <p:nvPr/>
        </p:nvSpPr>
        <p:spPr>
          <a:xfrm>
            <a:off x="0" y="2"/>
            <a:ext cx="12192000" cy="1212572"/>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73" name="Google Shape;373;p102"/>
          <p:cNvSpPr txBox="1">
            <a:spLocks noGrp="1"/>
          </p:cNvSpPr>
          <p:nvPr>
            <p:ph type="title"/>
          </p:nvPr>
        </p:nvSpPr>
        <p:spPr>
          <a:xfrm>
            <a:off x="651750" y="319494"/>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102"/>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5" name="Google Shape;375;p102"/>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ull Color Slide-Wide Header-6">
  <p:cSld name="Full Color Slide-Wide Header-6">
    <p:bg>
      <p:bgPr>
        <a:solidFill>
          <a:srgbClr val="00C0CA"/>
        </a:solidFill>
        <a:effectLst/>
      </p:bgPr>
    </p:bg>
    <p:spTree>
      <p:nvGrpSpPr>
        <p:cNvPr id="1" name="Shape 376"/>
        <p:cNvGrpSpPr/>
        <p:nvPr/>
      </p:nvGrpSpPr>
      <p:grpSpPr>
        <a:xfrm>
          <a:off x="0" y="0"/>
          <a:ext cx="0" cy="0"/>
          <a:chOff x="0" y="0"/>
          <a:chExt cx="0" cy="0"/>
        </a:xfrm>
      </p:grpSpPr>
      <p:sp>
        <p:nvSpPr>
          <p:cNvPr id="377" name="Google Shape;377;p103"/>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103"/>
          <p:cNvSpPr/>
          <p:nvPr/>
        </p:nvSpPr>
        <p:spPr>
          <a:xfrm>
            <a:off x="0" y="2"/>
            <a:ext cx="12192000" cy="1892298"/>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79" name="Google Shape;379;p103"/>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0" name="Google Shape;380;p103"/>
          <p:cNvPicPr preferRelativeResize="0"/>
          <p:nvPr/>
        </p:nvPicPr>
        <p:blipFill rotWithShape="1">
          <a:blip r:embed="rId2">
            <a:alphaModFix/>
          </a:blip>
          <a:srcRect/>
          <a:stretch/>
        </p:blipFill>
        <p:spPr>
          <a:xfrm>
            <a:off x="11230433" y="693864"/>
            <a:ext cx="492175" cy="6057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w Section Slide-7">
  <p:cSld name="New Section Slide-7">
    <p:bg>
      <p:bgPr>
        <a:solidFill>
          <a:srgbClr val="8FC440"/>
        </a:solidFill>
        <a:effectLst/>
      </p:bgPr>
    </p:bg>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5000"/>
              <a:buFont typeface="Montserrat"/>
              <a:buNone/>
              <a:defRPr sz="5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8"/>
          <p:cNvPicPr preferRelativeResize="0"/>
          <p:nvPr/>
        </p:nvPicPr>
        <p:blipFill rotWithShape="1">
          <a:blip r:embed="rId2">
            <a:alphaModFix/>
          </a:blip>
          <a:srcRect/>
          <a:stretch/>
        </p:blipFill>
        <p:spPr>
          <a:xfrm>
            <a:off x="8392700" y="2261338"/>
            <a:ext cx="3374079" cy="415271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ull Color Slide-Narrow Header-6">
  <p:cSld name="Full Color Slide-Narrow Header-6">
    <p:bg>
      <p:bgPr>
        <a:solidFill>
          <a:srgbClr val="00C0CA"/>
        </a:solidFill>
        <a:effectLst/>
      </p:bgPr>
    </p:bg>
    <p:spTree>
      <p:nvGrpSpPr>
        <p:cNvPr id="1" name="Shape 381"/>
        <p:cNvGrpSpPr/>
        <p:nvPr/>
      </p:nvGrpSpPr>
      <p:grpSpPr>
        <a:xfrm>
          <a:off x="0" y="0"/>
          <a:ext cx="0" cy="0"/>
          <a:chOff x="0" y="0"/>
          <a:chExt cx="0" cy="0"/>
        </a:xfrm>
      </p:grpSpPr>
      <p:sp>
        <p:nvSpPr>
          <p:cNvPr id="382" name="Google Shape;382;p104"/>
          <p:cNvSpPr/>
          <p:nvPr/>
        </p:nvSpPr>
        <p:spPr>
          <a:xfrm>
            <a:off x="0" y="2"/>
            <a:ext cx="12192000" cy="1212572"/>
          </a:xfrm>
          <a:prstGeom prst="rect">
            <a:avLst/>
          </a:prstGeom>
          <a:solidFill>
            <a:srgbClr val="224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83" name="Google Shape;383;p104"/>
          <p:cNvSpPr txBox="1">
            <a:spLocks noGrp="1"/>
          </p:cNvSpPr>
          <p:nvPr>
            <p:ph type="title"/>
          </p:nvPr>
        </p:nvSpPr>
        <p:spPr>
          <a:xfrm>
            <a:off x="651750" y="319494"/>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04"/>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104"/>
          <p:cNvPicPr preferRelativeResize="0"/>
          <p:nvPr/>
        </p:nvPicPr>
        <p:blipFill rotWithShape="1">
          <a:blip r:embed="rId2">
            <a:alphaModFix/>
          </a:blip>
          <a:srcRect/>
          <a:stretch/>
        </p:blipFill>
        <p:spPr>
          <a:xfrm>
            <a:off x="11230433" y="326121"/>
            <a:ext cx="492175" cy="60575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ull Color Slide-Wide Header-7">
  <p:cSld name="Full Color Slide-Wide Header-7">
    <p:bg>
      <p:bgPr>
        <a:solidFill>
          <a:srgbClr val="285F74"/>
        </a:solidFill>
        <a:effectLst/>
      </p:bgPr>
    </p:bg>
    <p:spTree>
      <p:nvGrpSpPr>
        <p:cNvPr id="1" name="Shape 386"/>
        <p:cNvGrpSpPr/>
        <p:nvPr/>
      </p:nvGrpSpPr>
      <p:grpSpPr>
        <a:xfrm>
          <a:off x="0" y="0"/>
          <a:ext cx="0" cy="0"/>
          <a:chOff x="0" y="0"/>
          <a:chExt cx="0" cy="0"/>
        </a:xfrm>
      </p:grpSpPr>
      <p:sp>
        <p:nvSpPr>
          <p:cNvPr id="387" name="Google Shape;387;p105"/>
          <p:cNvSpPr txBox="1">
            <a:spLocks noGrp="1"/>
          </p:cNvSpPr>
          <p:nvPr>
            <p:ph type="body" idx="1"/>
          </p:nvPr>
        </p:nvSpPr>
        <p:spPr>
          <a:xfrm>
            <a:off x="651750" y="2430079"/>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105"/>
          <p:cNvSpPr/>
          <p:nvPr/>
        </p:nvSpPr>
        <p:spPr>
          <a:xfrm>
            <a:off x="0" y="2"/>
            <a:ext cx="12192000" cy="1892298"/>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89" name="Google Shape;389;p105"/>
          <p:cNvSpPr txBox="1">
            <a:spLocks noGrp="1"/>
          </p:cNvSpPr>
          <p:nvPr>
            <p:ph type="title"/>
          </p:nvPr>
        </p:nvSpPr>
        <p:spPr>
          <a:xfrm>
            <a:off x="651750" y="687237"/>
            <a:ext cx="10056890"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0" name="Google Shape;390;p105"/>
          <p:cNvPicPr preferRelativeResize="0"/>
          <p:nvPr/>
        </p:nvPicPr>
        <p:blipFill rotWithShape="1">
          <a:blip r:embed="rId2">
            <a:alphaModFix/>
          </a:blip>
          <a:srcRect/>
          <a:stretch/>
        </p:blipFill>
        <p:spPr>
          <a:xfrm>
            <a:off x="11230432" y="683159"/>
            <a:ext cx="505405" cy="62203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ull Color Slide-Narrow Header-7">
  <p:cSld name="Full Color Slide-Narrow Header-7">
    <p:bg>
      <p:bgPr>
        <a:solidFill>
          <a:srgbClr val="285F74"/>
        </a:solidFill>
        <a:effectLst/>
      </p:bgPr>
    </p:bg>
    <p:spTree>
      <p:nvGrpSpPr>
        <p:cNvPr id="1" name="Shape 391"/>
        <p:cNvGrpSpPr/>
        <p:nvPr/>
      </p:nvGrpSpPr>
      <p:grpSpPr>
        <a:xfrm>
          <a:off x="0" y="0"/>
          <a:ext cx="0" cy="0"/>
          <a:chOff x="0" y="0"/>
          <a:chExt cx="0" cy="0"/>
        </a:xfrm>
      </p:grpSpPr>
      <p:sp>
        <p:nvSpPr>
          <p:cNvPr id="392" name="Google Shape;392;p106"/>
          <p:cNvSpPr/>
          <p:nvPr/>
        </p:nvSpPr>
        <p:spPr>
          <a:xfrm>
            <a:off x="0" y="2"/>
            <a:ext cx="12192000" cy="1212572"/>
          </a:xfrm>
          <a:prstGeom prst="rect">
            <a:avLst/>
          </a:prstGeom>
          <a:solidFill>
            <a:srgbClr val="8FC4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SemiBold"/>
              <a:ea typeface="Montserrat SemiBold"/>
              <a:cs typeface="Montserrat SemiBold"/>
              <a:sym typeface="Montserrat SemiBold"/>
            </a:endParaRPr>
          </a:p>
        </p:txBody>
      </p:sp>
      <p:sp>
        <p:nvSpPr>
          <p:cNvPr id="393" name="Google Shape;393;p106"/>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4000"/>
              <a:buFont typeface="Montserrat"/>
              <a:buNone/>
              <a:defRPr sz="4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06"/>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5" name="Google Shape;395;p106"/>
          <p:cNvPicPr preferRelativeResize="0"/>
          <p:nvPr/>
        </p:nvPicPr>
        <p:blipFill rotWithShape="1">
          <a:blip r:embed="rId2">
            <a:alphaModFix/>
          </a:blip>
          <a:srcRect/>
          <a:stretch/>
        </p:blipFill>
        <p:spPr>
          <a:xfrm>
            <a:off x="11224495" y="320962"/>
            <a:ext cx="505405" cy="6220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ew Section Slide-3">
  <p:cSld name="New Section Slide-3">
    <p:bg>
      <p:bgPr>
        <a:solidFill>
          <a:srgbClr val="22404D"/>
        </a:solidFill>
        <a:effectLst/>
      </p:bgPr>
    </p:bg>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000"/>
              <a:buFont typeface="Montserrat"/>
              <a:buNone/>
              <a:defRPr sz="5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lt1"/>
              </a:buClr>
              <a:buSzPts val="2400"/>
              <a:buFont typeface="Arial"/>
              <a:buChar char="•"/>
              <a:defRPr sz="2400" b="0" i="0">
                <a:solidFill>
                  <a:schemeClr val="lt1"/>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39"/>
          <p:cNvPicPr preferRelativeResize="0"/>
          <p:nvPr/>
        </p:nvPicPr>
        <p:blipFill rotWithShape="1">
          <a:blip r:embed="rId2">
            <a:alphaModFix/>
          </a:blip>
          <a:srcRect/>
          <a:stretch/>
        </p:blipFill>
        <p:spPr>
          <a:xfrm>
            <a:off x="8378456" y="2282948"/>
            <a:ext cx="3344152" cy="41158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Section Slide-4">
  <p:cSld name="1_New Section Slide-4">
    <p:bg>
      <p:bgPr>
        <a:solidFill>
          <a:srgbClr val="99D9DF"/>
        </a:solidFill>
        <a:effectLst/>
      </p:bgPr>
    </p:bg>
    <p:spTree>
      <p:nvGrpSpPr>
        <p:cNvPr id="1" name="Shape 58"/>
        <p:cNvGrpSpPr/>
        <p:nvPr/>
      </p:nvGrpSpPr>
      <p:grpSpPr>
        <a:xfrm>
          <a:off x="0" y="0"/>
          <a:ext cx="0" cy="0"/>
          <a:chOff x="0" y="0"/>
          <a:chExt cx="0" cy="0"/>
        </a:xfrm>
      </p:grpSpPr>
      <p:pic>
        <p:nvPicPr>
          <p:cNvPr id="59" name="Google Shape;59;p41"/>
          <p:cNvPicPr preferRelativeResize="0"/>
          <p:nvPr/>
        </p:nvPicPr>
        <p:blipFill rotWithShape="1">
          <a:blip r:embed="rId2">
            <a:alphaModFix/>
          </a:blip>
          <a:srcRect/>
          <a:stretch/>
        </p:blipFill>
        <p:spPr>
          <a:xfrm>
            <a:off x="8382540" y="2271498"/>
            <a:ext cx="3374079" cy="4152717"/>
          </a:xfrm>
          <a:prstGeom prst="rect">
            <a:avLst/>
          </a:prstGeom>
          <a:noFill/>
          <a:ln>
            <a:noFill/>
          </a:ln>
        </p:spPr>
      </p:pic>
      <p:sp>
        <p:nvSpPr>
          <p:cNvPr id="60" name="Google Shape;60;p41"/>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2404D"/>
              </a:buClr>
              <a:buSzPts val="5000"/>
              <a:buFont typeface="Montserrat"/>
              <a:buNone/>
              <a:defRPr sz="5000" b="1" i="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rgbClr val="22404D"/>
              </a:buClr>
              <a:buSzPts val="2400"/>
              <a:buFont typeface="Arial"/>
              <a:buChar char="•"/>
              <a:defRPr sz="2400" b="0" i="0">
                <a:solidFill>
                  <a:srgbClr val="22404D"/>
                </a:solidFill>
                <a:latin typeface="Montserrat Medium"/>
                <a:ea typeface="Montserrat Medium"/>
                <a:cs typeface="Montserrat Medium"/>
                <a:sym typeface="Montserrat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1"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90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90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90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1.jpg"/><Relationship Id="rId4" Type="http://schemas.openxmlformats.org/officeDocument/2006/relationships/hyperlink" Target="http://bizkids.com/games/dollar-a-gla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ronze_Chinese_vase.JPG" TargetMode="Externa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www.pngall.com/shopping-p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jpg"/><Relationship Id="rId10" Type="http://schemas.openxmlformats.org/officeDocument/2006/relationships/image" Target="../media/image36.png"/><Relationship Id="rId4" Type="http://schemas.openxmlformats.org/officeDocument/2006/relationships/image" Target="../media/image31.jpg"/><Relationship Id="rId9"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245772036"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hyperlink" Target="https://bit.ly/41z7iOE"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bit.ly/422m00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meaden@jasouthalberta.org"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bit.ly/41z7iO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bit.ly/422m00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it.ly/3GWZoX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
          <p:cNvSpPr txBox="1">
            <a:spLocks noGrp="1"/>
          </p:cNvSpPr>
          <p:nvPr>
            <p:ph type="body" idx="1"/>
          </p:nvPr>
        </p:nvSpPr>
        <p:spPr>
          <a:xfrm>
            <a:off x="6096000" y="5612958"/>
            <a:ext cx="5735752" cy="9269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sz="2000"/>
              <a:t>Junior Achievement of Southern Alberta</a:t>
            </a:r>
            <a:endParaRPr/>
          </a:p>
        </p:txBody>
      </p:sp>
      <p:sp>
        <p:nvSpPr>
          <p:cNvPr id="402" name="Google Shape;402;p1"/>
          <p:cNvSpPr/>
          <p:nvPr/>
        </p:nvSpPr>
        <p:spPr>
          <a:xfrm>
            <a:off x="7653327" y="-2100978"/>
            <a:ext cx="2477994" cy="1224391"/>
          </a:xfrm>
          <a:prstGeom prst="rect">
            <a:avLst/>
          </a:prstGeom>
          <a:solidFill>
            <a:srgbClr val="99D9DF"/>
          </a:solidFill>
          <a:ln w="12700" cap="flat" cmpd="sng">
            <a:solidFill>
              <a:srgbClr val="0074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22404D"/>
                </a:solidFill>
                <a:latin typeface="Calibri"/>
                <a:ea typeface="Calibri"/>
                <a:cs typeface="Calibri"/>
                <a:sym typeface="Calibri"/>
              </a:rPr>
              <a:t>JULY ‘22 CHANGE NOTICE: We’ve added a one-line style for titles to give you more space on each slide when you have short titles.</a:t>
            </a:r>
            <a:endParaRPr sz="1400" b="0" i="0" u="none" strike="noStrike" cap="none">
              <a:solidFill>
                <a:srgbClr val="000000"/>
              </a:solidFill>
              <a:latin typeface="Arial"/>
              <a:ea typeface="Arial"/>
              <a:cs typeface="Arial"/>
              <a:sym typeface="Arial"/>
            </a:endParaRPr>
          </a:p>
        </p:txBody>
      </p:sp>
      <p:sp>
        <p:nvSpPr>
          <p:cNvPr id="403" name="Google Shape;403;p1"/>
          <p:cNvSpPr txBox="1">
            <a:spLocks noGrp="1"/>
          </p:cNvSpPr>
          <p:nvPr>
            <p:ph type="title"/>
          </p:nvPr>
        </p:nvSpPr>
        <p:spPr>
          <a:xfrm>
            <a:off x="6024448" y="1245042"/>
            <a:ext cx="5735752" cy="415529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5000"/>
              <a:buFont typeface="Montserrat ExtraBold"/>
              <a:buNone/>
            </a:pPr>
            <a:r>
              <a:rPr lang="en-US">
                <a:latin typeface="Montserrat ExtraBold"/>
                <a:ea typeface="Montserrat ExtraBold"/>
                <a:cs typeface="Montserrat ExtraBold"/>
                <a:sym typeface="Montserrat ExtraBold"/>
              </a:rPr>
              <a:t>Money Talks – </a:t>
            </a:r>
            <a:br>
              <a:rPr lang="en-US">
                <a:latin typeface="Montserrat ExtraBold"/>
                <a:ea typeface="Montserrat ExtraBold"/>
                <a:cs typeface="Montserrat ExtraBold"/>
                <a:sym typeface="Montserrat ExtraBold"/>
              </a:rPr>
            </a:br>
            <a:br>
              <a:rPr lang="en-US">
                <a:latin typeface="Montserrat ExtraBold"/>
                <a:ea typeface="Montserrat ExtraBold"/>
                <a:cs typeface="Montserrat ExtraBold"/>
                <a:sym typeface="Montserrat ExtraBold"/>
              </a:rPr>
            </a:br>
            <a:r>
              <a:rPr lang="en-US" sz="4000">
                <a:latin typeface="Montserrat ExtraBold"/>
                <a:ea typeface="Montserrat ExtraBold"/>
                <a:cs typeface="Montserrat ExtraBold"/>
                <a:sym typeface="Montserrat ExtraBold"/>
              </a:rPr>
              <a:t>Grade </a:t>
            </a:r>
            <a:r>
              <a:rPr lang="en-US" sz="4000"/>
              <a:t>5</a:t>
            </a:r>
            <a:r>
              <a:rPr lang="en-US" sz="4000">
                <a:latin typeface="Montserrat ExtraBold"/>
                <a:ea typeface="Montserrat ExtraBold"/>
                <a:cs typeface="Montserrat ExtraBold"/>
                <a:sym typeface="Montserrat ExtraBold"/>
              </a:rPr>
              <a:t> </a:t>
            </a:r>
            <a:br>
              <a:rPr lang="en-US" sz="4000">
                <a:latin typeface="Montserrat ExtraBold"/>
                <a:ea typeface="Montserrat ExtraBold"/>
                <a:cs typeface="Montserrat ExtraBold"/>
                <a:sym typeface="Montserrat ExtraBold"/>
              </a:rPr>
            </a:br>
            <a:r>
              <a:rPr lang="en-US" sz="4000">
                <a:latin typeface="Montserrat ExtraBold"/>
                <a:ea typeface="Montserrat ExtraBold"/>
                <a:cs typeface="Montserrat ExtraBold"/>
                <a:sym typeface="Montserrat ExtraBold"/>
              </a:rPr>
              <a:t>Financial Literacy</a:t>
            </a:r>
            <a:r>
              <a:rPr lang="en-US">
                <a:latin typeface="Montserrat ExtraBold"/>
                <a:ea typeface="Montserrat ExtraBold"/>
                <a:cs typeface="Montserrat ExtraBold"/>
                <a:sym typeface="Montserrat ExtraBold"/>
              </a:rPr>
              <a:t> </a:t>
            </a:r>
            <a:br>
              <a:rPr lang="en-US">
                <a:latin typeface="Montserrat ExtraBold"/>
                <a:ea typeface="Montserrat ExtraBold"/>
                <a:cs typeface="Montserrat ExtraBold"/>
                <a:sym typeface="Montserrat ExtraBold"/>
              </a:rPr>
            </a:br>
            <a:endParaRPr>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10"/>
          <p:cNvPicPr preferRelativeResize="0">
            <a:picLocks noGrp="1"/>
          </p:cNvPicPr>
          <p:nvPr>
            <p:ph type="pic" idx="2"/>
          </p:nvPr>
        </p:nvPicPr>
        <p:blipFill rotWithShape="1">
          <a:blip r:embed="rId3">
            <a:alphaModFix/>
          </a:blip>
          <a:srcRect l="7578" r="7578"/>
          <a:stretch/>
        </p:blipFill>
        <p:spPr>
          <a:xfrm>
            <a:off x="591313" y="298105"/>
            <a:ext cx="4563850" cy="5712953"/>
          </a:xfrm>
          <a:prstGeom prst="rect">
            <a:avLst/>
          </a:prstGeom>
          <a:solidFill>
            <a:srgbClr val="D8D8D8"/>
          </a:solidFill>
          <a:ln>
            <a:noFill/>
          </a:ln>
        </p:spPr>
      </p:pic>
      <p:sp>
        <p:nvSpPr>
          <p:cNvPr id="478" name="Google Shape;478;p10"/>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r>
              <a:rPr lang="en-US">
                <a:latin typeface="Montserrat"/>
                <a:ea typeface="Montserrat"/>
                <a:cs typeface="Montserrat"/>
                <a:sym typeface="Montserrat"/>
              </a:rPr>
              <a:t>Organizing Idea for Financial Literacy </a:t>
            </a:r>
            <a:br>
              <a:rPr lang="en-US">
                <a:latin typeface="Montserrat"/>
                <a:ea typeface="Montserrat"/>
                <a:cs typeface="Montserrat"/>
                <a:sym typeface="Montserrat"/>
              </a:rPr>
            </a:br>
            <a:r>
              <a:rPr lang="en-US">
                <a:latin typeface="Montserrat"/>
                <a:ea typeface="Montserrat"/>
                <a:cs typeface="Montserrat"/>
                <a:sym typeface="Montserrat"/>
              </a:rPr>
              <a:t>K to 6 (PE/Wellness)</a:t>
            </a:r>
            <a:endParaRPr/>
          </a:p>
        </p:txBody>
      </p:sp>
      <p:sp>
        <p:nvSpPr>
          <p:cNvPr id="479" name="Google Shape;479;p10"/>
          <p:cNvSpPr txBox="1">
            <a:spLocks noGrp="1"/>
          </p:cNvSpPr>
          <p:nvPr>
            <p:ph type="body" idx="1"/>
          </p:nvPr>
        </p:nvSpPr>
        <p:spPr>
          <a:xfrm>
            <a:off x="6096000" y="2529191"/>
            <a:ext cx="5504687" cy="2840477"/>
          </a:xfrm>
          <a:prstGeom prst="rect">
            <a:avLst/>
          </a:prstGeom>
          <a:noFill/>
          <a:ln>
            <a:noFill/>
          </a:ln>
        </p:spPr>
        <p:txBody>
          <a:bodyPr spcFirstLastPara="1" wrap="square" lIns="91425" tIns="45700" rIns="91425" bIns="45700" anchor="t" anchorCtr="0">
            <a:noAutofit/>
          </a:bodyPr>
          <a:lstStyle/>
          <a:p>
            <a:pPr marL="171450" lvl="0" indent="-57150" algn="l" rtl="0">
              <a:lnSpc>
                <a:spcPct val="100000"/>
              </a:lnSpc>
              <a:spcBef>
                <a:spcPts val="0"/>
              </a:spcBef>
              <a:spcAft>
                <a:spcPts val="0"/>
              </a:spcAft>
              <a:buClr>
                <a:schemeClr val="lt1"/>
              </a:buClr>
              <a:buSzPts val="1800"/>
              <a:buFont typeface="Arial"/>
              <a:buNone/>
            </a:pPr>
            <a:endParaRPr b="1" dirty="0">
              <a:latin typeface="Montserrat Medium"/>
              <a:ea typeface="Montserrat Medium"/>
              <a:cs typeface="Montserrat Medium"/>
              <a:sym typeface="Montserrat Medium"/>
            </a:endParaRPr>
          </a:p>
          <a:p>
            <a:pPr marL="171450" lvl="0" indent="-57150" algn="l" rtl="0">
              <a:lnSpc>
                <a:spcPct val="100000"/>
              </a:lnSpc>
              <a:spcBef>
                <a:spcPts val="0"/>
              </a:spcBef>
              <a:spcAft>
                <a:spcPts val="0"/>
              </a:spcAft>
              <a:buClr>
                <a:schemeClr val="lt1"/>
              </a:buClr>
              <a:buSzPts val="1800"/>
              <a:buFont typeface="Arial"/>
              <a:buNone/>
            </a:pPr>
            <a:endParaRPr b="1" dirty="0">
              <a:latin typeface="Montserrat Medium"/>
              <a:ea typeface="Montserrat Medium"/>
              <a:cs typeface="Montserrat Medium"/>
              <a:sym typeface="Montserrat Medium"/>
            </a:endParaRPr>
          </a:p>
          <a:p>
            <a:pPr marL="171450" lvl="0" indent="-171450" algn="l" rtl="0">
              <a:lnSpc>
                <a:spcPct val="100000"/>
              </a:lnSpc>
              <a:spcBef>
                <a:spcPts val="0"/>
              </a:spcBef>
              <a:spcAft>
                <a:spcPts val="0"/>
              </a:spcAft>
              <a:buClr>
                <a:schemeClr val="lt1"/>
              </a:buClr>
              <a:buSzPts val="2800"/>
              <a:buFont typeface="Arial"/>
              <a:buChar char="•"/>
            </a:pPr>
            <a:r>
              <a:rPr lang="en-US" sz="2800" b="1" dirty="0">
                <a:latin typeface="Montserrat Medium"/>
                <a:ea typeface="Montserrat Medium"/>
                <a:cs typeface="Montserrat Medium"/>
                <a:sym typeface="Montserrat Medium"/>
              </a:rPr>
              <a:t>Informed financial decision making contributes to the well being of individuals, groups and communities.</a:t>
            </a:r>
            <a:endParaRPr sz="2800" dirty="0">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11"/>
          <p:cNvPicPr preferRelativeResize="0">
            <a:picLocks noGrp="1"/>
          </p:cNvPicPr>
          <p:nvPr>
            <p:ph type="pic" idx="2"/>
          </p:nvPr>
        </p:nvPicPr>
        <p:blipFill rotWithShape="1">
          <a:blip r:embed="rId3">
            <a:alphaModFix/>
          </a:blip>
          <a:srcRect l="2998" r="3000"/>
          <a:stretch/>
        </p:blipFill>
        <p:spPr>
          <a:xfrm>
            <a:off x="0" y="0"/>
            <a:ext cx="5504687" cy="6890677"/>
          </a:xfrm>
          <a:prstGeom prst="rect">
            <a:avLst/>
          </a:prstGeom>
          <a:solidFill>
            <a:srgbClr val="D8D8D8"/>
          </a:solidFill>
          <a:ln>
            <a:noFill/>
          </a:ln>
        </p:spPr>
      </p:pic>
      <p:sp>
        <p:nvSpPr>
          <p:cNvPr id="486" name="Google Shape;486;p11"/>
          <p:cNvSpPr txBox="1">
            <a:spLocks noGrp="1"/>
          </p:cNvSpPr>
          <p:nvPr>
            <p:ph type="title"/>
          </p:nvPr>
        </p:nvSpPr>
        <p:spPr>
          <a:xfrm>
            <a:off x="5635925" y="624624"/>
            <a:ext cx="6511101" cy="7194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Montserrat"/>
              <a:buNone/>
            </a:pPr>
            <a:r>
              <a:rPr lang="en-US" sz="3200" dirty="0">
                <a:latin typeface="Montserrat"/>
                <a:ea typeface="Montserrat"/>
                <a:cs typeface="Montserrat"/>
                <a:sym typeface="Montserrat"/>
              </a:rPr>
              <a:t>Grade </a:t>
            </a:r>
            <a:r>
              <a:rPr lang="en-US" sz="3200" dirty="0"/>
              <a:t>5 </a:t>
            </a:r>
            <a:r>
              <a:rPr lang="en-US" sz="3200" dirty="0">
                <a:latin typeface="Montserrat"/>
                <a:ea typeface="Montserrat"/>
                <a:cs typeface="Montserrat"/>
                <a:sym typeface="Montserrat"/>
              </a:rPr>
              <a:t>Learning Outcome</a:t>
            </a:r>
            <a:endParaRPr dirty="0"/>
          </a:p>
        </p:txBody>
      </p:sp>
      <p:sp>
        <p:nvSpPr>
          <p:cNvPr id="487" name="Google Shape;487;p11"/>
          <p:cNvSpPr txBox="1">
            <a:spLocks noGrp="1"/>
          </p:cNvSpPr>
          <p:nvPr>
            <p:ph type="body" idx="1"/>
          </p:nvPr>
        </p:nvSpPr>
        <p:spPr>
          <a:xfrm>
            <a:off x="6096000" y="2574388"/>
            <a:ext cx="5504687" cy="2931467"/>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lt1"/>
              </a:buClr>
              <a:buSzPts val="3600"/>
              <a:buFont typeface="Arial"/>
              <a:buChar char="•"/>
            </a:pPr>
            <a:r>
              <a:rPr lang="en-US" sz="3600" dirty="0">
                <a:latin typeface="Montserrat Medium"/>
                <a:ea typeface="Montserrat Medium"/>
                <a:cs typeface="Montserrat Medium"/>
                <a:sym typeface="Montserrat Medium"/>
              </a:rPr>
              <a:t>Students</a:t>
            </a:r>
            <a:r>
              <a:rPr lang="en-US" sz="3600" dirty="0"/>
              <a:t> demonstrate how planning can support financial goals.</a:t>
            </a:r>
            <a:endParaRPr sz="3600" dirty="0"/>
          </a:p>
          <a:p>
            <a:pPr marL="171450" lvl="0" indent="-57150" algn="l" rtl="0">
              <a:lnSpc>
                <a:spcPct val="100000"/>
              </a:lnSpc>
              <a:spcBef>
                <a:spcPts val="0"/>
              </a:spcBef>
              <a:spcAft>
                <a:spcPts val="0"/>
              </a:spcAft>
              <a:buClr>
                <a:schemeClr val="lt1"/>
              </a:buClr>
              <a:buSzPts val="1800"/>
              <a:buFont typeface="Arial"/>
              <a:buNone/>
            </a:pPr>
            <a:endParaRPr dirty="0"/>
          </a:p>
          <a:p>
            <a:pPr marL="0" lvl="0" indent="0" algn="l" rtl="0">
              <a:lnSpc>
                <a:spcPct val="100000"/>
              </a:lnSpc>
              <a:spcBef>
                <a:spcPts val="0"/>
              </a:spcBef>
              <a:spcAft>
                <a:spcPts val="0"/>
              </a:spcAft>
              <a:buClr>
                <a:schemeClr val="lt1"/>
              </a:buClr>
              <a:buSzPts val="1800"/>
              <a:buNone/>
            </a:pPr>
            <a:endParaRPr b="1" dirty="0"/>
          </a:p>
          <a:p>
            <a:pPr marL="0" lvl="0" indent="0" algn="l" rtl="0">
              <a:lnSpc>
                <a:spcPct val="100000"/>
              </a:lnSpc>
              <a:spcBef>
                <a:spcPts val="0"/>
              </a:spcBef>
              <a:spcAft>
                <a:spcPts val="0"/>
              </a:spcAft>
              <a:buClr>
                <a:schemeClr val="lt1"/>
              </a:buClr>
              <a:buSzPts val="1800"/>
              <a:buNone/>
            </a:pPr>
            <a:endParaRPr dirty="0"/>
          </a:p>
          <a:p>
            <a:pPr marL="171450" lvl="0" indent="-57150" algn="l" rtl="0">
              <a:lnSpc>
                <a:spcPct val="100000"/>
              </a:lnSpc>
              <a:spcBef>
                <a:spcPts val="0"/>
              </a:spcBef>
              <a:spcAft>
                <a:spcPts val="0"/>
              </a:spcAft>
              <a:buClr>
                <a:schemeClr val="lt1"/>
              </a:buClr>
              <a:buSzPts val="1800"/>
              <a:buFont typeface="Arial"/>
              <a:buNone/>
            </a:pPr>
            <a:endParaRPr dirty="0"/>
          </a:p>
          <a:p>
            <a:pPr marL="171450" lvl="0" indent="-57150" algn="l" rtl="0">
              <a:lnSpc>
                <a:spcPct val="100000"/>
              </a:lnSpc>
              <a:spcBef>
                <a:spcPts val="0"/>
              </a:spcBef>
              <a:spcAft>
                <a:spcPts val="0"/>
              </a:spcAft>
              <a:buClr>
                <a:schemeClr val="lt1"/>
              </a:buClr>
              <a:buSzPts val="1800"/>
              <a:buFont typeface="Arial"/>
              <a:buNone/>
            </a:pPr>
            <a:endParaRPr dirty="0"/>
          </a:p>
        </p:txBody>
      </p:sp>
      <p:sp>
        <p:nvSpPr>
          <p:cNvPr id="488" name="Google Shape;488;p11"/>
          <p:cNvSpPr txBox="1"/>
          <p:nvPr/>
        </p:nvSpPr>
        <p:spPr>
          <a:xfrm>
            <a:off x="42819" y="1253018"/>
            <a:ext cx="5201728" cy="22687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489" name="Google Shape;489;p11"/>
          <p:cNvGraphicFramePr/>
          <p:nvPr/>
        </p:nvGraphicFramePr>
        <p:xfrm>
          <a:off x="5218981" y="3421811"/>
          <a:ext cx="152400" cy="248920"/>
        </p:xfrm>
        <a:graphic>
          <a:graphicData uri="http://schemas.openxmlformats.org/drawingml/2006/table">
            <a:tbl>
              <a:tblPr firstRow="1" bandRow="1">
                <a:noFill/>
                <a:tableStyleId>{1E16B285-AFB9-465A-871E-9359CDDE99CB}</a:tableStyleId>
              </a:tblPr>
              <a:tblGrid>
                <a:gridCol w="152400">
                  <a:extLst>
                    <a:ext uri="{9D8B030D-6E8A-4147-A177-3AD203B41FA5}">
                      <a16:colId xmlns:a16="http://schemas.microsoft.com/office/drawing/2014/main" val="20000"/>
                    </a:ext>
                  </a:extLst>
                </a:gridCol>
              </a:tblGrid>
              <a:tr h="163700">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2"/>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Montserrat"/>
              <a:buNone/>
            </a:pPr>
            <a:r>
              <a:rPr lang="en-US" sz="3200">
                <a:latin typeface="Montserrat"/>
                <a:ea typeface="Montserrat"/>
                <a:cs typeface="Montserrat"/>
                <a:sym typeface="Montserrat"/>
              </a:rPr>
              <a:t>Grade </a:t>
            </a:r>
            <a:r>
              <a:rPr lang="en-US" sz="3200"/>
              <a:t>5</a:t>
            </a:r>
            <a:r>
              <a:rPr lang="en-US" sz="3200">
                <a:latin typeface="Montserrat"/>
                <a:ea typeface="Montserrat"/>
                <a:cs typeface="Montserrat"/>
                <a:sym typeface="Montserrat"/>
              </a:rPr>
              <a:t> KUSPS</a:t>
            </a:r>
            <a:endParaRPr/>
          </a:p>
        </p:txBody>
      </p:sp>
      <p:sp>
        <p:nvSpPr>
          <p:cNvPr id="496" name="Google Shape;496;p12"/>
          <p:cNvSpPr txBox="1">
            <a:spLocks noGrp="1"/>
          </p:cNvSpPr>
          <p:nvPr>
            <p:ph type="body" idx="1"/>
          </p:nvPr>
        </p:nvSpPr>
        <p:spPr>
          <a:xfrm>
            <a:off x="548640" y="1561171"/>
            <a:ext cx="11173968" cy="48396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400"/>
              <a:buNone/>
            </a:pPr>
            <a:r>
              <a:rPr lang="en-US" dirty="0">
                <a:latin typeface="Montserrat Medium"/>
                <a:ea typeface="Montserrat Medium"/>
                <a:cs typeface="Montserrat Medium"/>
                <a:sym typeface="Montserrat Medium"/>
              </a:rPr>
              <a:t>Knowledge</a:t>
            </a:r>
            <a:endParaRPr dirty="0"/>
          </a:p>
          <a:p>
            <a:pPr marL="342900" lvl="0" indent="-342900" algn="l" rtl="0">
              <a:lnSpc>
                <a:spcPct val="100000"/>
              </a:lnSpc>
              <a:spcBef>
                <a:spcPts val="0"/>
              </a:spcBef>
              <a:spcAft>
                <a:spcPts val="0"/>
              </a:spcAft>
              <a:buClr>
                <a:schemeClr val="lt1"/>
              </a:buClr>
              <a:buSzPts val="2400"/>
              <a:buFont typeface="Courier New" panose="02070309020205020404" pitchFamily="49" charset="0"/>
              <a:buChar char="o"/>
            </a:pPr>
            <a:r>
              <a:rPr lang="en-US" dirty="0">
                <a:latin typeface="Montserrat Medium"/>
                <a:ea typeface="Montserrat Medium"/>
                <a:cs typeface="Montserrat Medium"/>
                <a:sym typeface="Montserrat Medium"/>
              </a:rPr>
              <a:t>Definitions</a:t>
            </a:r>
            <a:r>
              <a:rPr lang="en-US" dirty="0">
                <a:solidFill>
                  <a:srgbClr val="FFFFFF"/>
                </a:solidFill>
                <a:latin typeface="Montserrat Medium"/>
                <a:ea typeface="Montserrat Medium"/>
                <a:cs typeface="Montserrat Medium"/>
                <a:sym typeface="Montserrat Medium"/>
              </a:rPr>
              <a:t> – </a:t>
            </a:r>
            <a:r>
              <a:rPr lang="en-US" dirty="0">
                <a:solidFill>
                  <a:srgbClr val="FFFFFF"/>
                </a:solidFill>
              </a:rPr>
              <a:t>budget, assets, income, expenses, </a:t>
            </a:r>
            <a:endParaRPr dirty="0">
              <a:solidFill>
                <a:srgbClr val="FFFFFF"/>
              </a:solidFill>
            </a:endParaRPr>
          </a:p>
          <a:p>
            <a:pPr marL="457200" lvl="0" indent="0" algn="l" rtl="0">
              <a:lnSpc>
                <a:spcPct val="100000"/>
              </a:lnSpc>
              <a:spcBef>
                <a:spcPts val="0"/>
              </a:spcBef>
              <a:spcAft>
                <a:spcPts val="0"/>
              </a:spcAft>
              <a:buNone/>
            </a:pPr>
            <a:r>
              <a:rPr lang="en-US" dirty="0">
                <a:solidFill>
                  <a:srgbClr val="FFFFFF"/>
                </a:solidFill>
              </a:rPr>
              <a:t>needs, wants, goals, consumer</a:t>
            </a:r>
            <a:endParaRPr dirty="0">
              <a:solidFill>
                <a:srgbClr val="FFFFFF"/>
              </a:solidFill>
            </a:endParaRPr>
          </a:p>
          <a:p>
            <a:pPr marL="0" lvl="0" indent="0" algn="l" rtl="0">
              <a:lnSpc>
                <a:spcPct val="100000"/>
              </a:lnSpc>
              <a:spcBef>
                <a:spcPts val="0"/>
              </a:spcBef>
              <a:spcAft>
                <a:spcPts val="0"/>
              </a:spcAft>
              <a:buNone/>
            </a:pPr>
            <a:endParaRPr dirty="0">
              <a:latin typeface="Montserrat Medium"/>
              <a:ea typeface="Montserrat Medium"/>
              <a:cs typeface="Montserrat Medium"/>
              <a:sym typeface="Montserrat Medium"/>
            </a:endParaRPr>
          </a:p>
          <a:p>
            <a:pPr marL="0" lvl="0" indent="0" algn="l" rtl="0">
              <a:lnSpc>
                <a:spcPct val="100000"/>
              </a:lnSpc>
              <a:spcBef>
                <a:spcPts val="0"/>
              </a:spcBef>
              <a:spcAft>
                <a:spcPts val="0"/>
              </a:spcAft>
              <a:buClr>
                <a:schemeClr val="lt1"/>
              </a:buClr>
              <a:buSzPts val="2400"/>
              <a:buNone/>
            </a:pPr>
            <a:r>
              <a:rPr lang="en-US" dirty="0">
                <a:latin typeface="Montserrat Medium"/>
                <a:ea typeface="Montserrat Medium"/>
                <a:cs typeface="Montserrat Medium"/>
                <a:sym typeface="Montserrat Medium"/>
              </a:rPr>
              <a:t>Understanding</a:t>
            </a:r>
            <a:endParaRPr dirty="0"/>
          </a:p>
          <a:p>
            <a:pPr marL="342900" indent="-342900">
              <a:buFont typeface="Courier New" panose="02070309020205020404" pitchFamily="49" charset="0"/>
              <a:buChar char="o"/>
            </a:pPr>
            <a:r>
              <a:rPr lang="en-US" dirty="0"/>
              <a:t>Budgeting is important to financial decision-making </a:t>
            </a:r>
            <a:endParaRPr dirty="0"/>
          </a:p>
          <a:p>
            <a:pPr marL="457200" lvl="0" indent="0" algn="l" rtl="0">
              <a:lnSpc>
                <a:spcPct val="100000"/>
              </a:lnSpc>
              <a:spcBef>
                <a:spcPts val="0"/>
              </a:spcBef>
              <a:spcAft>
                <a:spcPts val="0"/>
              </a:spcAft>
              <a:buNone/>
            </a:pPr>
            <a:r>
              <a:rPr lang="en-US" dirty="0"/>
              <a:t>and to achieving short and long term goals.</a:t>
            </a:r>
          </a:p>
          <a:p>
            <a:pPr marL="800100" lvl="0" indent="-342900" algn="l" rtl="0">
              <a:lnSpc>
                <a:spcPct val="100000"/>
              </a:lnSpc>
              <a:spcBef>
                <a:spcPts val="0"/>
              </a:spcBef>
              <a:spcAft>
                <a:spcPts val="0"/>
              </a:spcAft>
              <a:buFont typeface="Wingdings" panose="05000000000000000000" pitchFamily="2" charset="2"/>
              <a:buChar char="§"/>
            </a:pPr>
            <a:r>
              <a:rPr lang="en-US" dirty="0"/>
              <a:t>Consumers have choices when purchasing </a:t>
            </a:r>
          </a:p>
          <a:p>
            <a:pPr lvl="0" indent="0" algn="l" rtl="0">
              <a:lnSpc>
                <a:spcPct val="100000"/>
              </a:lnSpc>
              <a:spcBef>
                <a:spcPts val="0"/>
              </a:spcBef>
              <a:spcAft>
                <a:spcPts val="0"/>
              </a:spcAft>
              <a:buNone/>
            </a:pPr>
            <a:r>
              <a:rPr lang="en-US" dirty="0"/>
              <a:t>goods and services.</a:t>
            </a:r>
            <a:endParaRPr dirty="0"/>
          </a:p>
          <a:p>
            <a:pPr marL="0" lvl="0" indent="0" algn="l" rtl="0">
              <a:lnSpc>
                <a:spcPct val="100000"/>
              </a:lnSpc>
              <a:spcBef>
                <a:spcPts val="0"/>
              </a:spcBef>
              <a:spcAft>
                <a:spcPts val="0"/>
              </a:spcAft>
              <a:buClr>
                <a:schemeClr val="lt1"/>
              </a:buClr>
              <a:buSzPts val="2400"/>
              <a:buNone/>
            </a:pPr>
            <a:endParaRPr dirty="0"/>
          </a:p>
          <a:p>
            <a:pPr marL="0" lvl="0" indent="0" algn="l" rtl="0">
              <a:lnSpc>
                <a:spcPct val="100000"/>
              </a:lnSpc>
              <a:spcBef>
                <a:spcPts val="0"/>
              </a:spcBef>
              <a:spcAft>
                <a:spcPts val="0"/>
              </a:spcAft>
              <a:buClr>
                <a:schemeClr val="lt1"/>
              </a:buClr>
              <a:buSzPts val="2400"/>
              <a:buNone/>
            </a:pPr>
            <a:r>
              <a:rPr lang="en-US" dirty="0">
                <a:latin typeface="Montserrat Medium"/>
                <a:ea typeface="Montserrat Medium"/>
                <a:cs typeface="Montserrat Medium"/>
                <a:sym typeface="Montserrat Medium"/>
              </a:rPr>
              <a:t>Skills and Procedures</a:t>
            </a:r>
            <a:endParaRPr dirty="0"/>
          </a:p>
          <a:p>
            <a:pPr marL="342900" lvl="0" indent="-342900" algn="l" rtl="0">
              <a:lnSpc>
                <a:spcPct val="100000"/>
              </a:lnSpc>
              <a:spcBef>
                <a:spcPts val="0"/>
              </a:spcBef>
              <a:spcAft>
                <a:spcPts val="0"/>
              </a:spcAft>
              <a:buClr>
                <a:schemeClr val="lt1"/>
              </a:buClr>
              <a:buSzPts val="2400"/>
              <a:buFont typeface="Courier New" panose="02070309020205020404" pitchFamily="49" charset="0"/>
              <a:buChar char="o"/>
            </a:pPr>
            <a:r>
              <a:rPr lang="en-US" dirty="0"/>
              <a:t>Develop a budget with a savings plan.</a:t>
            </a:r>
            <a:endParaRPr dirty="0"/>
          </a:p>
          <a:p>
            <a:pPr marL="342900" lvl="0" indent="-342900" algn="l" rtl="0">
              <a:lnSpc>
                <a:spcPct val="100000"/>
              </a:lnSpc>
              <a:spcBef>
                <a:spcPts val="0"/>
              </a:spcBef>
              <a:spcAft>
                <a:spcPts val="0"/>
              </a:spcAft>
              <a:buSzPts val="2400"/>
              <a:buFont typeface="Courier New" panose="02070309020205020404" pitchFamily="49" charset="0"/>
              <a:buChar char="o"/>
            </a:pPr>
            <a:r>
              <a:rPr lang="en-US" dirty="0"/>
              <a:t>Examine factors that influence choices.</a:t>
            </a:r>
            <a:endParaRPr dirty="0"/>
          </a:p>
          <a:p>
            <a:pPr marL="0" lvl="0" indent="0" algn="l" rtl="0">
              <a:lnSpc>
                <a:spcPct val="100000"/>
              </a:lnSpc>
              <a:spcBef>
                <a:spcPts val="0"/>
              </a:spcBef>
              <a:spcAft>
                <a:spcPts val="0"/>
              </a:spcAft>
              <a:buClr>
                <a:schemeClr val="lt1"/>
              </a:buClr>
              <a:buSzPts val="2400"/>
              <a:buNone/>
            </a:pPr>
            <a:endParaRPr dirty="0"/>
          </a:p>
          <a:p>
            <a:pPr marL="171450" lvl="0" indent="-19050" algn="l" rtl="0">
              <a:lnSpc>
                <a:spcPct val="100000"/>
              </a:lnSpc>
              <a:spcBef>
                <a:spcPts val="0"/>
              </a:spcBef>
              <a:spcAft>
                <a:spcPts val="0"/>
              </a:spcAft>
              <a:buClr>
                <a:schemeClr val="lt1"/>
              </a:buClr>
              <a:buSzPts val="2400"/>
              <a:buFont typeface="Arial"/>
              <a:buNone/>
            </a:pPr>
            <a:endParaRPr dirty="0"/>
          </a:p>
          <a:p>
            <a:pPr marL="171450" lvl="0" indent="-19050" algn="l" rtl="0">
              <a:lnSpc>
                <a:spcPct val="100000"/>
              </a:lnSpc>
              <a:spcBef>
                <a:spcPts val="0"/>
              </a:spcBef>
              <a:spcAft>
                <a:spcPts val="0"/>
              </a:spcAft>
              <a:buClr>
                <a:schemeClr val="lt1"/>
              </a:buClr>
              <a:buSzPts val="2400"/>
              <a:buFont typeface="Arial"/>
              <a:buNone/>
            </a:pPr>
            <a:endParaRPr dirty="0"/>
          </a:p>
          <a:p>
            <a:pPr marL="0" lvl="0" indent="0" algn="l" rtl="0">
              <a:lnSpc>
                <a:spcPct val="100000"/>
              </a:lnSpc>
              <a:spcBef>
                <a:spcPts val="0"/>
              </a:spcBef>
              <a:spcAft>
                <a:spcPts val="0"/>
              </a:spcAft>
              <a:buClr>
                <a:schemeClr val="lt1"/>
              </a:buClr>
              <a:buSzPts val="2400"/>
              <a:buNone/>
            </a:pPr>
            <a:endParaRPr b="1" dirty="0"/>
          </a:p>
          <a:p>
            <a:pPr marL="0" lvl="0" indent="0" algn="l" rtl="0">
              <a:lnSpc>
                <a:spcPct val="100000"/>
              </a:lnSpc>
              <a:spcBef>
                <a:spcPts val="0"/>
              </a:spcBef>
              <a:spcAft>
                <a:spcPts val="0"/>
              </a:spcAft>
              <a:buClr>
                <a:schemeClr val="lt1"/>
              </a:buClr>
              <a:buSzPts val="2400"/>
              <a:buNone/>
            </a:pPr>
            <a:endParaRPr dirty="0"/>
          </a:p>
          <a:p>
            <a:pPr marL="171450" lvl="0" indent="-19050" algn="l" rtl="0">
              <a:lnSpc>
                <a:spcPct val="100000"/>
              </a:lnSpc>
              <a:spcBef>
                <a:spcPts val="0"/>
              </a:spcBef>
              <a:spcAft>
                <a:spcPts val="0"/>
              </a:spcAft>
              <a:buClr>
                <a:schemeClr val="lt1"/>
              </a:buClr>
              <a:buSzPts val="2400"/>
              <a:buFont typeface="Arial"/>
              <a:buNone/>
            </a:pPr>
            <a:endParaRPr dirty="0"/>
          </a:p>
          <a:p>
            <a:pPr marL="171450" lvl="0" indent="-19050" algn="l" rtl="0">
              <a:lnSpc>
                <a:spcPct val="100000"/>
              </a:lnSpc>
              <a:spcBef>
                <a:spcPts val="0"/>
              </a:spcBef>
              <a:spcAft>
                <a:spcPts val="0"/>
              </a:spcAft>
              <a:buClr>
                <a:schemeClr val="lt1"/>
              </a:buClr>
              <a:buSzPts val="2400"/>
              <a:buFont typeface="Arial"/>
              <a:buNone/>
            </a:pPr>
            <a:endParaRPr dirty="0"/>
          </a:p>
        </p:txBody>
      </p:sp>
      <p:sp>
        <p:nvSpPr>
          <p:cNvPr id="497" name="Google Shape;497;p12"/>
          <p:cNvSpPr txBox="1"/>
          <p:nvPr/>
        </p:nvSpPr>
        <p:spPr>
          <a:xfrm>
            <a:off x="-6" y="1378243"/>
            <a:ext cx="520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3" name="Google Shape;393;p1"/>
          <p:cNvPicPr preferRelativeResize="0"/>
          <p:nvPr/>
        </p:nvPicPr>
        <p:blipFill rotWithShape="1">
          <a:blip r:embed="rId3">
            <a:alphaModFix/>
          </a:blip>
          <a:srcRect/>
          <a:stretch/>
        </p:blipFill>
        <p:spPr>
          <a:xfrm>
            <a:off x="2699483" y="526336"/>
            <a:ext cx="5805327" cy="5805327"/>
          </a:xfrm>
          <a:prstGeom prst="roundRect">
            <a:avLst>
              <a:gd name="adj" fmla="val 8594"/>
            </a:avLst>
          </a:prstGeom>
          <a:solidFill>
            <a:srgbClr val="ECECEC"/>
          </a:solidFill>
          <a:ln>
            <a:noFill/>
          </a:ln>
          <a:effectLst>
            <a:outerShdw blurRad="63500" sx="102000" sy="102000" algn="ctr" rotWithShape="0">
              <a:srgbClr val="000000">
                <a:alpha val="40000"/>
              </a:srgbClr>
            </a:outerShdw>
          </a:effectLst>
        </p:spPr>
      </p:pic>
      <p:sp>
        <p:nvSpPr>
          <p:cNvPr id="394" name="Google Shape;394;p1"/>
          <p:cNvSpPr txBox="1"/>
          <p:nvPr/>
        </p:nvSpPr>
        <p:spPr>
          <a:xfrm>
            <a:off x="268147" y="1335644"/>
            <a:ext cx="10668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3200" b="0" i="0" u="none" strike="noStrike" cap="none">
                <a:solidFill>
                  <a:srgbClr val="404040"/>
                </a:solidFill>
                <a:latin typeface="Arial Black"/>
                <a:ea typeface="Arial Black"/>
                <a:cs typeface="Arial Black"/>
                <a:sym typeface="Arial Black"/>
              </a:rPr>
              <a:t>Our Business World</a:t>
            </a:r>
            <a:endParaRPr/>
          </a:p>
        </p:txBody>
      </p:sp>
    </p:spTree>
    <p:extLst>
      <p:ext uri="{BB962C8B-B14F-4D97-AF65-F5344CB8AC3E}">
        <p14:creationId xmlns:p14="http://schemas.microsoft.com/office/powerpoint/2010/main" val="303904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18"/>
          <p:cNvPicPr preferRelativeResize="0"/>
          <p:nvPr/>
        </p:nvPicPr>
        <p:blipFill rotWithShape="1">
          <a:blip r:embed="rId3">
            <a:alphaModFix/>
          </a:blip>
          <a:srcRect t="1299"/>
          <a:stretch/>
        </p:blipFill>
        <p:spPr>
          <a:xfrm>
            <a:off x="6571865" y="3970800"/>
            <a:ext cx="2247900" cy="1767449"/>
          </a:xfrm>
          <a:prstGeom prst="rect">
            <a:avLst/>
          </a:prstGeom>
          <a:noFill/>
          <a:ln>
            <a:noFill/>
          </a:ln>
        </p:spPr>
      </p:pic>
      <p:pic>
        <p:nvPicPr>
          <p:cNvPr id="540" name="Google Shape;540;p18"/>
          <p:cNvPicPr preferRelativeResize="0"/>
          <p:nvPr/>
        </p:nvPicPr>
        <p:blipFill rotWithShape="1">
          <a:blip r:embed="rId3">
            <a:alphaModFix/>
          </a:blip>
          <a:srcRect t="1299"/>
          <a:stretch/>
        </p:blipFill>
        <p:spPr>
          <a:xfrm>
            <a:off x="3333365" y="2617248"/>
            <a:ext cx="2247900" cy="1767449"/>
          </a:xfrm>
          <a:prstGeom prst="rect">
            <a:avLst/>
          </a:prstGeom>
          <a:noFill/>
          <a:ln>
            <a:noFill/>
          </a:ln>
        </p:spPr>
      </p:pic>
      <p:pic>
        <p:nvPicPr>
          <p:cNvPr id="541" name="Google Shape;541;p18"/>
          <p:cNvPicPr preferRelativeResize="0"/>
          <p:nvPr/>
        </p:nvPicPr>
        <p:blipFill rotWithShape="1">
          <a:blip r:embed="rId3">
            <a:alphaModFix/>
          </a:blip>
          <a:srcRect t="1299"/>
          <a:stretch/>
        </p:blipFill>
        <p:spPr>
          <a:xfrm>
            <a:off x="3028565" y="1422671"/>
            <a:ext cx="2247900" cy="1767449"/>
          </a:xfrm>
          <a:prstGeom prst="rect">
            <a:avLst/>
          </a:prstGeom>
          <a:noFill/>
          <a:ln>
            <a:noFill/>
          </a:ln>
        </p:spPr>
      </p:pic>
      <p:sp>
        <p:nvSpPr>
          <p:cNvPr id="542" name="Google Shape;542;p18"/>
          <p:cNvSpPr txBox="1"/>
          <p:nvPr/>
        </p:nvSpPr>
        <p:spPr>
          <a:xfrm>
            <a:off x="4173363" y="724450"/>
            <a:ext cx="3577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a:solidFill>
                  <a:schemeClr val="dk1"/>
                </a:solidFill>
                <a:latin typeface="Arial Black"/>
                <a:ea typeface="Arial Black"/>
                <a:cs typeface="Arial Black"/>
                <a:sym typeface="Arial Black"/>
              </a:rPr>
              <a:t>Lemonade Stand</a:t>
            </a:r>
            <a:endParaRPr/>
          </a:p>
        </p:txBody>
      </p:sp>
      <p:pic>
        <p:nvPicPr>
          <p:cNvPr id="543" name="Google Shape;543;p18">
            <a:hlinkClick r:id="rId4"/>
          </p:cNvPr>
          <p:cNvPicPr preferRelativeResize="0"/>
          <p:nvPr/>
        </p:nvPicPr>
        <p:blipFill rotWithShape="1">
          <a:blip r:embed="rId5">
            <a:alphaModFix/>
          </a:blip>
          <a:srcRect/>
          <a:stretch/>
        </p:blipFill>
        <p:spPr>
          <a:xfrm>
            <a:off x="4347869" y="1247653"/>
            <a:ext cx="3228791" cy="4904493"/>
          </a:xfrm>
          <a:prstGeom prst="rect">
            <a:avLst/>
          </a:prstGeom>
          <a:noFill/>
          <a:ln>
            <a:noFill/>
          </a:ln>
        </p:spPr>
      </p:pic>
    </p:spTree>
    <p:extLst>
      <p:ext uri="{BB962C8B-B14F-4D97-AF65-F5344CB8AC3E}">
        <p14:creationId xmlns:p14="http://schemas.microsoft.com/office/powerpoint/2010/main" val="136157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p:nvPr/>
        </p:nvSpPr>
        <p:spPr>
          <a:xfrm>
            <a:off x="7381" y="6504134"/>
            <a:ext cx="290849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i="1">
                <a:solidFill>
                  <a:schemeClr val="dk1"/>
                </a:solidFill>
                <a:latin typeface="Arial"/>
                <a:ea typeface="Arial"/>
                <a:cs typeface="Arial"/>
                <a:sym typeface="Arial"/>
              </a:rPr>
              <a:t>Preparation Portfolio page 3</a:t>
            </a:r>
            <a:endParaRPr/>
          </a:p>
        </p:txBody>
      </p:sp>
      <p:grpSp>
        <p:nvGrpSpPr>
          <p:cNvPr id="550" name="Google Shape;550;p19"/>
          <p:cNvGrpSpPr/>
          <p:nvPr/>
        </p:nvGrpSpPr>
        <p:grpSpPr>
          <a:xfrm>
            <a:off x="1734775" y="534059"/>
            <a:ext cx="8458200" cy="5181600"/>
            <a:chOff x="266700" y="533400"/>
            <a:chExt cx="8458200" cy="5181600"/>
          </a:xfrm>
        </p:grpSpPr>
        <p:pic>
          <p:nvPicPr>
            <p:cNvPr id="551" name="Google Shape;551;p19"/>
            <p:cNvPicPr preferRelativeResize="0"/>
            <p:nvPr/>
          </p:nvPicPr>
          <p:blipFill rotWithShape="1">
            <a:blip r:embed="rId3">
              <a:alphaModFix/>
            </a:blip>
            <a:srcRect t="1299"/>
            <a:stretch/>
          </p:blipFill>
          <p:spPr>
            <a:xfrm>
              <a:off x="6477000" y="3782958"/>
              <a:ext cx="2247900" cy="1767449"/>
            </a:xfrm>
            <a:prstGeom prst="rect">
              <a:avLst/>
            </a:prstGeom>
            <a:noFill/>
            <a:ln>
              <a:noFill/>
            </a:ln>
          </p:spPr>
        </p:pic>
        <p:pic>
          <p:nvPicPr>
            <p:cNvPr id="552" name="Google Shape;552;p19"/>
            <p:cNvPicPr preferRelativeResize="0"/>
            <p:nvPr/>
          </p:nvPicPr>
          <p:blipFill rotWithShape="1">
            <a:blip r:embed="rId3">
              <a:alphaModFix/>
            </a:blip>
            <a:srcRect t="1299"/>
            <a:stretch/>
          </p:blipFill>
          <p:spPr>
            <a:xfrm>
              <a:off x="571500" y="2347351"/>
              <a:ext cx="2247900" cy="1767449"/>
            </a:xfrm>
            <a:prstGeom prst="rect">
              <a:avLst/>
            </a:prstGeom>
            <a:noFill/>
            <a:ln>
              <a:noFill/>
            </a:ln>
          </p:spPr>
        </p:pic>
        <p:pic>
          <p:nvPicPr>
            <p:cNvPr id="553" name="Google Shape;553;p19"/>
            <p:cNvPicPr preferRelativeResize="0"/>
            <p:nvPr/>
          </p:nvPicPr>
          <p:blipFill rotWithShape="1">
            <a:blip r:embed="rId3">
              <a:alphaModFix/>
            </a:blip>
            <a:srcRect t="1299"/>
            <a:stretch/>
          </p:blipFill>
          <p:spPr>
            <a:xfrm>
              <a:off x="266700" y="1152774"/>
              <a:ext cx="2247900" cy="1767449"/>
            </a:xfrm>
            <a:prstGeom prst="rect">
              <a:avLst/>
            </a:prstGeom>
            <a:noFill/>
            <a:ln>
              <a:noFill/>
            </a:ln>
          </p:spPr>
        </p:pic>
        <p:sp>
          <p:nvSpPr>
            <p:cNvPr id="554" name="Google Shape;554;p19"/>
            <p:cNvSpPr/>
            <p:nvPr/>
          </p:nvSpPr>
          <p:spPr>
            <a:xfrm>
              <a:off x="1447800" y="533400"/>
              <a:ext cx="6248400" cy="5181600"/>
            </a:xfrm>
            <a:prstGeom prst="rect">
              <a:avLst/>
            </a:prstGeom>
            <a:solidFill>
              <a:srgbClr val="FFFF99">
                <a:alpha val="8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5" name="Google Shape;555;p19"/>
          <p:cNvSpPr txBox="1"/>
          <p:nvPr/>
        </p:nvSpPr>
        <p:spPr>
          <a:xfrm>
            <a:off x="3569808" y="762659"/>
            <a:ext cx="4940534"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a:solidFill>
                  <a:srgbClr val="0070C0"/>
                </a:solidFill>
                <a:latin typeface="Arial Black"/>
                <a:ea typeface="Arial Black"/>
                <a:cs typeface="Arial Black"/>
                <a:sym typeface="Arial Black"/>
              </a:rPr>
              <a:t>Profit = Income – Expenses</a:t>
            </a:r>
            <a:endParaRPr/>
          </a:p>
          <a:p>
            <a:pPr marL="0" marR="0" lvl="0" indent="0" algn="ctr" rtl="0">
              <a:spcBef>
                <a:spcPts val="0"/>
              </a:spcBef>
              <a:spcAft>
                <a:spcPts val="0"/>
              </a:spcAft>
              <a:buNone/>
            </a:pPr>
            <a:endParaRPr sz="1050" b="1">
              <a:solidFill>
                <a:srgbClr val="0070C0"/>
              </a:solidFill>
              <a:latin typeface="Arial Black"/>
              <a:ea typeface="Arial Black"/>
              <a:cs typeface="Arial Black"/>
              <a:sym typeface="Arial Black"/>
            </a:endParaRPr>
          </a:p>
          <a:p>
            <a:pPr marL="0" marR="0" lvl="0" indent="0" algn="ctr" rtl="0">
              <a:spcBef>
                <a:spcPts val="0"/>
              </a:spcBef>
              <a:spcAft>
                <a:spcPts val="0"/>
              </a:spcAft>
              <a:buNone/>
            </a:pPr>
            <a:endParaRPr sz="300" b="1">
              <a:solidFill>
                <a:srgbClr val="0070C0"/>
              </a:solidFill>
              <a:latin typeface="Arial Black"/>
              <a:ea typeface="Arial Black"/>
              <a:cs typeface="Arial Black"/>
              <a:sym typeface="Arial Black"/>
            </a:endParaRPr>
          </a:p>
          <a:p>
            <a:pPr marL="0" marR="0" lvl="0" indent="0" algn="ctr" rtl="0">
              <a:spcBef>
                <a:spcPts val="0"/>
              </a:spcBef>
              <a:spcAft>
                <a:spcPts val="0"/>
              </a:spcAft>
              <a:buNone/>
            </a:pPr>
            <a:r>
              <a:rPr lang="en-CA" sz="1400">
                <a:solidFill>
                  <a:schemeClr val="dk1"/>
                </a:solidFill>
                <a:latin typeface="Arial"/>
                <a:ea typeface="Arial"/>
                <a:cs typeface="Arial"/>
                <a:sym typeface="Arial"/>
              </a:rPr>
              <a:t>Did the Lemonade Stand make a profit? </a:t>
            </a:r>
            <a:endParaRPr/>
          </a:p>
        </p:txBody>
      </p:sp>
      <p:graphicFrame>
        <p:nvGraphicFramePr>
          <p:cNvPr id="556" name="Google Shape;556;p19"/>
          <p:cNvGraphicFramePr/>
          <p:nvPr/>
        </p:nvGraphicFramePr>
        <p:xfrm>
          <a:off x="3332525" y="1753259"/>
          <a:ext cx="2478950" cy="3077050"/>
        </p:xfrm>
        <a:graphic>
          <a:graphicData uri="http://schemas.openxmlformats.org/drawingml/2006/table">
            <a:tbl>
              <a:tblPr firstRow="1" firstCol="1" bandRow="1">
                <a:noFill/>
              </a:tblPr>
              <a:tblGrid>
                <a:gridCol w="1239475">
                  <a:extLst>
                    <a:ext uri="{9D8B030D-6E8A-4147-A177-3AD203B41FA5}">
                      <a16:colId xmlns:a16="http://schemas.microsoft.com/office/drawing/2014/main" val="20000"/>
                    </a:ext>
                  </a:extLst>
                </a:gridCol>
                <a:gridCol w="1239475">
                  <a:extLst>
                    <a:ext uri="{9D8B030D-6E8A-4147-A177-3AD203B41FA5}">
                      <a16:colId xmlns:a16="http://schemas.microsoft.com/office/drawing/2014/main" val="20001"/>
                    </a:ext>
                  </a:extLst>
                </a:gridCol>
              </a:tblGrid>
              <a:tr h="385200">
                <a:tc gridSpan="2">
                  <a:txBody>
                    <a:bodyPr/>
                    <a:lstStyle/>
                    <a:p>
                      <a:pPr marL="0" marR="0" lvl="0" indent="0" algn="ctr" rtl="0">
                        <a:spcBef>
                          <a:spcPts val="0"/>
                        </a:spcBef>
                        <a:spcAft>
                          <a:spcPts val="0"/>
                        </a:spcAft>
                        <a:buNone/>
                      </a:pPr>
                      <a:r>
                        <a:rPr lang="en-CA" sz="1200" u="none" strike="noStrike" cap="none">
                          <a:solidFill>
                            <a:srgbClr val="0070C0"/>
                          </a:solidFill>
                          <a:latin typeface="Arial"/>
                          <a:ea typeface="Arial"/>
                          <a:cs typeface="Arial"/>
                          <a:sym typeface="Arial"/>
                        </a:rPr>
                        <a:t>Sales Ledger</a:t>
                      </a:r>
                      <a:endParaRPr/>
                    </a:p>
                  </a:txBody>
                  <a:tcPr marL="79825" marR="79825" marT="39900" marB="39900" anchor="ctr"/>
                </a:tc>
                <a:tc hMerge="1">
                  <a:txBody>
                    <a:bodyPr/>
                    <a:lstStyle/>
                    <a:p>
                      <a:endParaRPr lang="en-US"/>
                    </a:p>
                  </a:txBody>
                  <a:tcPr/>
                </a:tc>
                <a:extLst>
                  <a:ext uri="{0D108BD9-81ED-4DB2-BD59-A6C34878D82A}">
                    <a16:rowId xmlns:a16="http://schemas.microsoft.com/office/drawing/2014/main" val="10000"/>
                  </a:ext>
                </a:extLst>
              </a:tr>
              <a:tr h="384550">
                <a:tc>
                  <a:txBody>
                    <a:bodyPr/>
                    <a:lstStyle/>
                    <a:p>
                      <a:pPr marL="0" marR="0" lvl="0" indent="0" algn="l" rtl="0">
                        <a:spcBef>
                          <a:spcPts val="0"/>
                        </a:spcBef>
                        <a:spcAft>
                          <a:spcPts val="0"/>
                        </a:spcAft>
                        <a:buNone/>
                      </a:pPr>
                      <a:r>
                        <a:rPr lang="en-CA" sz="1200" b="0" u="none" strike="noStrike" cap="none">
                          <a:latin typeface="Arial"/>
                          <a:ea typeface="Arial"/>
                          <a:cs typeface="Arial"/>
                          <a:sym typeface="Arial"/>
                        </a:rPr>
                        <a:t>Monday</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$30.00</a:t>
                      </a:r>
                      <a:endParaRPr/>
                    </a:p>
                  </a:txBody>
                  <a:tcPr marL="79825" marR="79825" marT="39900" marB="39900" anchor="ctr"/>
                </a:tc>
                <a:extLst>
                  <a:ext uri="{0D108BD9-81ED-4DB2-BD59-A6C34878D82A}">
                    <a16:rowId xmlns:a16="http://schemas.microsoft.com/office/drawing/2014/main" val="10001"/>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Tuesday</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$23.00</a:t>
                      </a:r>
                      <a:endParaRPr/>
                    </a:p>
                  </a:txBody>
                  <a:tcPr marL="79825" marR="79825" marT="39900" marB="39900" anchor="ctr"/>
                </a:tc>
                <a:extLst>
                  <a:ext uri="{0D108BD9-81ED-4DB2-BD59-A6C34878D82A}">
                    <a16:rowId xmlns:a16="http://schemas.microsoft.com/office/drawing/2014/main" val="10002"/>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Wednesday</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$44.00</a:t>
                      </a:r>
                      <a:endParaRPr/>
                    </a:p>
                  </a:txBody>
                  <a:tcPr marL="79825" marR="79825" marT="39900" marB="39900" anchor="ctr"/>
                </a:tc>
                <a:extLst>
                  <a:ext uri="{0D108BD9-81ED-4DB2-BD59-A6C34878D82A}">
                    <a16:rowId xmlns:a16="http://schemas.microsoft.com/office/drawing/2014/main" val="10003"/>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Thursday</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$1.00</a:t>
                      </a:r>
                      <a:endParaRPr/>
                    </a:p>
                  </a:txBody>
                  <a:tcPr marL="79825" marR="79825" marT="39900" marB="39900" anchor="ctr"/>
                </a:tc>
                <a:extLst>
                  <a:ext uri="{0D108BD9-81ED-4DB2-BD59-A6C34878D82A}">
                    <a16:rowId xmlns:a16="http://schemas.microsoft.com/office/drawing/2014/main" val="10004"/>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Friday</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$18.00</a:t>
                      </a:r>
                      <a:endParaRPr/>
                    </a:p>
                  </a:txBody>
                  <a:tcPr marL="79825" marR="79825" marT="39900" marB="39900" anchor="ctr"/>
                </a:tc>
                <a:extLst>
                  <a:ext uri="{0D108BD9-81ED-4DB2-BD59-A6C34878D82A}">
                    <a16:rowId xmlns:a16="http://schemas.microsoft.com/office/drawing/2014/main" val="10005"/>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Total tips</a:t>
                      </a:r>
                      <a:endParaRPr/>
                    </a:p>
                  </a:txBody>
                  <a:tcPr marL="79825" marR="79825" marT="39900" marB="39900" anchor="ctr">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CA" sz="1200">
                          <a:latin typeface="Arial"/>
                          <a:ea typeface="Arial"/>
                          <a:cs typeface="Arial"/>
                          <a:sym typeface="Arial"/>
                        </a:rPr>
                        <a:t>$5.00</a:t>
                      </a:r>
                      <a:endParaRPr/>
                    </a:p>
                  </a:txBody>
                  <a:tcPr marL="79825" marR="79825" marT="39900" marB="3990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4550">
                <a:tc>
                  <a:txBody>
                    <a:bodyPr/>
                    <a:lstStyle/>
                    <a:p>
                      <a:pPr marL="0" marR="0" lvl="0" indent="0" algn="l" rtl="0">
                        <a:spcBef>
                          <a:spcPts val="0"/>
                        </a:spcBef>
                        <a:spcAft>
                          <a:spcPts val="0"/>
                        </a:spcAft>
                        <a:buNone/>
                      </a:pPr>
                      <a:r>
                        <a:rPr lang="en-CA" sz="1200" b="1">
                          <a:latin typeface="Arial"/>
                          <a:ea typeface="Arial"/>
                          <a:cs typeface="Arial"/>
                          <a:sym typeface="Arial"/>
                        </a:rPr>
                        <a:t>Total Income</a:t>
                      </a:r>
                      <a:endParaRPr sz="1200" b="1">
                        <a:latin typeface="Arial"/>
                        <a:ea typeface="Arial"/>
                        <a:cs typeface="Arial"/>
                        <a:sym typeface="Arial"/>
                      </a:endParaRPr>
                    </a:p>
                  </a:txBody>
                  <a:tcPr marL="79825" marR="79825" marT="39900" marB="3990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100" b="1">
                        <a:latin typeface="Arial"/>
                        <a:ea typeface="Arial"/>
                        <a:cs typeface="Arial"/>
                        <a:sym typeface="Arial"/>
                      </a:endParaRPr>
                    </a:p>
                  </a:txBody>
                  <a:tcPr marL="79825" marR="79825" marT="39900" marB="3990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graphicFrame>
        <p:nvGraphicFramePr>
          <p:cNvPr id="557" name="Google Shape;557;p19"/>
          <p:cNvGraphicFramePr/>
          <p:nvPr/>
        </p:nvGraphicFramePr>
        <p:xfrm>
          <a:off x="6250886" y="1753918"/>
          <a:ext cx="2478950" cy="3076400"/>
        </p:xfrm>
        <a:graphic>
          <a:graphicData uri="http://schemas.openxmlformats.org/drawingml/2006/table">
            <a:tbl>
              <a:tblPr firstRow="1" firstCol="1" bandRow="1">
                <a:noFill/>
              </a:tblPr>
              <a:tblGrid>
                <a:gridCol w="156455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84550">
                <a:tc gridSpan="2">
                  <a:txBody>
                    <a:bodyPr/>
                    <a:lstStyle/>
                    <a:p>
                      <a:pPr marL="0" marR="0" lvl="0" indent="0" algn="ctr" rtl="0">
                        <a:spcBef>
                          <a:spcPts val="0"/>
                        </a:spcBef>
                        <a:spcAft>
                          <a:spcPts val="0"/>
                        </a:spcAft>
                        <a:buNone/>
                      </a:pPr>
                      <a:r>
                        <a:rPr lang="en-CA" sz="1200">
                          <a:solidFill>
                            <a:srgbClr val="0070C0"/>
                          </a:solidFill>
                          <a:latin typeface="Arial"/>
                          <a:ea typeface="Arial"/>
                          <a:cs typeface="Arial"/>
                          <a:sym typeface="Arial"/>
                        </a:rPr>
                        <a:t>Purchase Receipt</a:t>
                      </a:r>
                      <a:endParaRPr/>
                    </a:p>
                  </a:txBody>
                  <a:tcPr marL="79825" marR="79825" marT="39900" marB="39900" anchor="ctr"/>
                </a:tc>
                <a:tc hMerge="1">
                  <a:txBody>
                    <a:bodyPr/>
                    <a:lstStyle/>
                    <a:p>
                      <a:endParaRPr lang="en-US"/>
                    </a:p>
                  </a:txBody>
                  <a:tcPr/>
                </a:tc>
                <a:extLst>
                  <a:ext uri="{0D108BD9-81ED-4DB2-BD59-A6C34878D82A}">
                    <a16:rowId xmlns:a16="http://schemas.microsoft.com/office/drawing/2014/main" val="10000"/>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Disposable Glasses</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$19.00</a:t>
                      </a:r>
                      <a:endParaRPr/>
                    </a:p>
                  </a:txBody>
                  <a:tcPr marL="79825" marR="79825" marT="39900" marB="39900" anchor="ctr"/>
                </a:tc>
                <a:extLst>
                  <a:ext uri="{0D108BD9-81ED-4DB2-BD59-A6C34878D82A}">
                    <a16:rowId xmlns:a16="http://schemas.microsoft.com/office/drawing/2014/main" val="10001"/>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Hair Nets</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$9.00</a:t>
                      </a:r>
                      <a:endParaRPr/>
                    </a:p>
                  </a:txBody>
                  <a:tcPr marL="79825" marR="79825" marT="39900" marB="39900" anchor="ctr"/>
                </a:tc>
                <a:extLst>
                  <a:ext uri="{0D108BD9-81ED-4DB2-BD59-A6C34878D82A}">
                    <a16:rowId xmlns:a16="http://schemas.microsoft.com/office/drawing/2014/main" val="10002"/>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Advertising Flyers</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$32.00</a:t>
                      </a:r>
                      <a:endParaRPr/>
                    </a:p>
                  </a:txBody>
                  <a:tcPr marL="79825" marR="79825" marT="39900" marB="39900" anchor="ctr"/>
                </a:tc>
                <a:extLst>
                  <a:ext uri="{0D108BD9-81ED-4DB2-BD59-A6C34878D82A}">
                    <a16:rowId xmlns:a16="http://schemas.microsoft.com/office/drawing/2014/main" val="10003"/>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Lemons</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$15.00</a:t>
                      </a:r>
                      <a:endParaRPr/>
                    </a:p>
                  </a:txBody>
                  <a:tcPr marL="79825" marR="79825" marT="39900" marB="39900" anchor="ctr"/>
                </a:tc>
                <a:extLst>
                  <a:ext uri="{0D108BD9-81ED-4DB2-BD59-A6C34878D82A}">
                    <a16:rowId xmlns:a16="http://schemas.microsoft.com/office/drawing/2014/main" val="10004"/>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Sugar</a:t>
                      </a:r>
                      <a:endParaRPr/>
                    </a:p>
                  </a:txBody>
                  <a:tcPr marL="79825" marR="79825" marT="39900" marB="39900" anchor="ctr"/>
                </a:tc>
                <a:tc>
                  <a:txBody>
                    <a:bodyPr/>
                    <a:lstStyle/>
                    <a:p>
                      <a:pPr marL="0" marR="0" lvl="0" indent="0" algn="l" rtl="0">
                        <a:spcBef>
                          <a:spcPts val="0"/>
                        </a:spcBef>
                        <a:spcAft>
                          <a:spcPts val="0"/>
                        </a:spcAft>
                        <a:buNone/>
                      </a:pPr>
                      <a:r>
                        <a:rPr lang="en-CA" sz="1200">
                          <a:latin typeface="Arial"/>
                          <a:ea typeface="Arial"/>
                          <a:cs typeface="Arial"/>
                          <a:sym typeface="Arial"/>
                        </a:rPr>
                        <a:t>$11.00</a:t>
                      </a:r>
                      <a:endParaRPr/>
                    </a:p>
                  </a:txBody>
                  <a:tcPr marL="79825" marR="79825" marT="39900" marB="39900" anchor="ctr"/>
                </a:tc>
                <a:extLst>
                  <a:ext uri="{0D108BD9-81ED-4DB2-BD59-A6C34878D82A}">
                    <a16:rowId xmlns:a16="http://schemas.microsoft.com/office/drawing/2014/main" val="10005"/>
                  </a:ext>
                </a:extLst>
              </a:tr>
              <a:tr h="384550">
                <a:tc>
                  <a:txBody>
                    <a:bodyPr/>
                    <a:lstStyle/>
                    <a:p>
                      <a:pPr marL="0" marR="0" lvl="0" indent="0" algn="l" rtl="0">
                        <a:spcBef>
                          <a:spcPts val="0"/>
                        </a:spcBef>
                        <a:spcAft>
                          <a:spcPts val="0"/>
                        </a:spcAft>
                        <a:buNone/>
                      </a:pPr>
                      <a:r>
                        <a:rPr lang="en-CA" sz="1200" b="0">
                          <a:latin typeface="Arial"/>
                          <a:ea typeface="Arial"/>
                          <a:cs typeface="Arial"/>
                          <a:sym typeface="Arial"/>
                        </a:rPr>
                        <a:t>Lemon Press</a:t>
                      </a:r>
                      <a:endParaRPr/>
                    </a:p>
                  </a:txBody>
                  <a:tcPr marL="79825" marR="79825" marT="39900" marB="39900" anchor="ctr">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CA" sz="1200">
                          <a:latin typeface="Arial"/>
                          <a:ea typeface="Arial"/>
                          <a:cs typeface="Arial"/>
                          <a:sym typeface="Arial"/>
                        </a:rPr>
                        <a:t>$14.00</a:t>
                      </a:r>
                      <a:endParaRPr/>
                    </a:p>
                  </a:txBody>
                  <a:tcPr marL="79825" marR="79825" marT="39900" marB="3990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4550">
                <a:tc>
                  <a:txBody>
                    <a:bodyPr/>
                    <a:lstStyle/>
                    <a:p>
                      <a:pPr marL="0" marR="0" lvl="0" indent="0" algn="l" rtl="0">
                        <a:spcBef>
                          <a:spcPts val="0"/>
                        </a:spcBef>
                        <a:spcAft>
                          <a:spcPts val="0"/>
                        </a:spcAft>
                        <a:buNone/>
                      </a:pPr>
                      <a:r>
                        <a:rPr lang="en-CA" sz="1200">
                          <a:latin typeface="Arial"/>
                          <a:ea typeface="Arial"/>
                          <a:cs typeface="Arial"/>
                          <a:sym typeface="Arial"/>
                        </a:rPr>
                        <a:t>Total Expenses</a:t>
                      </a:r>
                      <a:endParaRPr/>
                    </a:p>
                  </a:txBody>
                  <a:tcPr marL="79825" marR="79825" marT="39900" marB="3990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200" b="1">
                        <a:latin typeface="Arial"/>
                        <a:ea typeface="Arial"/>
                        <a:cs typeface="Arial"/>
                        <a:sym typeface="Arial"/>
                      </a:endParaRPr>
                    </a:p>
                  </a:txBody>
                  <a:tcPr marL="79825" marR="79825" marT="39900" marB="3990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558" name="Google Shape;558;p19"/>
          <p:cNvSpPr txBox="1"/>
          <p:nvPr/>
        </p:nvSpPr>
        <p:spPr>
          <a:xfrm>
            <a:off x="4516075" y="4496459"/>
            <a:ext cx="838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200" b="1">
                <a:solidFill>
                  <a:schemeClr val="dk1"/>
                </a:solidFill>
                <a:latin typeface="Arial"/>
                <a:ea typeface="Arial"/>
                <a:cs typeface="Arial"/>
                <a:sym typeface="Arial"/>
              </a:rPr>
              <a:t>$121.00</a:t>
            </a:r>
            <a:endParaRPr/>
          </a:p>
        </p:txBody>
      </p:sp>
      <p:sp>
        <p:nvSpPr>
          <p:cNvPr id="559" name="Google Shape;559;p19"/>
          <p:cNvSpPr txBox="1"/>
          <p:nvPr/>
        </p:nvSpPr>
        <p:spPr>
          <a:xfrm>
            <a:off x="7707569" y="4495377"/>
            <a:ext cx="838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200" b="1">
                <a:solidFill>
                  <a:schemeClr val="dk1"/>
                </a:solidFill>
                <a:latin typeface="Arial"/>
                <a:ea typeface="Arial"/>
                <a:cs typeface="Arial"/>
                <a:sym typeface="Arial"/>
              </a:rPr>
              <a:t>$100.00</a:t>
            </a:r>
            <a:endParaRPr/>
          </a:p>
        </p:txBody>
      </p:sp>
      <p:sp>
        <p:nvSpPr>
          <p:cNvPr id="560" name="Google Shape;560;p19"/>
          <p:cNvSpPr txBox="1"/>
          <p:nvPr/>
        </p:nvSpPr>
        <p:spPr>
          <a:xfrm>
            <a:off x="5039219" y="5106584"/>
            <a:ext cx="1000856" cy="3688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a:solidFill>
                  <a:schemeClr val="dk1"/>
                </a:solidFill>
                <a:latin typeface="Arial"/>
                <a:ea typeface="Arial"/>
                <a:cs typeface="Arial"/>
                <a:sym typeface="Arial"/>
              </a:rPr>
              <a:t>Profit =</a:t>
            </a:r>
            <a:endParaRPr/>
          </a:p>
        </p:txBody>
      </p:sp>
      <p:sp>
        <p:nvSpPr>
          <p:cNvPr id="561" name="Google Shape;561;p19"/>
          <p:cNvSpPr txBox="1"/>
          <p:nvPr/>
        </p:nvSpPr>
        <p:spPr>
          <a:xfrm>
            <a:off x="5735275" y="5106059"/>
            <a:ext cx="13818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a:solidFill>
                  <a:srgbClr val="10AF61"/>
                </a:solidFill>
                <a:latin typeface="Arial"/>
                <a:ea typeface="Arial"/>
                <a:cs typeface="Arial"/>
                <a:sym typeface="Arial"/>
              </a:rPr>
              <a:t>$21.00</a:t>
            </a:r>
            <a:endParaRPr/>
          </a:p>
        </p:txBody>
      </p:sp>
    </p:spTree>
    <p:extLst>
      <p:ext uri="{BB962C8B-B14F-4D97-AF65-F5344CB8AC3E}">
        <p14:creationId xmlns:p14="http://schemas.microsoft.com/office/powerpoint/2010/main" val="408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5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9"/>
                                        </p:tgtEl>
                                        <p:attrNameLst>
                                          <p:attrName>style.visibility</p:attrName>
                                        </p:attrNameLst>
                                      </p:cBhvr>
                                      <p:to>
                                        <p:strVal val="visible"/>
                                      </p:to>
                                    </p:set>
                                    <p:animEffect transition="in" filter="fade">
                                      <p:cBhvr>
                                        <p:cTn id="12" dur="500"/>
                                        <p:tgtEl>
                                          <p:spTgt spid="55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60"/>
                                        </p:tgtEl>
                                        <p:attrNameLst>
                                          <p:attrName>style.visibility</p:attrName>
                                        </p:attrNameLst>
                                      </p:cBhvr>
                                      <p:to>
                                        <p:strVal val="visible"/>
                                      </p:to>
                                    </p:set>
                                    <p:anim calcmode="lin" valueType="num">
                                      <p:cBhvr additive="base">
                                        <p:cTn id="17" dur="500"/>
                                        <p:tgtEl>
                                          <p:spTgt spid="56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gtEl>
                                        <p:attrNameLst>
                                          <p:attrName>style.visibility</p:attrName>
                                        </p:attrNameLst>
                                      </p:cBhvr>
                                      <p:to>
                                        <p:strVal val="visible"/>
                                      </p:to>
                                    </p:set>
                                    <p:animEffect transition="in" filter="fade">
                                      <p:cBhvr>
                                        <p:cTn id="22"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txBox="1">
            <a:spLocks noGrp="1"/>
          </p:cNvSpPr>
          <p:nvPr>
            <p:ph type="title"/>
          </p:nvPr>
        </p:nvSpPr>
        <p:spPr>
          <a:xfrm>
            <a:off x="651750" y="613584"/>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3200"/>
              <a:buFont typeface="Montserrat"/>
              <a:buNone/>
            </a:pPr>
            <a:r>
              <a:rPr lang="en-CA" sz="3200"/>
              <a:t>What will you do with your profits?</a:t>
            </a:r>
            <a:endParaRPr/>
          </a:p>
        </p:txBody>
      </p:sp>
      <p:sp>
        <p:nvSpPr>
          <p:cNvPr id="568" name="Google Shape;568;p20"/>
          <p:cNvSpPr txBox="1">
            <a:spLocks noGrp="1"/>
          </p:cNvSpPr>
          <p:nvPr>
            <p:ph type="body" idx="1"/>
          </p:nvPr>
        </p:nvSpPr>
        <p:spPr>
          <a:xfrm>
            <a:off x="610654" y="1157605"/>
            <a:ext cx="9529939" cy="4033586"/>
          </a:xfrm>
          <a:prstGeom prst="rect">
            <a:avLst/>
          </a:prstGeom>
          <a:noFill/>
          <a:ln>
            <a:noFill/>
          </a:ln>
        </p:spPr>
        <p:txBody>
          <a:bodyPr spcFirstLastPara="1" wrap="square" lIns="91425" tIns="45700" rIns="91425" bIns="45700" anchor="t" anchorCtr="0">
            <a:noAutofit/>
          </a:bodyPr>
          <a:lstStyle/>
          <a:p>
            <a:pPr marL="342900" indent="-342900"/>
            <a:r>
              <a:rPr lang="en-CA" dirty="0"/>
              <a:t>Imagine that every week your lemonade stand makes $21</a:t>
            </a:r>
            <a:endParaRPr dirty="0"/>
          </a:p>
          <a:p>
            <a:pPr marL="342900" indent="-342900"/>
            <a:r>
              <a:rPr lang="en-CA" dirty="0"/>
              <a:t>Creating a budget helps manage your money</a:t>
            </a:r>
            <a:endParaRPr dirty="0"/>
          </a:p>
          <a:p>
            <a:pPr marL="342900" indent="-342900"/>
            <a:r>
              <a:rPr lang="en-CA" dirty="0"/>
              <a:t>When making a budget, keep track of how much money you earn, spend, and save</a:t>
            </a:r>
            <a:endParaRPr dirty="0"/>
          </a:p>
          <a:p>
            <a:pPr marL="342900" indent="-342900"/>
            <a:r>
              <a:rPr lang="en-CA" dirty="0"/>
              <a:t>For example, your budget could look like:</a:t>
            </a:r>
            <a:endParaRPr dirty="0"/>
          </a:p>
        </p:txBody>
      </p:sp>
      <p:graphicFrame>
        <p:nvGraphicFramePr>
          <p:cNvPr id="569" name="Google Shape;569;p20"/>
          <p:cNvGraphicFramePr/>
          <p:nvPr/>
        </p:nvGraphicFramePr>
        <p:xfrm>
          <a:off x="832411" y="3161555"/>
          <a:ext cx="8128025" cy="1381790"/>
        </p:xfrm>
        <a:graphic>
          <a:graphicData uri="http://schemas.openxmlformats.org/drawingml/2006/table">
            <a:tbl>
              <a:tblPr firstRow="1" bandRow="1">
                <a:noFill/>
              </a:tblPr>
              <a:tblGrid>
                <a:gridCol w="338850">
                  <a:extLst>
                    <a:ext uri="{9D8B030D-6E8A-4147-A177-3AD203B41FA5}">
                      <a16:colId xmlns:a16="http://schemas.microsoft.com/office/drawing/2014/main" val="20000"/>
                    </a:ext>
                  </a:extLst>
                </a:gridCol>
                <a:gridCol w="2496625">
                  <a:extLst>
                    <a:ext uri="{9D8B030D-6E8A-4147-A177-3AD203B41FA5}">
                      <a16:colId xmlns:a16="http://schemas.microsoft.com/office/drawing/2014/main" val="20001"/>
                    </a:ext>
                  </a:extLst>
                </a:gridCol>
                <a:gridCol w="2537725">
                  <a:extLst>
                    <a:ext uri="{9D8B030D-6E8A-4147-A177-3AD203B41FA5}">
                      <a16:colId xmlns:a16="http://schemas.microsoft.com/office/drawing/2014/main" val="20002"/>
                    </a:ext>
                  </a:extLst>
                </a:gridCol>
                <a:gridCol w="27548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CA" sz="1800"/>
                        <a:t>Income (money earned)</a:t>
                      </a:r>
                      <a:endParaRPr/>
                    </a:p>
                  </a:txBody>
                  <a:tcPr marL="91450" marR="91450" marT="45725" marB="45725"/>
                </a:tc>
                <a:tc>
                  <a:txBody>
                    <a:bodyPr/>
                    <a:lstStyle/>
                    <a:p>
                      <a:pPr marL="0" marR="0" lvl="0" indent="0" algn="l" rtl="0">
                        <a:spcBef>
                          <a:spcPts val="0"/>
                        </a:spcBef>
                        <a:spcAft>
                          <a:spcPts val="0"/>
                        </a:spcAft>
                        <a:buNone/>
                      </a:pPr>
                      <a:r>
                        <a:rPr lang="en-CA" sz="1800"/>
                        <a:t>Expenses (money spent)</a:t>
                      </a:r>
                      <a:endParaRPr/>
                    </a:p>
                  </a:txBody>
                  <a:tcPr marL="91450" marR="91450" marT="45725" marB="45725"/>
                </a:tc>
                <a:tc>
                  <a:txBody>
                    <a:bodyPr/>
                    <a:lstStyle/>
                    <a:p>
                      <a:pPr marL="0" marR="0" lvl="0" indent="0" algn="l" rtl="0">
                        <a:spcBef>
                          <a:spcPts val="0"/>
                        </a:spcBef>
                        <a:spcAft>
                          <a:spcPts val="0"/>
                        </a:spcAft>
                        <a:buNone/>
                      </a:pPr>
                      <a:r>
                        <a:rPr lang="en-CA" sz="1800"/>
                        <a:t>Balance (money left over)</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1</a:t>
                      </a:r>
                      <a:endParaRPr/>
                    </a:p>
                  </a:txBody>
                  <a:tcPr marL="91450" marR="91450" marT="45725" marB="45725"/>
                </a:tc>
                <a:tc>
                  <a:txBody>
                    <a:bodyPr/>
                    <a:lstStyle/>
                    <a:p>
                      <a:pPr marL="0" marR="0" lvl="0" indent="0" algn="l" rtl="0">
                        <a:spcBef>
                          <a:spcPts val="0"/>
                        </a:spcBef>
                        <a:spcAft>
                          <a:spcPts val="0"/>
                        </a:spcAft>
                        <a:buNone/>
                      </a:pPr>
                      <a:r>
                        <a:rPr lang="en-CA" sz="1800"/>
                        <a:t>+$21</a:t>
                      </a:r>
                      <a:endParaRPr/>
                    </a:p>
                  </a:txBody>
                  <a:tcPr marL="91450" marR="91450" marT="45725" marB="45725"/>
                </a:tc>
                <a:tc>
                  <a:txBody>
                    <a:bodyPr/>
                    <a:lstStyle/>
                    <a:p>
                      <a:pPr marL="0" marR="0" lvl="0" indent="0" algn="l" rtl="0">
                        <a:spcBef>
                          <a:spcPts val="0"/>
                        </a:spcBef>
                        <a:spcAft>
                          <a:spcPts val="0"/>
                        </a:spcAft>
                        <a:buNone/>
                      </a:pPr>
                      <a:r>
                        <a:rPr lang="en-CA" sz="1800"/>
                        <a:t>-$10</a:t>
                      </a:r>
                      <a:endParaRPr/>
                    </a:p>
                  </a:txBody>
                  <a:tcPr marL="91450" marR="91450" marT="45725" marB="45725"/>
                </a:tc>
                <a:tc>
                  <a:txBody>
                    <a:bodyPr/>
                    <a:lstStyle/>
                    <a:p>
                      <a:pPr marL="0" marR="0" lvl="0" indent="0" algn="l" rtl="0">
                        <a:spcBef>
                          <a:spcPts val="0"/>
                        </a:spcBef>
                        <a:spcAft>
                          <a:spcPts val="0"/>
                        </a:spcAft>
                        <a:buNone/>
                      </a:pPr>
                      <a:r>
                        <a:rPr lang="en-CA" sz="1800"/>
                        <a:t>=$11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2</a:t>
                      </a:r>
                      <a:endParaRPr/>
                    </a:p>
                  </a:txBody>
                  <a:tcPr marL="91450" marR="91450" marT="45725" marB="45725"/>
                </a:tc>
                <a:tc>
                  <a:txBody>
                    <a:bodyPr/>
                    <a:lstStyle/>
                    <a:p>
                      <a:pPr marL="0" marR="0" lvl="0" indent="0" algn="l" rtl="0">
                        <a:spcBef>
                          <a:spcPts val="0"/>
                        </a:spcBef>
                        <a:spcAft>
                          <a:spcPts val="0"/>
                        </a:spcAft>
                        <a:buNone/>
                      </a:pPr>
                      <a:r>
                        <a:rPr lang="en-CA" sz="1800"/>
                        <a:t>+$21</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tc>
                  <a:txBody>
                    <a:bodyPr/>
                    <a:lstStyle/>
                    <a:p>
                      <a:pPr marL="0" marR="0" lvl="0" indent="0" algn="l" rtl="0">
                        <a:spcBef>
                          <a:spcPts val="0"/>
                        </a:spcBef>
                        <a:spcAft>
                          <a:spcPts val="0"/>
                        </a:spcAft>
                        <a:buNone/>
                      </a:pPr>
                      <a:r>
                        <a:rPr lang="en-CA" sz="1800"/>
                        <a:t>=$27</a:t>
                      </a:r>
                      <a:endParaRPr/>
                    </a:p>
                  </a:txBody>
                  <a:tcPr marL="91450" marR="91450" marT="45725" marB="45725"/>
                </a:tc>
                <a:extLst>
                  <a:ext uri="{0D108BD9-81ED-4DB2-BD59-A6C34878D82A}">
                    <a16:rowId xmlns:a16="http://schemas.microsoft.com/office/drawing/2014/main" val="10002"/>
                  </a:ext>
                </a:extLst>
              </a:tr>
            </a:tbl>
          </a:graphicData>
        </a:graphic>
      </p:graphicFrame>
      <p:sp>
        <p:nvSpPr>
          <p:cNvPr id="570" name="Google Shape;570;p20"/>
          <p:cNvSpPr txBox="1"/>
          <p:nvPr/>
        </p:nvSpPr>
        <p:spPr>
          <a:xfrm>
            <a:off x="832411" y="4587314"/>
            <a:ext cx="445898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chemeClr val="dk1"/>
                </a:solidFill>
                <a:latin typeface="Montserrat"/>
                <a:ea typeface="Montserrat"/>
                <a:cs typeface="Montserrat"/>
                <a:sym typeface="Montserrat"/>
              </a:rPr>
              <a:t>Show your work!</a:t>
            </a:r>
            <a:endParaRPr/>
          </a:p>
          <a:p>
            <a:pPr marL="0" marR="0" lvl="0" indent="0" algn="l" rtl="0">
              <a:spcBef>
                <a:spcPts val="0"/>
              </a:spcBef>
              <a:spcAft>
                <a:spcPts val="0"/>
              </a:spcAft>
              <a:buNone/>
            </a:pPr>
            <a:r>
              <a:rPr lang="en-CA" sz="2400">
                <a:solidFill>
                  <a:schemeClr val="dk1"/>
                </a:solidFill>
                <a:latin typeface="Montserrat"/>
                <a:ea typeface="Montserrat"/>
                <a:cs typeface="Montserrat"/>
                <a:sym typeface="Montserrat"/>
              </a:rPr>
              <a:t>1 - $21 - $10 = $11</a:t>
            </a:r>
            <a:endParaRPr/>
          </a:p>
          <a:p>
            <a:pPr marL="0" marR="0" lvl="0" indent="0" algn="l" rtl="0">
              <a:spcBef>
                <a:spcPts val="0"/>
              </a:spcBef>
              <a:spcAft>
                <a:spcPts val="0"/>
              </a:spcAft>
              <a:buNone/>
            </a:pPr>
            <a:endParaRPr sz="240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CA" sz="2400">
                <a:solidFill>
                  <a:schemeClr val="dk1"/>
                </a:solidFill>
                <a:latin typeface="Montserrat"/>
                <a:ea typeface="Montserrat"/>
                <a:cs typeface="Montserrat"/>
                <a:sym typeface="Montserrat"/>
              </a:rPr>
              <a:t>2 - $11 + $21 =$32</a:t>
            </a:r>
            <a:endParaRPr/>
          </a:p>
          <a:p>
            <a:pPr marL="0" marR="0" lvl="0" indent="0" algn="l" rtl="0">
              <a:spcBef>
                <a:spcPts val="0"/>
              </a:spcBef>
              <a:spcAft>
                <a:spcPts val="0"/>
              </a:spcAft>
              <a:buNone/>
            </a:pPr>
            <a:r>
              <a:rPr lang="en-CA" sz="2400">
                <a:solidFill>
                  <a:schemeClr val="dk1"/>
                </a:solidFill>
                <a:latin typeface="Montserrat"/>
                <a:ea typeface="Montserrat"/>
                <a:cs typeface="Montserrat"/>
                <a:sym typeface="Montserrat"/>
              </a:rPr>
              <a:t>      $32 - $5 = $27</a:t>
            </a:r>
            <a:endParaRPr/>
          </a:p>
        </p:txBody>
      </p:sp>
    </p:spTree>
    <p:extLst>
      <p:ext uri="{BB962C8B-B14F-4D97-AF65-F5344CB8AC3E}">
        <p14:creationId xmlns:p14="http://schemas.microsoft.com/office/powerpoint/2010/main" val="122967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1"/>
          <p:cNvSpPr txBox="1">
            <a:spLocks noGrp="1"/>
          </p:cNvSpPr>
          <p:nvPr>
            <p:ph type="body" idx="1"/>
          </p:nvPr>
        </p:nvSpPr>
        <p:spPr>
          <a:xfrm>
            <a:off x="651750" y="784994"/>
            <a:ext cx="11070858" cy="4033586"/>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22404D"/>
              </a:buClr>
              <a:buSzPts val="2400"/>
              <a:buFont typeface="Arial"/>
              <a:buChar char="•"/>
            </a:pPr>
            <a:r>
              <a:rPr lang="en-CA" dirty="0"/>
              <a:t>Choose an item from the table below to save up for</a:t>
            </a:r>
            <a:endParaRPr dirty="0"/>
          </a:p>
          <a:p>
            <a:pPr marL="171450" lvl="0" indent="-171450" algn="l" rtl="0">
              <a:lnSpc>
                <a:spcPct val="100000"/>
              </a:lnSpc>
              <a:spcBef>
                <a:spcPts val="0"/>
              </a:spcBef>
              <a:spcAft>
                <a:spcPts val="0"/>
              </a:spcAft>
              <a:buClr>
                <a:srgbClr val="22404D"/>
              </a:buClr>
              <a:buSzPts val="2400"/>
              <a:buFont typeface="Arial"/>
              <a:buChar char="•"/>
            </a:pPr>
            <a:r>
              <a:rPr lang="en-CA" dirty="0"/>
              <a:t>Each week has a different scenario that challenges you to spend or save. Keep an eye on how much money you have</a:t>
            </a:r>
          </a:p>
          <a:p>
            <a:pPr marL="171450" lvl="0" indent="-171450" algn="l" rtl="0">
              <a:lnSpc>
                <a:spcPct val="100000"/>
              </a:lnSpc>
              <a:spcBef>
                <a:spcPts val="0"/>
              </a:spcBef>
              <a:spcAft>
                <a:spcPts val="0"/>
              </a:spcAft>
              <a:buClr>
                <a:srgbClr val="22404D"/>
              </a:buClr>
              <a:buSzPts val="2400"/>
              <a:buFont typeface="Arial"/>
              <a:buChar char="•"/>
            </a:pPr>
            <a:endParaRPr dirty="0"/>
          </a:p>
          <a:p>
            <a:pPr marL="0" lvl="0" indent="0" algn="l" rtl="0">
              <a:lnSpc>
                <a:spcPct val="100000"/>
              </a:lnSpc>
              <a:spcBef>
                <a:spcPts val="0"/>
              </a:spcBef>
              <a:spcAft>
                <a:spcPts val="0"/>
              </a:spcAft>
              <a:buClr>
                <a:srgbClr val="22404D"/>
              </a:buClr>
              <a:buSzPts val="2400"/>
              <a:buNone/>
            </a:pPr>
            <a:endParaRPr dirty="0"/>
          </a:p>
        </p:txBody>
      </p:sp>
      <p:graphicFrame>
        <p:nvGraphicFramePr>
          <p:cNvPr id="576" name="Google Shape;576;p21"/>
          <p:cNvGraphicFramePr/>
          <p:nvPr/>
        </p:nvGraphicFramePr>
        <p:xfrm>
          <a:off x="651750" y="2074593"/>
          <a:ext cx="8242200" cy="3168190"/>
        </p:xfrm>
        <a:graphic>
          <a:graphicData uri="http://schemas.openxmlformats.org/drawingml/2006/table">
            <a:tbl>
              <a:tblPr firstRow="1" bandRow="1">
                <a:noFill/>
              </a:tblPr>
              <a:tblGrid>
                <a:gridCol w="2060550">
                  <a:extLst>
                    <a:ext uri="{9D8B030D-6E8A-4147-A177-3AD203B41FA5}">
                      <a16:colId xmlns:a16="http://schemas.microsoft.com/office/drawing/2014/main" val="20000"/>
                    </a:ext>
                  </a:extLst>
                </a:gridCol>
                <a:gridCol w="2060550">
                  <a:extLst>
                    <a:ext uri="{9D8B030D-6E8A-4147-A177-3AD203B41FA5}">
                      <a16:colId xmlns:a16="http://schemas.microsoft.com/office/drawing/2014/main" val="20001"/>
                    </a:ext>
                  </a:extLst>
                </a:gridCol>
                <a:gridCol w="2060550">
                  <a:extLst>
                    <a:ext uri="{9D8B030D-6E8A-4147-A177-3AD203B41FA5}">
                      <a16:colId xmlns:a16="http://schemas.microsoft.com/office/drawing/2014/main" val="20002"/>
                    </a:ext>
                  </a:extLst>
                </a:gridCol>
                <a:gridCol w="2060550">
                  <a:extLst>
                    <a:ext uri="{9D8B030D-6E8A-4147-A177-3AD203B41FA5}">
                      <a16:colId xmlns:a16="http://schemas.microsoft.com/office/drawing/2014/main" val="20003"/>
                    </a:ext>
                  </a:extLst>
                </a:gridCol>
              </a:tblGrid>
              <a:tr h="421350">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extLst>
                  <a:ext uri="{0D108BD9-81ED-4DB2-BD59-A6C34878D82A}">
                    <a16:rowId xmlns:a16="http://schemas.microsoft.com/office/drawing/2014/main" val="10000"/>
                  </a:ext>
                </a:extLst>
              </a:tr>
              <a:tr h="421350">
                <a:tc>
                  <a:txBody>
                    <a:bodyPr/>
                    <a:lstStyle/>
                    <a:p>
                      <a:pPr marL="0" marR="0" lvl="0" indent="0" algn="l" rtl="0">
                        <a:spcBef>
                          <a:spcPts val="0"/>
                        </a:spcBef>
                        <a:spcAft>
                          <a:spcPts val="0"/>
                        </a:spcAft>
                        <a:buNone/>
                      </a:pPr>
                      <a:r>
                        <a:rPr lang="en-CA" sz="1800"/>
                        <a:t>Headphones</a:t>
                      </a:r>
                      <a:endParaRPr/>
                    </a:p>
                  </a:txBody>
                  <a:tcPr marL="91450" marR="91450" marT="45725" marB="45725"/>
                </a:tc>
                <a:tc>
                  <a:txBody>
                    <a:bodyPr/>
                    <a:lstStyle/>
                    <a:p>
                      <a:pPr marL="0" marR="0" lvl="0" indent="0" algn="l" rtl="0">
                        <a:spcBef>
                          <a:spcPts val="0"/>
                        </a:spcBef>
                        <a:spcAft>
                          <a:spcPts val="0"/>
                        </a:spcAft>
                        <a:buNone/>
                      </a:pPr>
                      <a:r>
                        <a:rPr lang="en-CA" sz="1800"/>
                        <a:t>$80</a:t>
                      </a:r>
                      <a:endParaRPr/>
                    </a:p>
                  </a:txBody>
                  <a:tcPr marL="91450" marR="91450" marT="45725" marB="45725"/>
                </a:tc>
                <a:tc>
                  <a:txBody>
                    <a:bodyPr/>
                    <a:lstStyle/>
                    <a:p>
                      <a:pPr marL="0" marR="0" lvl="0" indent="0" algn="l" rtl="0">
                        <a:spcBef>
                          <a:spcPts val="0"/>
                        </a:spcBef>
                        <a:spcAft>
                          <a:spcPts val="0"/>
                        </a:spcAft>
                        <a:buNone/>
                      </a:pPr>
                      <a:r>
                        <a:rPr lang="en-CA" sz="1800"/>
                        <a:t>Camping Supplies</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extLst>
                  <a:ext uri="{0D108BD9-81ED-4DB2-BD59-A6C34878D82A}">
                    <a16:rowId xmlns:a16="http://schemas.microsoft.com/office/drawing/2014/main" val="10001"/>
                  </a:ext>
                </a:extLst>
              </a:tr>
              <a:tr h="421350">
                <a:tc>
                  <a:txBody>
                    <a:bodyPr/>
                    <a:lstStyle/>
                    <a:p>
                      <a:pPr marL="0" marR="0" lvl="0" indent="0" algn="l" rtl="0">
                        <a:spcBef>
                          <a:spcPts val="0"/>
                        </a:spcBef>
                        <a:spcAft>
                          <a:spcPts val="0"/>
                        </a:spcAft>
                        <a:buNone/>
                      </a:pPr>
                      <a:r>
                        <a:rPr lang="en-CA" sz="1800"/>
                        <a:t>Video Game</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tc>
                  <a:txBody>
                    <a:bodyPr/>
                    <a:lstStyle/>
                    <a:p>
                      <a:pPr marL="0" marR="0" lvl="0" indent="0" algn="l" rtl="0">
                        <a:spcBef>
                          <a:spcPts val="0"/>
                        </a:spcBef>
                        <a:spcAft>
                          <a:spcPts val="0"/>
                        </a:spcAft>
                        <a:buNone/>
                      </a:pPr>
                      <a:r>
                        <a:rPr lang="en-CA" sz="1800"/>
                        <a:t>A New Bike</a:t>
                      </a:r>
                      <a:endParaRPr/>
                    </a:p>
                  </a:txBody>
                  <a:tcPr marL="91450" marR="91450" marT="45725" marB="45725"/>
                </a:tc>
                <a:tc>
                  <a:txBody>
                    <a:bodyPr/>
                    <a:lstStyle/>
                    <a:p>
                      <a:pPr marL="0" marR="0" lvl="0" indent="0" algn="l" rtl="0">
                        <a:spcBef>
                          <a:spcPts val="0"/>
                        </a:spcBef>
                        <a:spcAft>
                          <a:spcPts val="0"/>
                        </a:spcAft>
                        <a:buNone/>
                      </a:pPr>
                      <a:r>
                        <a:rPr lang="en-CA" sz="1800"/>
                        <a:t>$80</a:t>
                      </a:r>
                      <a:endParaRPr/>
                    </a:p>
                  </a:txBody>
                  <a:tcPr marL="91450" marR="91450" marT="45725" marB="45725"/>
                </a:tc>
                <a:extLst>
                  <a:ext uri="{0D108BD9-81ED-4DB2-BD59-A6C34878D82A}">
                    <a16:rowId xmlns:a16="http://schemas.microsoft.com/office/drawing/2014/main" val="10002"/>
                  </a:ext>
                </a:extLst>
              </a:tr>
              <a:tr h="421350">
                <a:tc>
                  <a:txBody>
                    <a:bodyPr/>
                    <a:lstStyle/>
                    <a:p>
                      <a:pPr marL="0" marR="0" lvl="0" indent="0" algn="l" rtl="0">
                        <a:spcBef>
                          <a:spcPts val="0"/>
                        </a:spcBef>
                        <a:spcAft>
                          <a:spcPts val="0"/>
                        </a:spcAft>
                        <a:buNone/>
                      </a:pPr>
                      <a:r>
                        <a:rPr lang="en-CA" sz="1800"/>
                        <a:t>Art Supplies</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tc>
                  <a:txBody>
                    <a:bodyPr/>
                    <a:lstStyle/>
                    <a:p>
                      <a:pPr marL="0" marR="0" lvl="0" indent="0" algn="l" rtl="0">
                        <a:spcBef>
                          <a:spcPts val="0"/>
                        </a:spcBef>
                        <a:spcAft>
                          <a:spcPts val="0"/>
                        </a:spcAft>
                        <a:buNone/>
                      </a:pPr>
                      <a:r>
                        <a:rPr lang="en-CA" sz="1800"/>
                        <a:t>Book Series</a:t>
                      </a:r>
                      <a:endParaRPr/>
                    </a:p>
                  </a:txBody>
                  <a:tcPr marL="91450" marR="91450" marT="45725" marB="45725"/>
                </a:tc>
                <a:tc>
                  <a:txBody>
                    <a:bodyPr/>
                    <a:lstStyle/>
                    <a:p>
                      <a:pPr marL="0" marR="0" lvl="0" indent="0" algn="l" rtl="0">
                        <a:spcBef>
                          <a:spcPts val="0"/>
                        </a:spcBef>
                        <a:spcAft>
                          <a:spcPts val="0"/>
                        </a:spcAft>
                        <a:buNone/>
                      </a:pPr>
                      <a:r>
                        <a:rPr lang="en-CA" sz="1800"/>
                        <a:t>$75</a:t>
                      </a:r>
                      <a:endParaRPr/>
                    </a:p>
                  </a:txBody>
                  <a:tcPr marL="91450" marR="91450" marT="45725" marB="45725"/>
                </a:tc>
                <a:extLst>
                  <a:ext uri="{0D108BD9-81ED-4DB2-BD59-A6C34878D82A}">
                    <a16:rowId xmlns:a16="http://schemas.microsoft.com/office/drawing/2014/main" val="10003"/>
                  </a:ext>
                </a:extLst>
              </a:tr>
              <a:tr h="421350">
                <a:tc>
                  <a:txBody>
                    <a:bodyPr/>
                    <a:lstStyle/>
                    <a:p>
                      <a:pPr marL="0" marR="0" lvl="0" indent="0" algn="l" rtl="0">
                        <a:spcBef>
                          <a:spcPts val="0"/>
                        </a:spcBef>
                        <a:spcAft>
                          <a:spcPts val="0"/>
                        </a:spcAft>
                        <a:buNone/>
                      </a:pPr>
                      <a:r>
                        <a:rPr lang="en-CA" sz="1800"/>
                        <a:t>Sports Equipment</a:t>
                      </a:r>
                      <a:endParaRPr/>
                    </a:p>
                  </a:txBody>
                  <a:tcPr marL="91450" marR="91450" marT="45725" marB="45725"/>
                </a:tc>
                <a:tc>
                  <a:txBody>
                    <a:bodyPr/>
                    <a:lstStyle/>
                    <a:p>
                      <a:pPr marL="0" marR="0" lvl="0" indent="0" algn="l" rtl="0">
                        <a:spcBef>
                          <a:spcPts val="0"/>
                        </a:spcBef>
                        <a:spcAft>
                          <a:spcPts val="0"/>
                        </a:spcAft>
                        <a:buNone/>
                      </a:pPr>
                      <a:r>
                        <a:rPr lang="en-CA" sz="1800"/>
                        <a:t>$75</a:t>
                      </a:r>
                      <a:endParaRPr/>
                    </a:p>
                  </a:txBody>
                  <a:tcPr marL="91450" marR="91450" marT="45725" marB="45725"/>
                </a:tc>
                <a:tc>
                  <a:txBody>
                    <a:bodyPr/>
                    <a:lstStyle/>
                    <a:p>
                      <a:pPr marL="0" marR="0" lvl="0" indent="0" algn="l" rtl="0">
                        <a:spcBef>
                          <a:spcPts val="0"/>
                        </a:spcBef>
                        <a:spcAft>
                          <a:spcPts val="0"/>
                        </a:spcAft>
                        <a:buNone/>
                      </a:pPr>
                      <a:r>
                        <a:rPr lang="en-CA" sz="1800"/>
                        <a:t>Musical Instrument</a:t>
                      </a:r>
                      <a:endParaRPr/>
                    </a:p>
                  </a:txBody>
                  <a:tcPr marL="91450" marR="91450" marT="45725" marB="45725"/>
                </a:tc>
                <a:tc>
                  <a:txBody>
                    <a:bodyPr/>
                    <a:lstStyle/>
                    <a:p>
                      <a:pPr marL="0" marR="0" lvl="0" indent="0" algn="l" rtl="0">
                        <a:spcBef>
                          <a:spcPts val="0"/>
                        </a:spcBef>
                        <a:spcAft>
                          <a:spcPts val="0"/>
                        </a:spcAft>
                        <a:buNone/>
                      </a:pPr>
                      <a:r>
                        <a:rPr lang="en-CA" sz="1800"/>
                        <a:t>$50</a:t>
                      </a:r>
                      <a:endParaRPr/>
                    </a:p>
                  </a:txBody>
                  <a:tcPr marL="91450" marR="91450" marT="45725" marB="45725"/>
                </a:tc>
                <a:extLst>
                  <a:ext uri="{0D108BD9-81ED-4DB2-BD59-A6C34878D82A}">
                    <a16:rowId xmlns:a16="http://schemas.microsoft.com/office/drawing/2014/main" val="10004"/>
                  </a:ext>
                </a:extLst>
              </a:tr>
              <a:tr h="421350">
                <a:tc>
                  <a:txBody>
                    <a:bodyPr/>
                    <a:lstStyle/>
                    <a:p>
                      <a:pPr marL="0" marR="0" lvl="0" indent="0" algn="l" rtl="0">
                        <a:spcBef>
                          <a:spcPts val="0"/>
                        </a:spcBef>
                        <a:spcAft>
                          <a:spcPts val="0"/>
                        </a:spcAft>
                        <a:buNone/>
                      </a:pPr>
                      <a:r>
                        <a:rPr lang="en-CA" sz="1800"/>
                        <a:t>New Shoes</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tc>
                  <a:txBody>
                    <a:bodyPr/>
                    <a:lstStyle/>
                    <a:p>
                      <a:pPr marL="0" marR="0" lvl="0" indent="0" algn="l" rtl="0">
                        <a:spcBef>
                          <a:spcPts val="0"/>
                        </a:spcBef>
                        <a:spcAft>
                          <a:spcPts val="0"/>
                        </a:spcAft>
                        <a:buNone/>
                      </a:pPr>
                      <a:r>
                        <a:rPr lang="en-CA" sz="1800"/>
                        <a:t>A gift</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extLst>
                  <a:ext uri="{0D108BD9-81ED-4DB2-BD59-A6C34878D82A}">
                    <a16:rowId xmlns:a16="http://schemas.microsoft.com/office/drawing/2014/main" val="10005"/>
                  </a:ext>
                </a:extLst>
              </a:tr>
              <a:tr h="421350">
                <a:tc>
                  <a:txBody>
                    <a:bodyPr/>
                    <a:lstStyle/>
                    <a:p>
                      <a:pPr marL="0" marR="0" lvl="0" indent="0" algn="l" rtl="0">
                        <a:spcBef>
                          <a:spcPts val="0"/>
                        </a:spcBef>
                        <a:spcAft>
                          <a:spcPts val="0"/>
                        </a:spcAft>
                        <a:buNone/>
                      </a:pPr>
                      <a:r>
                        <a:rPr lang="en-CA" sz="1800"/>
                        <a:t>Hoodie</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tc>
                  <a:txBody>
                    <a:bodyPr/>
                    <a:lstStyle/>
                    <a:p>
                      <a:pPr marL="0" marR="0" lvl="0" indent="0" algn="l" rtl="0">
                        <a:spcBef>
                          <a:spcPts val="0"/>
                        </a:spcBef>
                        <a:spcAft>
                          <a:spcPts val="0"/>
                        </a:spcAft>
                        <a:buNone/>
                      </a:pPr>
                      <a:r>
                        <a:rPr lang="en-CA" sz="1800"/>
                        <a:t>Amusement Park</a:t>
                      </a:r>
                      <a:endParaRPr/>
                    </a:p>
                  </a:txBody>
                  <a:tcPr marL="91450" marR="91450" marT="45725" marB="45725"/>
                </a:tc>
                <a:tc>
                  <a:txBody>
                    <a:bodyPr/>
                    <a:lstStyle/>
                    <a:p>
                      <a:pPr marL="0" marR="0" lvl="0" indent="0" algn="l" rtl="0">
                        <a:spcBef>
                          <a:spcPts val="0"/>
                        </a:spcBef>
                        <a:spcAft>
                          <a:spcPts val="0"/>
                        </a:spcAft>
                        <a:buNone/>
                      </a:pPr>
                      <a:r>
                        <a:rPr lang="en-CA" sz="1800"/>
                        <a:t>$55</a:t>
                      </a:r>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35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2"/>
          <p:cNvSpPr/>
          <p:nvPr/>
        </p:nvSpPr>
        <p:spPr>
          <a:xfrm>
            <a:off x="153"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pic>
        <p:nvPicPr>
          <p:cNvPr id="583" name="Google Shape;583;p22" descr="Tomato pizza"/>
          <p:cNvPicPr preferRelativeResize="0"/>
          <p:nvPr/>
        </p:nvPicPr>
        <p:blipFill rotWithShape="1">
          <a:blip r:embed="rId3">
            <a:alphaModFix/>
          </a:blip>
          <a:srcRect l="13452" r="14633"/>
          <a:stretch/>
        </p:blipFill>
        <p:spPr>
          <a:xfrm>
            <a:off x="4691118" y="1"/>
            <a:ext cx="7500882" cy="6857999"/>
          </a:xfrm>
          <a:custGeom>
            <a:avLst/>
            <a:gdLst/>
            <a:ahLst/>
            <a:cxnLst/>
            <a:rect l="l" t="t" r="r" b="b"/>
            <a:pathLst>
              <a:path w="7500882" h="6857999" extrusionOk="0">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ln>
            <a:noFill/>
          </a:ln>
        </p:spPr>
      </p:pic>
      <p:sp>
        <p:nvSpPr>
          <p:cNvPr id="584" name="Google Shape;584;p22"/>
          <p:cNvSpPr/>
          <p:nvPr/>
        </p:nvSpPr>
        <p:spPr>
          <a:xfrm>
            <a:off x="0" y="0"/>
            <a:ext cx="7476051" cy="6858000"/>
          </a:xfrm>
          <a:custGeom>
            <a:avLst/>
            <a:gdLst/>
            <a:ahLst/>
            <a:cxnLst/>
            <a:rect l="l" t="t" r="r" b="b"/>
            <a:pathLst>
              <a:path w="7476051" h="6858000" extrusionOk="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585" name="Google Shape;585;p22"/>
          <p:cNvSpPr/>
          <p:nvPr/>
        </p:nvSpPr>
        <p:spPr>
          <a:xfrm>
            <a:off x="0" y="0"/>
            <a:ext cx="7347004" cy="6858000"/>
          </a:xfrm>
          <a:custGeom>
            <a:avLst/>
            <a:gdLst/>
            <a:ahLst/>
            <a:cxnLst/>
            <a:rect l="l" t="t" r="r" b="b"/>
            <a:pathLst>
              <a:path w="7347004" h="6858000" extrusionOk="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eiryo"/>
              <a:ea typeface="Meiryo"/>
              <a:cs typeface="Meiryo"/>
              <a:sym typeface="Meiryo"/>
            </a:endParaRPr>
          </a:p>
        </p:txBody>
      </p:sp>
      <p:sp>
        <p:nvSpPr>
          <p:cNvPr id="586" name="Google Shape;586;p22"/>
          <p:cNvSpPr/>
          <p:nvPr/>
        </p:nvSpPr>
        <p:spPr>
          <a:xfrm>
            <a:off x="5139034" y="-1"/>
            <a:ext cx="2535264" cy="6858001"/>
          </a:xfrm>
          <a:custGeom>
            <a:avLst/>
            <a:gdLst/>
            <a:ahLst/>
            <a:cxnLst/>
            <a:rect l="l" t="t" r="r" b="b"/>
            <a:pathLst>
              <a:path w="2535264" h="6858001" extrusionOk="0">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587" name="Google Shape;587;p22"/>
          <p:cNvSpPr txBox="1">
            <a:spLocks noGrp="1"/>
          </p:cNvSpPr>
          <p:nvPr>
            <p:ph type="title"/>
          </p:nvPr>
        </p:nvSpPr>
        <p:spPr>
          <a:xfrm>
            <a:off x="1179576" y="442913"/>
            <a:ext cx="4780129" cy="16398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Montserrat Black"/>
              <a:buNone/>
            </a:pPr>
            <a:r>
              <a:rPr lang="en-CA" sz="3600">
                <a:solidFill>
                  <a:schemeClr val="dk1"/>
                </a:solidFill>
                <a:latin typeface="Montserrat Black"/>
                <a:ea typeface="Montserrat Black"/>
                <a:cs typeface="Montserrat Black"/>
                <a:sym typeface="Montserrat Black"/>
              </a:rPr>
              <a:t>Week 1       +$21</a:t>
            </a:r>
            <a:endParaRPr/>
          </a:p>
        </p:txBody>
      </p:sp>
      <p:sp>
        <p:nvSpPr>
          <p:cNvPr id="588" name="Google Shape;588;p22"/>
          <p:cNvSpPr txBox="1">
            <a:spLocks noGrp="1"/>
          </p:cNvSpPr>
          <p:nvPr>
            <p:ph type="body" idx="1"/>
          </p:nvPr>
        </p:nvSpPr>
        <p:spPr>
          <a:xfrm>
            <a:off x="369870" y="2312988"/>
            <a:ext cx="6760395" cy="42008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CA">
                <a:solidFill>
                  <a:schemeClr val="dk1"/>
                </a:solidFill>
                <a:latin typeface="Montserrat"/>
                <a:ea typeface="Montserrat"/>
                <a:cs typeface="Montserrat"/>
                <a:sym typeface="Montserrat"/>
              </a:rPr>
              <a:t>Your friends decide to go for lunch after school. They give you 3 options:</a:t>
            </a:r>
            <a:endParaRPr/>
          </a:p>
          <a:p>
            <a:pPr marL="0" lvl="0" indent="15240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Picnic at the park - $5</a:t>
            </a:r>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Share a pizza - $10</a:t>
            </a:r>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Full meal at fast food restaurant - $15</a:t>
            </a:r>
            <a:endParaRPr/>
          </a:p>
          <a:p>
            <a:pPr marL="457200" lvl="0" indent="-7620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0" lvl="0" indent="15240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0" lvl="0" indent="0" algn="l" rtl="0">
              <a:lnSpc>
                <a:spcPct val="90000"/>
              </a:lnSpc>
              <a:spcBef>
                <a:spcPts val="600"/>
              </a:spcBef>
              <a:spcAft>
                <a:spcPts val="0"/>
              </a:spcAft>
              <a:buClr>
                <a:schemeClr val="dk1"/>
              </a:buClr>
              <a:buSzPts val="2400"/>
              <a:buNone/>
            </a:pPr>
            <a:r>
              <a:rPr lang="en-CA">
                <a:solidFill>
                  <a:schemeClr val="dk1"/>
                </a:solidFill>
                <a:latin typeface="Montserrat"/>
                <a:ea typeface="Montserrat"/>
                <a:cs typeface="Montserrat"/>
                <a:sym typeface="Montserrat"/>
              </a:rPr>
              <a:t>How much money do you have left?</a:t>
            </a:r>
            <a:endParaRPr/>
          </a:p>
        </p:txBody>
      </p:sp>
    </p:spTree>
    <p:extLst>
      <p:ext uri="{BB962C8B-B14F-4D97-AF65-F5344CB8AC3E}">
        <p14:creationId xmlns:p14="http://schemas.microsoft.com/office/powerpoint/2010/main" val="129241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3"/>
          <p:cNvSpPr/>
          <p:nvPr/>
        </p:nvSpPr>
        <p:spPr>
          <a:xfrm>
            <a:off x="153"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pic>
        <p:nvPicPr>
          <p:cNvPr id="595" name="Google Shape;595;p23" descr="Colourful desserts"/>
          <p:cNvPicPr preferRelativeResize="0"/>
          <p:nvPr/>
        </p:nvPicPr>
        <p:blipFill rotWithShape="1">
          <a:blip r:embed="rId3">
            <a:alphaModFix/>
          </a:blip>
          <a:srcRect l="13294" r="13697" b="-2"/>
          <a:stretch/>
        </p:blipFill>
        <p:spPr>
          <a:xfrm>
            <a:off x="4691118" y="1"/>
            <a:ext cx="7500882" cy="6857999"/>
          </a:xfrm>
          <a:custGeom>
            <a:avLst/>
            <a:gdLst/>
            <a:ahLst/>
            <a:cxnLst/>
            <a:rect l="l" t="t" r="r" b="b"/>
            <a:pathLst>
              <a:path w="7500882" h="6857999" extrusionOk="0">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ln>
            <a:noFill/>
          </a:ln>
        </p:spPr>
      </p:pic>
      <p:sp>
        <p:nvSpPr>
          <p:cNvPr id="596" name="Google Shape;596;p23"/>
          <p:cNvSpPr/>
          <p:nvPr/>
        </p:nvSpPr>
        <p:spPr>
          <a:xfrm>
            <a:off x="0" y="0"/>
            <a:ext cx="7476051" cy="6858000"/>
          </a:xfrm>
          <a:custGeom>
            <a:avLst/>
            <a:gdLst/>
            <a:ahLst/>
            <a:cxnLst/>
            <a:rect l="l" t="t" r="r" b="b"/>
            <a:pathLst>
              <a:path w="7476051" h="6858000" extrusionOk="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597" name="Google Shape;597;p23"/>
          <p:cNvSpPr/>
          <p:nvPr/>
        </p:nvSpPr>
        <p:spPr>
          <a:xfrm>
            <a:off x="0" y="0"/>
            <a:ext cx="7347004" cy="6858000"/>
          </a:xfrm>
          <a:custGeom>
            <a:avLst/>
            <a:gdLst/>
            <a:ahLst/>
            <a:cxnLst/>
            <a:rect l="l" t="t" r="r" b="b"/>
            <a:pathLst>
              <a:path w="7347004" h="6858000" extrusionOk="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eiryo"/>
              <a:ea typeface="Meiryo"/>
              <a:cs typeface="Meiryo"/>
              <a:sym typeface="Meiryo"/>
            </a:endParaRPr>
          </a:p>
        </p:txBody>
      </p:sp>
      <p:sp>
        <p:nvSpPr>
          <p:cNvPr id="598" name="Google Shape;598;p23"/>
          <p:cNvSpPr/>
          <p:nvPr/>
        </p:nvSpPr>
        <p:spPr>
          <a:xfrm>
            <a:off x="5139034" y="-1"/>
            <a:ext cx="2535264" cy="6858001"/>
          </a:xfrm>
          <a:custGeom>
            <a:avLst/>
            <a:gdLst/>
            <a:ahLst/>
            <a:cxnLst/>
            <a:rect l="l" t="t" r="r" b="b"/>
            <a:pathLst>
              <a:path w="2535264" h="6858001" extrusionOk="0">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599" name="Google Shape;599;p23"/>
          <p:cNvSpPr txBox="1">
            <a:spLocks noGrp="1"/>
          </p:cNvSpPr>
          <p:nvPr>
            <p:ph type="title"/>
          </p:nvPr>
        </p:nvSpPr>
        <p:spPr>
          <a:xfrm>
            <a:off x="1179576" y="442913"/>
            <a:ext cx="4780129" cy="16398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Montserrat Black"/>
              <a:buNone/>
            </a:pPr>
            <a:r>
              <a:rPr lang="en-CA" sz="3600">
                <a:solidFill>
                  <a:schemeClr val="dk1"/>
                </a:solidFill>
                <a:latin typeface="Montserrat Black"/>
                <a:ea typeface="Montserrat Black"/>
                <a:cs typeface="Montserrat Black"/>
                <a:sym typeface="Montserrat Black"/>
              </a:rPr>
              <a:t>Week 2     +$21</a:t>
            </a:r>
            <a:endParaRPr/>
          </a:p>
        </p:txBody>
      </p:sp>
      <p:sp>
        <p:nvSpPr>
          <p:cNvPr id="600" name="Google Shape;600;p23"/>
          <p:cNvSpPr txBox="1">
            <a:spLocks noGrp="1"/>
          </p:cNvSpPr>
          <p:nvPr>
            <p:ph type="body" idx="1"/>
          </p:nvPr>
        </p:nvSpPr>
        <p:spPr>
          <a:xfrm>
            <a:off x="621332" y="2312988"/>
            <a:ext cx="5642991" cy="36512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en-CA">
                <a:solidFill>
                  <a:schemeClr val="dk1"/>
                </a:solidFill>
                <a:latin typeface="Montserrat"/>
                <a:ea typeface="Montserrat"/>
                <a:cs typeface="Montserrat"/>
                <a:sym typeface="Montserrat"/>
              </a:rPr>
              <a:t>It’s your turn to bring in snacks for the class? What will you choose?</a:t>
            </a:r>
            <a:endParaRPr/>
          </a:p>
          <a:p>
            <a:pPr marL="0" lvl="0" indent="15240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Make cookies - $5</a:t>
            </a:r>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Buy cookies - $10</a:t>
            </a:r>
            <a:endParaRPr/>
          </a:p>
          <a:p>
            <a:pPr marL="457200" lvl="0" indent="-228600" algn="l" rtl="0">
              <a:lnSpc>
                <a:spcPct val="90000"/>
              </a:lnSpc>
              <a:spcBef>
                <a:spcPts val="600"/>
              </a:spcBef>
              <a:spcAft>
                <a:spcPts val="0"/>
              </a:spcAft>
              <a:buClr>
                <a:schemeClr val="dk1"/>
              </a:buClr>
              <a:buSzPts val="2400"/>
              <a:buChar char="•"/>
            </a:pPr>
            <a:r>
              <a:rPr lang="en-CA">
                <a:solidFill>
                  <a:schemeClr val="dk1"/>
                </a:solidFill>
                <a:latin typeface="Montserrat"/>
                <a:ea typeface="Montserrat"/>
                <a:cs typeface="Montserrat"/>
                <a:sym typeface="Montserrat"/>
              </a:rPr>
              <a:t>Buy a cake - $15</a:t>
            </a:r>
            <a:endParaRPr/>
          </a:p>
          <a:p>
            <a:pPr marL="457200" lvl="0" indent="-7620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0" lvl="0" indent="0" algn="l" rtl="0">
              <a:lnSpc>
                <a:spcPct val="90000"/>
              </a:lnSpc>
              <a:spcBef>
                <a:spcPts val="600"/>
              </a:spcBef>
              <a:spcAft>
                <a:spcPts val="0"/>
              </a:spcAft>
              <a:buClr>
                <a:srgbClr val="22404D"/>
              </a:buClr>
              <a:buSzPts val="2400"/>
              <a:buNone/>
            </a:pPr>
            <a:endParaRPr>
              <a:solidFill>
                <a:schemeClr val="dk1"/>
              </a:solidFill>
              <a:latin typeface="Montserrat"/>
              <a:ea typeface="Montserrat"/>
              <a:cs typeface="Montserrat"/>
              <a:sym typeface="Montserrat"/>
            </a:endParaRPr>
          </a:p>
          <a:p>
            <a:pPr marL="0" lvl="0" indent="0" algn="l" rtl="0">
              <a:lnSpc>
                <a:spcPct val="90000"/>
              </a:lnSpc>
              <a:spcBef>
                <a:spcPts val="600"/>
              </a:spcBef>
              <a:spcAft>
                <a:spcPts val="0"/>
              </a:spcAft>
              <a:buClr>
                <a:schemeClr val="dk1"/>
              </a:buClr>
              <a:buSzPts val="2400"/>
              <a:buNone/>
            </a:pPr>
            <a:r>
              <a:rPr lang="en-CA">
                <a:solidFill>
                  <a:schemeClr val="dk1"/>
                </a:solidFill>
                <a:latin typeface="Montserrat"/>
                <a:ea typeface="Montserrat"/>
                <a:cs typeface="Montserrat"/>
                <a:sym typeface="Montserrat"/>
              </a:rPr>
              <a:t>How much money do you have left?</a:t>
            </a:r>
            <a:endParaRPr/>
          </a:p>
        </p:txBody>
      </p:sp>
    </p:spTree>
    <p:extLst>
      <p:ext uri="{BB962C8B-B14F-4D97-AF65-F5344CB8AC3E}">
        <p14:creationId xmlns:p14="http://schemas.microsoft.com/office/powerpoint/2010/main" val="319532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
          <p:cNvSpPr/>
          <p:nvPr/>
        </p:nvSpPr>
        <p:spPr>
          <a:xfrm>
            <a:off x="0" y="0"/>
            <a:ext cx="5602147" cy="6858000"/>
          </a:xfrm>
          <a:prstGeom prst="rect">
            <a:avLst/>
          </a:prstGeom>
          <a:solidFill>
            <a:schemeClr val="lt1"/>
          </a:solidFill>
          <a:ln w="12700" cap="flat" cmpd="sng">
            <a:solidFill>
              <a:srgbClr val="0074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2"/>
          <p:cNvSpPr txBox="1">
            <a:spLocks noGrp="1"/>
          </p:cNvSpPr>
          <p:nvPr>
            <p:ph type="title"/>
          </p:nvPr>
        </p:nvSpPr>
        <p:spPr>
          <a:xfrm>
            <a:off x="6096000" y="667756"/>
            <a:ext cx="5504687" cy="7194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000"/>
              <a:buFont typeface="Montserrat"/>
              <a:buNone/>
            </a:pPr>
            <a:r>
              <a:rPr lang="en-US" sz="5000">
                <a:latin typeface="Montserrat"/>
                <a:ea typeface="Montserrat"/>
                <a:cs typeface="Montserrat"/>
                <a:sym typeface="Montserrat"/>
              </a:rPr>
              <a:t>About JA</a:t>
            </a:r>
            <a:endParaRPr sz="5000"/>
          </a:p>
        </p:txBody>
      </p:sp>
      <p:sp>
        <p:nvSpPr>
          <p:cNvPr id="411" name="Google Shape;411;p2"/>
          <p:cNvSpPr txBox="1">
            <a:spLocks noGrp="1"/>
          </p:cNvSpPr>
          <p:nvPr>
            <p:ph type="body" idx="1"/>
          </p:nvPr>
        </p:nvSpPr>
        <p:spPr>
          <a:xfrm>
            <a:off x="6096000" y="1918044"/>
            <a:ext cx="5504687" cy="2630283"/>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99D9DF"/>
              </a:buClr>
              <a:buSzPts val="1800"/>
              <a:buFont typeface="Arial"/>
              <a:buChar char="•"/>
            </a:pPr>
            <a:r>
              <a:rPr lang="en-US" b="1" dirty="0">
                <a:solidFill>
                  <a:srgbClr val="99D9DF"/>
                </a:solidFill>
              </a:rPr>
              <a:t>As a member of the world’s largest and most-impactful youth-serving NGOs Junior Achievement, </a:t>
            </a:r>
            <a:r>
              <a:rPr lang="en-US" dirty="0"/>
              <a:t>JA Southern Alberta delivers hands-on, immersive learning in entrepreneurship, financial health, work readiness, sustainability, STEM, economics, citizenship, ethics, and more. </a:t>
            </a:r>
            <a:endParaRPr dirty="0"/>
          </a:p>
          <a:p>
            <a:pPr marL="171450" lvl="0" indent="-57150" algn="l" rtl="0">
              <a:lnSpc>
                <a:spcPct val="100000"/>
              </a:lnSpc>
              <a:spcBef>
                <a:spcPts val="0"/>
              </a:spcBef>
              <a:spcAft>
                <a:spcPts val="0"/>
              </a:spcAft>
              <a:buClr>
                <a:schemeClr val="lt1"/>
              </a:buClr>
              <a:buSzPts val="1800"/>
              <a:buFont typeface="Arial"/>
              <a:buNone/>
            </a:pPr>
            <a:endParaRPr dirty="0"/>
          </a:p>
          <a:p>
            <a:pPr marL="171450" lvl="0" indent="-171450" algn="l" rtl="0">
              <a:lnSpc>
                <a:spcPct val="100000"/>
              </a:lnSpc>
              <a:spcBef>
                <a:spcPts val="0"/>
              </a:spcBef>
              <a:spcAft>
                <a:spcPts val="0"/>
              </a:spcAft>
              <a:buClr>
                <a:schemeClr val="lt1"/>
              </a:buClr>
              <a:buSzPts val="1800"/>
              <a:buFont typeface="Arial"/>
              <a:buChar char="•"/>
            </a:pPr>
            <a:r>
              <a:rPr lang="en-US" dirty="0"/>
              <a:t>Reaching more than 12 million young people globally each year through nearly half a million teachers and business volunteers, JA Worldwide is one of few organizations with the </a:t>
            </a:r>
            <a:r>
              <a:rPr lang="en-US" b="1" dirty="0">
                <a:solidFill>
                  <a:srgbClr val="99D9DF"/>
                </a:solidFill>
              </a:rPr>
              <a:t>scale, experience, and passion to build a brighter future for the next generation of innovators, entrepreneurs, and leaders.</a:t>
            </a:r>
            <a:endParaRPr dirty="0"/>
          </a:p>
          <a:p>
            <a:pPr marL="171450" lvl="0" indent="-57150" algn="l" rtl="0">
              <a:lnSpc>
                <a:spcPct val="100000"/>
              </a:lnSpc>
              <a:spcBef>
                <a:spcPts val="0"/>
              </a:spcBef>
              <a:spcAft>
                <a:spcPts val="0"/>
              </a:spcAft>
              <a:buClr>
                <a:schemeClr val="lt1"/>
              </a:buClr>
              <a:buSzPts val="1800"/>
              <a:buFont typeface="Arial"/>
              <a:buNone/>
            </a:pPr>
            <a:endParaRPr dirty="0"/>
          </a:p>
          <a:p>
            <a:pPr marL="171450" lvl="0" indent="-57150" algn="l" rtl="0">
              <a:lnSpc>
                <a:spcPct val="100000"/>
              </a:lnSpc>
              <a:spcBef>
                <a:spcPts val="0"/>
              </a:spcBef>
              <a:spcAft>
                <a:spcPts val="0"/>
              </a:spcAft>
              <a:buClr>
                <a:schemeClr val="lt1"/>
              </a:buClr>
              <a:buSzPts val="1800"/>
              <a:buFont typeface="Arial"/>
              <a:buNone/>
            </a:pPr>
            <a:endParaRPr dirty="0"/>
          </a:p>
        </p:txBody>
      </p:sp>
      <p:pic>
        <p:nvPicPr>
          <p:cNvPr id="412" name="Google Shape;412;p2"/>
          <p:cNvPicPr preferRelativeResize="0"/>
          <p:nvPr/>
        </p:nvPicPr>
        <p:blipFill rotWithShape="1">
          <a:blip r:embed="rId3">
            <a:alphaModFix/>
          </a:blip>
          <a:srcRect/>
          <a:stretch/>
        </p:blipFill>
        <p:spPr>
          <a:xfrm>
            <a:off x="180443" y="1219788"/>
            <a:ext cx="5124617" cy="47944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651750" y="469748"/>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3200"/>
              <a:buFont typeface="Montserrat"/>
              <a:buNone/>
            </a:pPr>
            <a:r>
              <a:rPr lang="en-CA" sz="3200"/>
              <a:t>Week 3 +$21</a:t>
            </a:r>
            <a:endParaRPr/>
          </a:p>
        </p:txBody>
      </p:sp>
      <p:sp>
        <p:nvSpPr>
          <p:cNvPr id="614" name="Google Shape;614;p25"/>
          <p:cNvSpPr txBox="1">
            <a:spLocks noGrp="1"/>
          </p:cNvSpPr>
          <p:nvPr>
            <p:ph type="body" idx="1"/>
          </p:nvPr>
        </p:nvSpPr>
        <p:spPr>
          <a:xfrm>
            <a:off x="651750" y="1298702"/>
            <a:ext cx="11070858" cy="19684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404D"/>
              </a:buClr>
              <a:buSzPts val="2400"/>
              <a:buNone/>
            </a:pPr>
            <a:r>
              <a:rPr lang="en-CA"/>
              <a:t>Oh no! You ripped your pants! What will you do?</a:t>
            </a:r>
            <a:endParaRPr/>
          </a:p>
          <a:p>
            <a:pPr marL="0" lvl="0" indent="0" algn="l" rtl="0">
              <a:lnSpc>
                <a:spcPct val="100000"/>
              </a:lnSpc>
              <a:spcBef>
                <a:spcPts val="0"/>
              </a:spcBef>
              <a:spcAft>
                <a:spcPts val="0"/>
              </a:spcAft>
              <a:buClr>
                <a:srgbClr val="22404D"/>
              </a:buClr>
              <a:buSzPts val="2400"/>
              <a:buNone/>
            </a:pPr>
            <a:endParaRPr/>
          </a:p>
          <a:p>
            <a:pPr marL="457200" lvl="0" indent="-457200" algn="l" rtl="0">
              <a:lnSpc>
                <a:spcPct val="100000"/>
              </a:lnSpc>
              <a:spcBef>
                <a:spcPts val="0"/>
              </a:spcBef>
              <a:spcAft>
                <a:spcPts val="0"/>
              </a:spcAft>
              <a:buClr>
                <a:srgbClr val="22404D"/>
              </a:buClr>
              <a:buSzPts val="2400"/>
              <a:buAutoNum type="arabicPeriod"/>
            </a:pPr>
            <a:r>
              <a:rPr lang="en-CA"/>
              <a:t>Fix them yourself - $2</a:t>
            </a:r>
            <a:endParaRPr/>
          </a:p>
          <a:p>
            <a:pPr marL="457200" lvl="0" indent="-457200" algn="l" rtl="0">
              <a:lnSpc>
                <a:spcPct val="100000"/>
              </a:lnSpc>
              <a:spcBef>
                <a:spcPts val="0"/>
              </a:spcBef>
              <a:spcAft>
                <a:spcPts val="0"/>
              </a:spcAft>
              <a:buClr>
                <a:srgbClr val="22404D"/>
              </a:buClr>
              <a:buSzPts val="2400"/>
              <a:buAutoNum type="arabicPeriod"/>
            </a:pPr>
            <a:r>
              <a:rPr lang="en-CA"/>
              <a:t>Get a friend to fix them - $5</a:t>
            </a:r>
            <a:endParaRPr/>
          </a:p>
          <a:p>
            <a:pPr marL="457200" lvl="0" indent="-457200" algn="l" rtl="0">
              <a:lnSpc>
                <a:spcPct val="100000"/>
              </a:lnSpc>
              <a:spcBef>
                <a:spcPts val="0"/>
              </a:spcBef>
              <a:spcAft>
                <a:spcPts val="0"/>
              </a:spcAft>
              <a:buClr>
                <a:srgbClr val="22404D"/>
              </a:buClr>
              <a:buSzPts val="2400"/>
              <a:buAutoNum type="arabicPeriod"/>
            </a:pPr>
            <a:r>
              <a:rPr lang="en-CA"/>
              <a:t>Buy new pants - $10</a:t>
            </a: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457200" lvl="0" indent="-304800" algn="l" rtl="0">
              <a:lnSpc>
                <a:spcPct val="100000"/>
              </a:lnSpc>
              <a:spcBef>
                <a:spcPts val="0"/>
              </a:spcBef>
              <a:spcAft>
                <a:spcPts val="0"/>
              </a:spcAft>
              <a:buClr>
                <a:srgbClr val="22404D"/>
              </a:buClr>
              <a:buSzPts val="2400"/>
              <a:buNone/>
            </a:pPr>
            <a:endParaRPr/>
          </a:p>
          <a:p>
            <a:pPr marL="0" lvl="0" indent="0" algn="l" rtl="0">
              <a:lnSpc>
                <a:spcPct val="100000"/>
              </a:lnSpc>
              <a:spcBef>
                <a:spcPts val="0"/>
              </a:spcBef>
              <a:spcAft>
                <a:spcPts val="0"/>
              </a:spcAft>
              <a:buClr>
                <a:srgbClr val="22404D"/>
              </a:buClr>
              <a:buSzPts val="2400"/>
              <a:buNone/>
            </a:pPr>
            <a:r>
              <a:rPr lang="en-CA"/>
              <a:t>How much money do you have left?</a:t>
            </a:r>
            <a:endParaRPr/>
          </a:p>
          <a:p>
            <a:pPr marL="457200" lvl="0" indent="-304800" algn="l" rtl="0">
              <a:lnSpc>
                <a:spcPct val="100000"/>
              </a:lnSpc>
              <a:spcBef>
                <a:spcPts val="0"/>
              </a:spcBef>
              <a:spcAft>
                <a:spcPts val="0"/>
              </a:spcAft>
              <a:buClr>
                <a:srgbClr val="22404D"/>
              </a:buClr>
              <a:buSzPts val="2400"/>
              <a:buNone/>
            </a:pPr>
            <a:endParaRPr/>
          </a:p>
        </p:txBody>
      </p:sp>
      <p:sp>
        <p:nvSpPr>
          <p:cNvPr id="615" name="Google Shape;615;p25"/>
          <p:cNvSpPr txBox="1"/>
          <p:nvPr/>
        </p:nvSpPr>
        <p:spPr>
          <a:xfrm>
            <a:off x="513711" y="3750067"/>
            <a:ext cx="766452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Montserrat"/>
              <a:buNone/>
            </a:pPr>
            <a:r>
              <a:rPr lang="en-CA" sz="2400">
                <a:solidFill>
                  <a:schemeClr val="dk1"/>
                </a:solidFill>
                <a:latin typeface="Montserrat"/>
                <a:ea typeface="Montserrat"/>
                <a:cs typeface="Montserrat"/>
                <a:sym typeface="Montserrat"/>
              </a:rPr>
              <a:t>You were playing with a friend but accidentally broke your Mom’s favourite vase. To buy her a replacement will cost you $10.</a:t>
            </a:r>
            <a:endParaRPr/>
          </a:p>
          <a:p>
            <a:pPr marL="457200" marR="0" lvl="0" indent="-3429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616" name="Google Shape;616;p25" descr="A pile of clothes&#10;&#10;Description automatically generated with low confidence"/>
          <p:cNvPicPr preferRelativeResize="0"/>
          <p:nvPr/>
        </p:nvPicPr>
        <p:blipFill rotWithShape="1">
          <a:blip r:embed="rId3">
            <a:alphaModFix/>
          </a:blip>
          <a:srcRect/>
          <a:stretch/>
        </p:blipFill>
        <p:spPr>
          <a:xfrm>
            <a:off x="339047" y="3428999"/>
            <a:ext cx="7479133" cy="3367439"/>
          </a:xfrm>
          <a:prstGeom prst="rect">
            <a:avLst/>
          </a:prstGeom>
          <a:noFill/>
          <a:ln>
            <a:noFill/>
          </a:ln>
        </p:spPr>
      </p:pic>
      <p:pic>
        <p:nvPicPr>
          <p:cNvPr id="617" name="Google Shape;617;p25" descr="A picture containing vase, wall, indoor, plant&#10;&#10;Description automatically generated"/>
          <p:cNvPicPr preferRelativeResize="0"/>
          <p:nvPr/>
        </p:nvPicPr>
        <p:blipFill rotWithShape="1">
          <a:blip r:embed="rId4">
            <a:alphaModFix/>
          </a:blip>
          <a:srcRect/>
          <a:stretch/>
        </p:blipFill>
        <p:spPr>
          <a:xfrm>
            <a:off x="8208376" y="1574113"/>
            <a:ext cx="3904427" cy="5205902"/>
          </a:xfrm>
          <a:prstGeom prst="rect">
            <a:avLst/>
          </a:prstGeom>
          <a:noFill/>
          <a:ln>
            <a:noFill/>
          </a:ln>
        </p:spPr>
      </p:pic>
      <p:sp>
        <p:nvSpPr>
          <p:cNvPr id="618" name="Google Shape;618;p25"/>
          <p:cNvSpPr txBox="1"/>
          <p:nvPr/>
        </p:nvSpPr>
        <p:spPr>
          <a:xfrm>
            <a:off x="8660686" y="6835623"/>
            <a:ext cx="345211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This Photo</a:t>
            </a:r>
            <a:r>
              <a:rPr lang="en-CA" sz="900">
                <a:solidFill>
                  <a:schemeClr val="dk1"/>
                </a:solidFill>
                <a:latin typeface="Calibri"/>
                <a:ea typeface="Calibri"/>
                <a:cs typeface="Calibri"/>
                <a:sym typeface="Calibri"/>
              </a:rPr>
              <a:t> by Unknown Author is licensed under </a:t>
            </a:r>
            <a:r>
              <a:rPr lang="en-CA" sz="9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76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61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6"/>
          <p:cNvSpPr txBox="1">
            <a:spLocks noGrp="1"/>
          </p:cNvSpPr>
          <p:nvPr>
            <p:ph type="title"/>
          </p:nvPr>
        </p:nvSpPr>
        <p:spPr>
          <a:xfrm>
            <a:off x="651750" y="469748"/>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3200"/>
              <a:buFont typeface="Montserrat"/>
              <a:buNone/>
            </a:pPr>
            <a:r>
              <a:rPr lang="en-CA" sz="3200"/>
              <a:t>Week 4 +$21</a:t>
            </a:r>
            <a:endParaRPr/>
          </a:p>
        </p:txBody>
      </p:sp>
      <p:sp>
        <p:nvSpPr>
          <p:cNvPr id="625" name="Google Shape;625;p26"/>
          <p:cNvSpPr txBox="1">
            <a:spLocks noGrp="1"/>
          </p:cNvSpPr>
          <p:nvPr>
            <p:ph type="body" idx="1"/>
          </p:nvPr>
        </p:nvSpPr>
        <p:spPr>
          <a:xfrm>
            <a:off x="651750" y="1298702"/>
            <a:ext cx="11070858" cy="19684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404D"/>
              </a:buClr>
              <a:buSzPts val="2400"/>
              <a:buNone/>
            </a:pPr>
            <a:r>
              <a:rPr lang="en-CA" dirty="0"/>
              <a:t>There’s a sale at the store!  </a:t>
            </a: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457200" lvl="0" indent="-304800" algn="l" rtl="0">
              <a:lnSpc>
                <a:spcPct val="100000"/>
              </a:lnSpc>
              <a:spcBef>
                <a:spcPts val="0"/>
              </a:spcBef>
              <a:spcAft>
                <a:spcPts val="0"/>
              </a:spcAft>
              <a:buClr>
                <a:srgbClr val="22404D"/>
              </a:buClr>
              <a:buSzPts val="2400"/>
              <a:buNone/>
            </a:pPr>
            <a:endParaRPr dirty="0"/>
          </a:p>
          <a:p>
            <a:pPr marL="0" lvl="0" indent="0" algn="l" rtl="0">
              <a:lnSpc>
                <a:spcPct val="100000"/>
              </a:lnSpc>
              <a:spcBef>
                <a:spcPts val="0"/>
              </a:spcBef>
              <a:spcAft>
                <a:spcPts val="0"/>
              </a:spcAft>
              <a:buClr>
                <a:srgbClr val="22404D"/>
              </a:buClr>
              <a:buSzPts val="2400"/>
              <a:buNone/>
            </a:pPr>
            <a:r>
              <a:rPr lang="en-CA" dirty="0"/>
              <a:t>How much money do you have left?</a:t>
            </a:r>
            <a:endParaRPr dirty="0"/>
          </a:p>
          <a:p>
            <a:pPr marL="457200" lvl="0" indent="-304800" algn="l" rtl="0">
              <a:lnSpc>
                <a:spcPct val="100000"/>
              </a:lnSpc>
              <a:spcBef>
                <a:spcPts val="0"/>
              </a:spcBef>
              <a:spcAft>
                <a:spcPts val="0"/>
              </a:spcAft>
              <a:buClr>
                <a:srgbClr val="22404D"/>
              </a:buClr>
              <a:buSzPts val="2400"/>
              <a:buNone/>
            </a:pPr>
            <a:endParaRPr dirty="0"/>
          </a:p>
        </p:txBody>
      </p:sp>
      <p:graphicFrame>
        <p:nvGraphicFramePr>
          <p:cNvPr id="626" name="Google Shape;626;p26"/>
          <p:cNvGraphicFramePr/>
          <p:nvPr/>
        </p:nvGraphicFramePr>
        <p:xfrm>
          <a:off x="778552" y="2282942"/>
          <a:ext cx="8128000" cy="2966800"/>
        </p:xfrm>
        <a:graphic>
          <a:graphicData uri="http://schemas.openxmlformats.org/drawingml/2006/table">
            <a:tbl>
              <a:tblPr firstRow="1" bandRow="1">
                <a:noFil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CA" sz="1800"/>
                        <a:t>Pen</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tc>
                  <a:txBody>
                    <a:bodyPr/>
                    <a:lstStyle/>
                    <a:p>
                      <a:pPr marL="0" marR="0" lvl="0" indent="0" algn="l" rtl="0">
                        <a:spcBef>
                          <a:spcPts val="0"/>
                        </a:spcBef>
                        <a:spcAft>
                          <a:spcPts val="0"/>
                        </a:spcAft>
                        <a:buNone/>
                      </a:pPr>
                      <a:r>
                        <a:rPr lang="en-CA" sz="1800"/>
                        <a:t>A craft</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CA" sz="1800"/>
                        <a:t>Notebook</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tc>
                  <a:txBody>
                    <a:bodyPr/>
                    <a:lstStyle/>
                    <a:p>
                      <a:pPr marL="0" marR="0" lvl="0" indent="0" algn="l" rtl="0">
                        <a:spcBef>
                          <a:spcPts val="0"/>
                        </a:spcBef>
                        <a:spcAft>
                          <a:spcPts val="0"/>
                        </a:spcAft>
                        <a:buNone/>
                      </a:pPr>
                      <a:r>
                        <a:rPr lang="en-CA" sz="1800"/>
                        <a:t>Glowsticks</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CA" sz="1800"/>
                        <a:t>Bookmark</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tc>
                  <a:txBody>
                    <a:bodyPr/>
                    <a:lstStyle/>
                    <a:p>
                      <a:pPr marL="0" marR="0" lvl="0" indent="0" algn="l" rtl="0">
                        <a:spcBef>
                          <a:spcPts val="0"/>
                        </a:spcBef>
                        <a:spcAft>
                          <a:spcPts val="0"/>
                        </a:spcAft>
                        <a:buNone/>
                      </a:pPr>
                      <a:r>
                        <a:rPr lang="en-CA" sz="1800"/>
                        <a:t>Ice Cream</a:t>
                      </a:r>
                      <a:endParaRPr/>
                    </a:p>
                  </a:txBody>
                  <a:tcPr marL="91450" marR="91450" marT="45725" marB="45725"/>
                </a:tc>
                <a:tc>
                  <a:txBody>
                    <a:bodyPr/>
                    <a:lstStyle/>
                    <a:p>
                      <a:pPr marL="0" marR="0" lvl="0" indent="0" algn="l" rtl="0">
                        <a:spcBef>
                          <a:spcPts val="0"/>
                        </a:spcBef>
                        <a:spcAft>
                          <a:spcPts val="0"/>
                        </a:spcAft>
                        <a:buNone/>
                      </a:pPr>
                      <a:r>
                        <a:rPr lang="en-CA" sz="1800"/>
                        <a:t>$3</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CA" sz="1800"/>
                        <a:t>Hat</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tc>
                  <a:txBody>
                    <a:bodyPr/>
                    <a:lstStyle/>
                    <a:p>
                      <a:pPr marL="0" marR="0" lvl="0" indent="0" algn="l" rtl="0">
                        <a:spcBef>
                          <a:spcPts val="0"/>
                        </a:spcBef>
                        <a:spcAft>
                          <a:spcPts val="0"/>
                        </a:spcAft>
                        <a:buNone/>
                      </a:pPr>
                      <a:r>
                        <a:rPr lang="en-CA" sz="1800"/>
                        <a:t>Keychain</a:t>
                      </a:r>
                      <a:endParaRPr/>
                    </a:p>
                  </a:txBody>
                  <a:tcPr marL="91450" marR="91450" marT="45725" marB="45725"/>
                </a:tc>
                <a:tc>
                  <a:txBody>
                    <a:bodyPr/>
                    <a:lstStyle/>
                    <a:p>
                      <a:pPr marL="0" marR="0" lvl="0" indent="0" algn="l" rtl="0">
                        <a:spcBef>
                          <a:spcPts val="0"/>
                        </a:spcBef>
                        <a:spcAft>
                          <a:spcPts val="0"/>
                        </a:spcAft>
                        <a:buNone/>
                      </a:pPr>
                      <a:r>
                        <a:rPr lang="en-CA" sz="1800"/>
                        <a:t>$3</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CA" sz="1800"/>
                        <a:t>Bracelet</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tc>
                  <a:txBody>
                    <a:bodyPr/>
                    <a:lstStyle/>
                    <a:p>
                      <a:pPr marL="0" marR="0" lvl="0" indent="0" algn="l" rtl="0">
                        <a:spcBef>
                          <a:spcPts val="0"/>
                        </a:spcBef>
                        <a:spcAft>
                          <a:spcPts val="0"/>
                        </a:spcAft>
                        <a:buNone/>
                      </a:pPr>
                      <a:r>
                        <a:rPr lang="en-CA" sz="1800"/>
                        <a:t>Stickers</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CA" sz="1800"/>
                        <a:t>Socks</a:t>
                      </a:r>
                      <a:endParaRPr/>
                    </a:p>
                  </a:txBody>
                  <a:tcPr marL="91450" marR="91450" marT="45725" marB="45725"/>
                </a:tc>
                <a:tc>
                  <a:txBody>
                    <a:bodyPr/>
                    <a:lstStyle/>
                    <a:p>
                      <a:pPr marL="0" marR="0" lvl="0" indent="0" algn="l" rtl="0">
                        <a:spcBef>
                          <a:spcPts val="0"/>
                        </a:spcBef>
                        <a:spcAft>
                          <a:spcPts val="0"/>
                        </a:spcAft>
                        <a:buNone/>
                      </a:pPr>
                      <a:r>
                        <a:rPr lang="en-CA" sz="1800"/>
                        <a:t>$4</a:t>
                      </a:r>
                      <a:endParaRPr/>
                    </a:p>
                  </a:txBody>
                  <a:tcPr marL="91450" marR="91450" marT="45725" marB="45725"/>
                </a:tc>
                <a:tc>
                  <a:txBody>
                    <a:bodyPr/>
                    <a:lstStyle/>
                    <a:p>
                      <a:pPr marL="0" marR="0" lvl="0" indent="0" algn="l" rtl="0">
                        <a:spcBef>
                          <a:spcPts val="0"/>
                        </a:spcBef>
                        <a:spcAft>
                          <a:spcPts val="0"/>
                        </a:spcAft>
                        <a:buNone/>
                      </a:pPr>
                      <a:r>
                        <a:rPr lang="en-CA" sz="1800"/>
                        <a:t>Pencil</a:t>
                      </a:r>
                      <a:endParaRPr/>
                    </a:p>
                  </a:txBody>
                  <a:tcPr marL="91450" marR="91450" marT="45725" marB="45725"/>
                </a:tc>
                <a:tc>
                  <a:txBody>
                    <a:bodyPr/>
                    <a:lstStyle/>
                    <a:p>
                      <a:pPr marL="0" marR="0" lvl="0" indent="0" algn="l" rtl="0">
                        <a:spcBef>
                          <a:spcPts val="0"/>
                        </a:spcBef>
                        <a:spcAft>
                          <a:spcPts val="0"/>
                        </a:spcAft>
                        <a:buNone/>
                      </a:pPr>
                      <a:r>
                        <a:rPr lang="en-CA" sz="1800"/>
                        <a:t>$1</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CA" sz="1800"/>
                        <a:t>Candy</a:t>
                      </a:r>
                      <a:endParaRPr/>
                    </a:p>
                  </a:txBody>
                  <a:tcPr marL="91450" marR="91450" marT="45725" marB="45725"/>
                </a:tc>
                <a:tc>
                  <a:txBody>
                    <a:bodyPr/>
                    <a:lstStyle/>
                    <a:p>
                      <a:pPr marL="0" marR="0" lvl="0" indent="0" algn="l" rtl="0">
                        <a:spcBef>
                          <a:spcPts val="0"/>
                        </a:spcBef>
                        <a:spcAft>
                          <a:spcPts val="0"/>
                        </a:spcAft>
                        <a:buNone/>
                      </a:pPr>
                      <a:r>
                        <a:rPr lang="en-CA" sz="1800"/>
                        <a:t>$2</a:t>
                      </a:r>
                      <a:endParaRPr/>
                    </a:p>
                  </a:txBody>
                  <a:tcPr marL="91450" marR="91450" marT="45725" marB="45725"/>
                </a:tc>
                <a:tc>
                  <a:txBody>
                    <a:bodyPr/>
                    <a:lstStyle/>
                    <a:p>
                      <a:pPr marL="0" marR="0" lvl="0" indent="0" algn="l" rtl="0">
                        <a:spcBef>
                          <a:spcPts val="0"/>
                        </a:spcBef>
                        <a:spcAft>
                          <a:spcPts val="0"/>
                        </a:spcAft>
                        <a:buNone/>
                      </a:pPr>
                      <a:r>
                        <a:rPr lang="en-CA" sz="1800"/>
                        <a:t>Water Bottle</a:t>
                      </a:r>
                      <a:endParaRPr/>
                    </a:p>
                  </a:txBody>
                  <a:tcPr marL="91450" marR="91450" marT="45725" marB="45725"/>
                </a:tc>
                <a:tc>
                  <a:txBody>
                    <a:bodyPr/>
                    <a:lstStyle/>
                    <a:p>
                      <a:pPr marL="0" marR="0" lvl="0" indent="0" algn="l" rtl="0">
                        <a:spcBef>
                          <a:spcPts val="0"/>
                        </a:spcBef>
                        <a:spcAft>
                          <a:spcPts val="0"/>
                        </a:spcAft>
                        <a:buNone/>
                      </a:pPr>
                      <a:r>
                        <a:rPr lang="en-CA" sz="1800"/>
                        <a:t>$5</a:t>
                      </a:r>
                      <a:endParaRPr/>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1486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7"/>
          <p:cNvSpPr txBox="1">
            <a:spLocks noGrp="1"/>
          </p:cNvSpPr>
          <p:nvPr>
            <p:ph type="title"/>
          </p:nvPr>
        </p:nvSpPr>
        <p:spPr>
          <a:xfrm>
            <a:off x="651750" y="469748"/>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3200"/>
              <a:buFont typeface="Montserrat"/>
              <a:buNone/>
            </a:pPr>
            <a:r>
              <a:rPr lang="en-CA" sz="3200"/>
              <a:t>Week 5 +$21</a:t>
            </a:r>
            <a:endParaRPr/>
          </a:p>
        </p:txBody>
      </p:sp>
      <p:sp>
        <p:nvSpPr>
          <p:cNvPr id="633" name="Google Shape;633;p27"/>
          <p:cNvSpPr txBox="1">
            <a:spLocks noGrp="1"/>
          </p:cNvSpPr>
          <p:nvPr>
            <p:ph type="body" idx="1"/>
          </p:nvPr>
        </p:nvSpPr>
        <p:spPr>
          <a:xfrm>
            <a:off x="651750" y="1298702"/>
            <a:ext cx="11070858" cy="19684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404D"/>
              </a:buClr>
              <a:buSzPts val="2400"/>
              <a:buNone/>
            </a:pPr>
            <a:r>
              <a:rPr lang="en-CA"/>
              <a:t>It’s time to buy the item you saved up for!</a:t>
            </a:r>
            <a:endParaRPr/>
          </a:p>
          <a:p>
            <a:pPr marL="0" lvl="0" indent="0" algn="l" rtl="0">
              <a:lnSpc>
                <a:spcPct val="100000"/>
              </a:lnSpc>
              <a:spcBef>
                <a:spcPts val="0"/>
              </a:spcBef>
              <a:spcAft>
                <a:spcPts val="0"/>
              </a:spcAft>
              <a:buClr>
                <a:srgbClr val="22404D"/>
              </a:buClr>
              <a:buSzPts val="2400"/>
              <a:buNone/>
            </a:pPr>
            <a:endParaRPr/>
          </a:p>
          <a:p>
            <a:pPr marL="0" lvl="0" indent="0" algn="l" rtl="0">
              <a:lnSpc>
                <a:spcPct val="100000"/>
              </a:lnSpc>
              <a:spcBef>
                <a:spcPts val="0"/>
              </a:spcBef>
              <a:spcAft>
                <a:spcPts val="0"/>
              </a:spcAft>
              <a:buClr>
                <a:srgbClr val="22404D"/>
              </a:buClr>
              <a:buSzPts val="2400"/>
              <a:buNone/>
            </a:pPr>
            <a:r>
              <a:rPr lang="en-CA"/>
              <a:t>Have you saved up enough?</a:t>
            </a:r>
            <a:endParaRPr/>
          </a:p>
          <a:p>
            <a:pPr marL="0" lvl="0" indent="0" algn="l" rtl="0">
              <a:lnSpc>
                <a:spcPct val="100000"/>
              </a:lnSpc>
              <a:spcBef>
                <a:spcPts val="0"/>
              </a:spcBef>
              <a:spcAft>
                <a:spcPts val="0"/>
              </a:spcAft>
              <a:buClr>
                <a:srgbClr val="22404D"/>
              </a:buClr>
              <a:buSzPts val="2400"/>
              <a:buNone/>
            </a:pPr>
            <a:endParaRPr/>
          </a:p>
          <a:p>
            <a:pPr marL="0" lvl="0" indent="0" algn="l" rtl="0">
              <a:lnSpc>
                <a:spcPct val="100000"/>
              </a:lnSpc>
              <a:spcBef>
                <a:spcPts val="0"/>
              </a:spcBef>
              <a:spcAft>
                <a:spcPts val="0"/>
              </a:spcAft>
              <a:buClr>
                <a:srgbClr val="22404D"/>
              </a:buClr>
              <a:buSzPts val="2400"/>
              <a:buNone/>
            </a:pPr>
            <a:r>
              <a:rPr lang="en-CA"/>
              <a:t>If you do not have enough money, what can you do?</a:t>
            </a:r>
            <a:endParaRPr/>
          </a:p>
          <a:p>
            <a:pPr marL="457200" lvl="0" indent="-304800" algn="l" rtl="0">
              <a:lnSpc>
                <a:spcPct val="100000"/>
              </a:lnSpc>
              <a:spcBef>
                <a:spcPts val="0"/>
              </a:spcBef>
              <a:spcAft>
                <a:spcPts val="0"/>
              </a:spcAft>
              <a:buClr>
                <a:srgbClr val="22404D"/>
              </a:buClr>
              <a:buSzPts val="2400"/>
              <a:buNone/>
            </a:pPr>
            <a:endParaRPr/>
          </a:p>
          <a:p>
            <a:pPr marL="0" lvl="0" indent="0" algn="l" rtl="0">
              <a:lnSpc>
                <a:spcPct val="100000"/>
              </a:lnSpc>
              <a:spcBef>
                <a:spcPts val="0"/>
              </a:spcBef>
              <a:spcAft>
                <a:spcPts val="0"/>
              </a:spcAft>
              <a:buClr>
                <a:srgbClr val="22404D"/>
              </a:buClr>
              <a:buSzPts val="2400"/>
              <a:buNone/>
            </a:pPr>
            <a:r>
              <a:rPr lang="en-CA"/>
              <a:t>How much money do you have left?</a:t>
            </a:r>
            <a:endParaRPr/>
          </a:p>
          <a:p>
            <a:pPr marL="457200" lvl="0" indent="-304800" algn="l" rtl="0">
              <a:lnSpc>
                <a:spcPct val="100000"/>
              </a:lnSpc>
              <a:spcBef>
                <a:spcPts val="0"/>
              </a:spcBef>
              <a:spcAft>
                <a:spcPts val="0"/>
              </a:spcAft>
              <a:buClr>
                <a:srgbClr val="22404D"/>
              </a:buClr>
              <a:buSzPts val="2400"/>
              <a:buNone/>
            </a:pPr>
            <a:endParaRPr/>
          </a:p>
        </p:txBody>
      </p:sp>
      <p:pic>
        <p:nvPicPr>
          <p:cNvPr id="634" name="Google Shape;634;p27"/>
          <p:cNvPicPr preferRelativeResize="0"/>
          <p:nvPr/>
        </p:nvPicPr>
        <p:blipFill rotWithShape="1">
          <a:blip r:embed="rId3">
            <a:alphaModFix/>
          </a:blip>
          <a:srcRect/>
          <a:stretch/>
        </p:blipFill>
        <p:spPr>
          <a:xfrm>
            <a:off x="4491948" y="3122253"/>
            <a:ext cx="4723971" cy="3936643"/>
          </a:xfrm>
          <a:prstGeom prst="rect">
            <a:avLst/>
          </a:prstGeom>
          <a:noFill/>
          <a:ln>
            <a:noFill/>
          </a:ln>
        </p:spPr>
      </p:pic>
      <p:sp>
        <p:nvSpPr>
          <p:cNvPr id="635" name="Google Shape;635;p27"/>
          <p:cNvSpPr txBox="1"/>
          <p:nvPr/>
        </p:nvSpPr>
        <p:spPr>
          <a:xfrm>
            <a:off x="4491948" y="7114183"/>
            <a:ext cx="472397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9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CA" sz="900">
                <a:solidFill>
                  <a:schemeClr val="dk1"/>
                </a:solidFill>
                <a:latin typeface="Calibri"/>
                <a:ea typeface="Calibri"/>
                <a:cs typeface="Calibri"/>
                <a:sym typeface="Calibri"/>
              </a:rPr>
              <a:t> by Unknown Author is licensed under </a:t>
            </a:r>
            <a:r>
              <a:rPr lang="en-CA"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62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4"/>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5000"/>
              <a:buFont typeface="Montserrat"/>
              <a:buNone/>
            </a:pPr>
            <a:r>
              <a:rPr lang="en-CA" dirty="0"/>
              <a:t>Look at your budget again</a:t>
            </a:r>
            <a:endParaRPr dirty="0"/>
          </a:p>
        </p:txBody>
      </p:sp>
      <p:sp>
        <p:nvSpPr>
          <p:cNvPr id="606" name="Google Shape;606;p24"/>
          <p:cNvSpPr txBox="1">
            <a:spLocks noGrp="1"/>
          </p:cNvSpPr>
          <p:nvPr>
            <p:ph type="body" idx="1"/>
          </p:nvPr>
        </p:nvSpPr>
        <p:spPr>
          <a:xfrm>
            <a:off x="651750" y="1699394"/>
            <a:ext cx="11070858" cy="4033586"/>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22404D"/>
              </a:buClr>
              <a:buSzPts val="2400"/>
              <a:buFont typeface="Arial"/>
              <a:buChar char="•"/>
            </a:pPr>
            <a:r>
              <a:rPr lang="en-CA"/>
              <a:t>Do you still want to save up for the same item as before, or would you like to change your end goal?</a:t>
            </a:r>
            <a:endParaRPr/>
          </a:p>
        </p:txBody>
      </p:sp>
      <p:graphicFrame>
        <p:nvGraphicFramePr>
          <p:cNvPr id="607" name="Google Shape;607;p24"/>
          <p:cNvGraphicFramePr/>
          <p:nvPr/>
        </p:nvGraphicFramePr>
        <p:xfrm>
          <a:off x="819561" y="2649946"/>
          <a:ext cx="8242200" cy="3168190"/>
        </p:xfrm>
        <a:graphic>
          <a:graphicData uri="http://schemas.openxmlformats.org/drawingml/2006/table">
            <a:tbl>
              <a:tblPr firstRow="1" bandRow="1">
                <a:noFill/>
              </a:tblPr>
              <a:tblGrid>
                <a:gridCol w="2060550">
                  <a:extLst>
                    <a:ext uri="{9D8B030D-6E8A-4147-A177-3AD203B41FA5}">
                      <a16:colId xmlns:a16="http://schemas.microsoft.com/office/drawing/2014/main" val="20000"/>
                    </a:ext>
                  </a:extLst>
                </a:gridCol>
                <a:gridCol w="2060550">
                  <a:extLst>
                    <a:ext uri="{9D8B030D-6E8A-4147-A177-3AD203B41FA5}">
                      <a16:colId xmlns:a16="http://schemas.microsoft.com/office/drawing/2014/main" val="20001"/>
                    </a:ext>
                  </a:extLst>
                </a:gridCol>
                <a:gridCol w="2060550">
                  <a:extLst>
                    <a:ext uri="{9D8B030D-6E8A-4147-A177-3AD203B41FA5}">
                      <a16:colId xmlns:a16="http://schemas.microsoft.com/office/drawing/2014/main" val="20002"/>
                    </a:ext>
                  </a:extLst>
                </a:gridCol>
                <a:gridCol w="2060550">
                  <a:extLst>
                    <a:ext uri="{9D8B030D-6E8A-4147-A177-3AD203B41FA5}">
                      <a16:colId xmlns:a16="http://schemas.microsoft.com/office/drawing/2014/main" val="20003"/>
                    </a:ext>
                  </a:extLst>
                </a:gridCol>
              </a:tblGrid>
              <a:tr h="421350">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tc>
                  <a:txBody>
                    <a:bodyPr/>
                    <a:lstStyle/>
                    <a:p>
                      <a:pPr marL="0" marR="0" lvl="0" indent="0" algn="l" rtl="0">
                        <a:spcBef>
                          <a:spcPts val="0"/>
                        </a:spcBef>
                        <a:spcAft>
                          <a:spcPts val="0"/>
                        </a:spcAft>
                        <a:buNone/>
                      </a:pPr>
                      <a:r>
                        <a:rPr lang="en-CA" sz="1800"/>
                        <a:t>Item</a:t>
                      </a:r>
                      <a:endParaRPr/>
                    </a:p>
                  </a:txBody>
                  <a:tcPr marL="91450" marR="91450" marT="45725" marB="45725"/>
                </a:tc>
                <a:tc>
                  <a:txBody>
                    <a:bodyPr/>
                    <a:lstStyle/>
                    <a:p>
                      <a:pPr marL="0" marR="0" lvl="0" indent="0" algn="l" rtl="0">
                        <a:spcBef>
                          <a:spcPts val="0"/>
                        </a:spcBef>
                        <a:spcAft>
                          <a:spcPts val="0"/>
                        </a:spcAft>
                        <a:buNone/>
                      </a:pPr>
                      <a:r>
                        <a:rPr lang="en-CA" sz="1800"/>
                        <a:t>Cost</a:t>
                      </a:r>
                      <a:endParaRPr/>
                    </a:p>
                  </a:txBody>
                  <a:tcPr marL="91450" marR="91450" marT="45725" marB="45725"/>
                </a:tc>
                <a:extLst>
                  <a:ext uri="{0D108BD9-81ED-4DB2-BD59-A6C34878D82A}">
                    <a16:rowId xmlns:a16="http://schemas.microsoft.com/office/drawing/2014/main" val="10000"/>
                  </a:ext>
                </a:extLst>
              </a:tr>
              <a:tr h="421350">
                <a:tc>
                  <a:txBody>
                    <a:bodyPr/>
                    <a:lstStyle/>
                    <a:p>
                      <a:pPr marL="0" marR="0" lvl="0" indent="0" algn="l" rtl="0">
                        <a:spcBef>
                          <a:spcPts val="0"/>
                        </a:spcBef>
                        <a:spcAft>
                          <a:spcPts val="0"/>
                        </a:spcAft>
                        <a:buNone/>
                      </a:pPr>
                      <a:r>
                        <a:rPr lang="en-CA" sz="1800"/>
                        <a:t>Headphones</a:t>
                      </a:r>
                      <a:endParaRPr/>
                    </a:p>
                  </a:txBody>
                  <a:tcPr marL="91450" marR="91450" marT="45725" marB="45725"/>
                </a:tc>
                <a:tc>
                  <a:txBody>
                    <a:bodyPr/>
                    <a:lstStyle/>
                    <a:p>
                      <a:pPr marL="0" marR="0" lvl="0" indent="0" algn="l" rtl="0">
                        <a:spcBef>
                          <a:spcPts val="0"/>
                        </a:spcBef>
                        <a:spcAft>
                          <a:spcPts val="0"/>
                        </a:spcAft>
                        <a:buNone/>
                      </a:pPr>
                      <a:r>
                        <a:rPr lang="en-CA" sz="1800"/>
                        <a:t>$80</a:t>
                      </a:r>
                      <a:endParaRPr/>
                    </a:p>
                  </a:txBody>
                  <a:tcPr marL="91450" marR="91450" marT="45725" marB="45725"/>
                </a:tc>
                <a:tc>
                  <a:txBody>
                    <a:bodyPr/>
                    <a:lstStyle/>
                    <a:p>
                      <a:pPr marL="0" marR="0" lvl="0" indent="0" algn="l" rtl="0">
                        <a:spcBef>
                          <a:spcPts val="0"/>
                        </a:spcBef>
                        <a:spcAft>
                          <a:spcPts val="0"/>
                        </a:spcAft>
                        <a:buNone/>
                      </a:pPr>
                      <a:r>
                        <a:rPr lang="en-CA" sz="1800"/>
                        <a:t>Camping Supplies</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extLst>
                  <a:ext uri="{0D108BD9-81ED-4DB2-BD59-A6C34878D82A}">
                    <a16:rowId xmlns:a16="http://schemas.microsoft.com/office/drawing/2014/main" val="10001"/>
                  </a:ext>
                </a:extLst>
              </a:tr>
              <a:tr h="421350">
                <a:tc>
                  <a:txBody>
                    <a:bodyPr/>
                    <a:lstStyle/>
                    <a:p>
                      <a:pPr marL="0" marR="0" lvl="0" indent="0" algn="l" rtl="0">
                        <a:spcBef>
                          <a:spcPts val="0"/>
                        </a:spcBef>
                        <a:spcAft>
                          <a:spcPts val="0"/>
                        </a:spcAft>
                        <a:buNone/>
                      </a:pPr>
                      <a:r>
                        <a:rPr lang="en-CA" sz="1800"/>
                        <a:t>Video Game</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tc>
                  <a:txBody>
                    <a:bodyPr/>
                    <a:lstStyle/>
                    <a:p>
                      <a:pPr marL="0" marR="0" lvl="0" indent="0" algn="l" rtl="0">
                        <a:spcBef>
                          <a:spcPts val="0"/>
                        </a:spcBef>
                        <a:spcAft>
                          <a:spcPts val="0"/>
                        </a:spcAft>
                        <a:buNone/>
                      </a:pPr>
                      <a:r>
                        <a:rPr lang="en-CA" sz="1800"/>
                        <a:t>A New Bike</a:t>
                      </a:r>
                      <a:endParaRPr/>
                    </a:p>
                  </a:txBody>
                  <a:tcPr marL="91450" marR="91450" marT="45725" marB="45725"/>
                </a:tc>
                <a:tc>
                  <a:txBody>
                    <a:bodyPr/>
                    <a:lstStyle/>
                    <a:p>
                      <a:pPr marL="0" marR="0" lvl="0" indent="0" algn="l" rtl="0">
                        <a:spcBef>
                          <a:spcPts val="0"/>
                        </a:spcBef>
                        <a:spcAft>
                          <a:spcPts val="0"/>
                        </a:spcAft>
                        <a:buNone/>
                      </a:pPr>
                      <a:r>
                        <a:rPr lang="en-CA" sz="1800"/>
                        <a:t>$80</a:t>
                      </a:r>
                      <a:endParaRPr/>
                    </a:p>
                  </a:txBody>
                  <a:tcPr marL="91450" marR="91450" marT="45725" marB="45725"/>
                </a:tc>
                <a:extLst>
                  <a:ext uri="{0D108BD9-81ED-4DB2-BD59-A6C34878D82A}">
                    <a16:rowId xmlns:a16="http://schemas.microsoft.com/office/drawing/2014/main" val="10002"/>
                  </a:ext>
                </a:extLst>
              </a:tr>
              <a:tr h="421350">
                <a:tc>
                  <a:txBody>
                    <a:bodyPr/>
                    <a:lstStyle/>
                    <a:p>
                      <a:pPr marL="0" marR="0" lvl="0" indent="0" algn="l" rtl="0">
                        <a:spcBef>
                          <a:spcPts val="0"/>
                        </a:spcBef>
                        <a:spcAft>
                          <a:spcPts val="0"/>
                        </a:spcAft>
                        <a:buNone/>
                      </a:pPr>
                      <a:r>
                        <a:rPr lang="en-CA" sz="1800"/>
                        <a:t>Art Supplies</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tc>
                  <a:txBody>
                    <a:bodyPr/>
                    <a:lstStyle/>
                    <a:p>
                      <a:pPr marL="0" marR="0" lvl="0" indent="0" algn="l" rtl="0">
                        <a:spcBef>
                          <a:spcPts val="0"/>
                        </a:spcBef>
                        <a:spcAft>
                          <a:spcPts val="0"/>
                        </a:spcAft>
                        <a:buNone/>
                      </a:pPr>
                      <a:r>
                        <a:rPr lang="en-CA" sz="1800"/>
                        <a:t>Book Series</a:t>
                      </a:r>
                      <a:endParaRPr/>
                    </a:p>
                  </a:txBody>
                  <a:tcPr marL="91450" marR="91450" marT="45725" marB="45725"/>
                </a:tc>
                <a:tc>
                  <a:txBody>
                    <a:bodyPr/>
                    <a:lstStyle/>
                    <a:p>
                      <a:pPr marL="0" marR="0" lvl="0" indent="0" algn="l" rtl="0">
                        <a:spcBef>
                          <a:spcPts val="0"/>
                        </a:spcBef>
                        <a:spcAft>
                          <a:spcPts val="0"/>
                        </a:spcAft>
                        <a:buNone/>
                      </a:pPr>
                      <a:r>
                        <a:rPr lang="en-CA" sz="1800"/>
                        <a:t>$75</a:t>
                      </a:r>
                      <a:endParaRPr/>
                    </a:p>
                  </a:txBody>
                  <a:tcPr marL="91450" marR="91450" marT="45725" marB="45725"/>
                </a:tc>
                <a:extLst>
                  <a:ext uri="{0D108BD9-81ED-4DB2-BD59-A6C34878D82A}">
                    <a16:rowId xmlns:a16="http://schemas.microsoft.com/office/drawing/2014/main" val="10003"/>
                  </a:ext>
                </a:extLst>
              </a:tr>
              <a:tr h="421350">
                <a:tc>
                  <a:txBody>
                    <a:bodyPr/>
                    <a:lstStyle/>
                    <a:p>
                      <a:pPr marL="0" marR="0" lvl="0" indent="0" algn="l" rtl="0">
                        <a:spcBef>
                          <a:spcPts val="0"/>
                        </a:spcBef>
                        <a:spcAft>
                          <a:spcPts val="0"/>
                        </a:spcAft>
                        <a:buNone/>
                      </a:pPr>
                      <a:r>
                        <a:rPr lang="en-CA" sz="1800"/>
                        <a:t>Sports Equipment</a:t>
                      </a:r>
                      <a:endParaRPr/>
                    </a:p>
                  </a:txBody>
                  <a:tcPr marL="91450" marR="91450" marT="45725" marB="45725"/>
                </a:tc>
                <a:tc>
                  <a:txBody>
                    <a:bodyPr/>
                    <a:lstStyle/>
                    <a:p>
                      <a:pPr marL="0" marR="0" lvl="0" indent="0" algn="l" rtl="0">
                        <a:spcBef>
                          <a:spcPts val="0"/>
                        </a:spcBef>
                        <a:spcAft>
                          <a:spcPts val="0"/>
                        </a:spcAft>
                        <a:buNone/>
                      </a:pPr>
                      <a:r>
                        <a:rPr lang="en-CA" sz="1800"/>
                        <a:t>$75</a:t>
                      </a:r>
                      <a:endParaRPr/>
                    </a:p>
                  </a:txBody>
                  <a:tcPr marL="91450" marR="91450" marT="45725" marB="45725"/>
                </a:tc>
                <a:tc>
                  <a:txBody>
                    <a:bodyPr/>
                    <a:lstStyle/>
                    <a:p>
                      <a:pPr marL="0" marR="0" lvl="0" indent="0" algn="l" rtl="0">
                        <a:spcBef>
                          <a:spcPts val="0"/>
                        </a:spcBef>
                        <a:spcAft>
                          <a:spcPts val="0"/>
                        </a:spcAft>
                        <a:buNone/>
                      </a:pPr>
                      <a:r>
                        <a:rPr lang="en-CA" sz="1800"/>
                        <a:t>Musical Instrument</a:t>
                      </a:r>
                      <a:endParaRPr/>
                    </a:p>
                  </a:txBody>
                  <a:tcPr marL="91450" marR="91450" marT="45725" marB="45725"/>
                </a:tc>
                <a:tc>
                  <a:txBody>
                    <a:bodyPr/>
                    <a:lstStyle/>
                    <a:p>
                      <a:pPr marL="0" marR="0" lvl="0" indent="0" algn="l" rtl="0">
                        <a:spcBef>
                          <a:spcPts val="0"/>
                        </a:spcBef>
                        <a:spcAft>
                          <a:spcPts val="0"/>
                        </a:spcAft>
                        <a:buNone/>
                      </a:pPr>
                      <a:r>
                        <a:rPr lang="en-CA" sz="1800"/>
                        <a:t>$50</a:t>
                      </a:r>
                      <a:endParaRPr/>
                    </a:p>
                  </a:txBody>
                  <a:tcPr marL="91450" marR="91450" marT="45725" marB="45725"/>
                </a:tc>
                <a:extLst>
                  <a:ext uri="{0D108BD9-81ED-4DB2-BD59-A6C34878D82A}">
                    <a16:rowId xmlns:a16="http://schemas.microsoft.com/office/drawing/2014/main" val="10004"/>
                  </a:ext>
                </a:extLst>
              </a:tr>
              <a:tr h="421350">
                <a:tc>
                  <a:txBody>
                    <a:bodyPr/>
                    <a:lstStyle/>
                    <a:p>
                      <a:pPr marL="0" marR="0" lvl="0" indent="0" algn="l" rtl="0">
                        <a:spcBef>
                          <a:spcPts val="0"/>
                        </a:spcBef>
                        <a:spcAft>
                          <a:spcPts val="0"/>
                        </a:spcAft>
                        <a:buNone/>
                      </a:pPr>
                      <a:r>
                        <a:rPr lang="en-CA" sz="1800"/>
                        <a:t>New Shoes</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tc>
                  <a:txBody>
                    <a:bodyPr/>
                    <a:lstStyle/>
                    <a:p>
                      <a:pPr marL="0" marR="0" lvl="0" indent="0" algn="l" rtl="0">
                        <a:spcBef>
                          <a:spcPts val="0"/>
                        </a:spcBef>
                        <a:spcAft>
                          <a:spcPts val="0"/>
                        </a:spcAft>
                        <a:buNone/>
                      </a:pPr>
                      <a:r>
                        <a:rPr lang="en-CA" sz="1800"/>
                        <a:t>A gift</a:t>
                      </a:r>
                      <a:endParaRPr/>
                    </a:p>
                  </a:txBody>
                  <a:tcPr marL="91450" marR="91450" marT="45725" marB="45725"/>
                </a:tc>
                <a:tc>
                  <a:txBody>
                    <a:bodyPr/>
                    <a:lstStyle/>
                    <a:p>
                      <a:pPr marL="0" marR="0" lvl="0" indent="0" algn="l" rtl="0">
                        <a:spcBef>
                          <a:spcPts val="0"/>
                        </a:spcBef>
                        <a:spcAft>
                          <a:spcPts val="0"/>
                        </a:spcAft>
                        <a:buNone/>
                      </a:pPr>
                      <a:r>
                        <a:rPr lang="en-CA" sz="1800"/>
                        <a:t>$60</a:t>
                      </a:r>
                      <a:endParaRPr/>
                    </a:p>
                  </a:txBody>
                  <a:tcPr marL="91450" marR="91450" marT="45725" marB="45725"/>
                </a:tc>
                <a:extLst>
                  <a:ext uri="{0D108BD9-81ED-4DB2-BD59-A6C34878D82A}">
                    <a16:rowId xmlns:a16="http://schemas.microsoft.com/office/drawing/2014/main" val="10005"/>
                  </a:ext>
                </a:extLst>
              </a:tr>
              <a:tr h="421350">
                <a:tc>
                  <a:txBody>
                    <a:bodyPr/>
                    <a:lstStyle/>
                    <a:p>
                      <a:pPr marL="0" marR="0" lvl="0" indent="0" algn="l" rtl="0">
                        <a:spcBef>
                          <a:spcPts val="0"/>
                        </a:spcBef>
                        <a:spcAft>
                          <a:spcPts val="0"/>
                        </a:spcAft>
                        <a:buNone/>
                      </a:pPr>
                      <a:r>
                        <a:rPr lang="en-CA" sz="1800"/>
                        <a:t>Hoodie</a:t>
                      </a:r>
                      <a:endParaRPr/>
                    </a:p>
                  </a:txBody>
                  <a:tcPr marL="91450" marR="91450" marT="45725" marB="45725"/>
                </a:tc>
                <a:tc>
                  <a:txBody>
                    <a:bodyPr/>
                    <a:lstStyle/>
                    <a:p>
                      <a:pPr marL="0" marR="0" lvl="0" indent="0" algn="l" rtl="0">
                        <a:spcBef>
                          <a:spcPts val="0"/>
                        </a:spcBef>
                        <a:spcAft>
                          <a:spcPts val="0"/>
                        </a:spcAft>
                        <a:buNone/>
                      </a:pPr>
                      <a:r>
                        <a:rPr lang="en-CA" sz="1800"/>
                        <a:t>$70</a:t>
                      </a:r>
                      <a:endParaRPr/>
                    </a:p>
                  </a:txBody>
                  <a:tcPr marL="91450" marR="91450" marT="45725" marB="45725"/>
                </a:tc>
                <a:tc>
                  <a:txBody>
                    <a:bodyPr/>
                    <a:lstStyle/>
                    <a:p>
                      <a:pPr marL="0" marR="0" lvl="0" indent="0" algn="l" rtl="0">
                        <a:spcBef>
                          <a:spcPts val="0"/>
                        </a:spcBef>
                        <a:spcAft>
                          <a:spcPts val="0"/>
                        </a:spcAft>
                        <a:buNone/>
                      </a:pPr>
                      <a:r>
                        <a:rPr lang="en-CA" sz="1800"/>
                        <a:t>Amusement Park</a:t>
                      </a:r>
                      <a:endParaRPr/>
                    </a:p>
                  </a:txBody>
                  <a:tcPr marL="91450" marR="91450" marT="45725" marB="45725"/>
                </a:tc>
                <a:tc>
                  <a:txBody>
                    <a:bodyPr/>
                    <a:lstStyle/>
                    <a:p>
                      <a:pPr marL="0" marR="0" lvl="0" indent="0" algn="l" rtl="0">
                        <a:spcBef>
                          <a:spcPts val="0"/>
                        </a:spcBef>
                        <a:spcAft>
                          <a:spcPts val="0"/>
                        </a:spcAft>
                        <a:buNone/>
                      </a:pPr>
                      <a:r>
                        <a:rPr lang="en-CA" sz="1800"/>
                        <a:t>$55</a:t>
                      </a:r>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932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4"/>
          <p:cNvSpPr/>
          <p:nvPr/>
        </p:nvSpPr>
        <p:spPr>
          <a:xfrm>
            <a:off x="0" y="0"/>
            <a:ext cx="5602147" cy="6858000"/>
          </a:xfrm>
          <a:prstGeom prst="rect">
            <a:avLst/>
          </a:prstGeom>
          <a:solidFill>
            <a:schemeClr val="lt1"/>
          </a:solidFill>
          <a:ln w="12700" cap="flat" cmpd="sng">
            <a:solidFill>
              <a:srgbClr val="0074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16" name="Google Shape;616;p24"/>
          <p:cNvPicPr preferRelativeResize="0"/>
          <p:nvPr/>
        </p:nvPicPr>
        <p:blipFill rotWithShape="1">
          <a:blip r:embed="rId3">
            <a:alphaModFix/>
          </a:blip>
          <a:srcRect/>
          <a:stretch/>
        </p:blipFill>
        <p:spPr>
          <a:xfrm>
            <a:off x="2339340" y="297142"/>
            <a:ext cx="6525613" cy="62637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13"/>
          <p:cNvPicPr preferRelativeResize="0"/>
          <p:nvPr/>
        </p:nvPicPr>
        <p:blipFill rotWithShape="1">
          <a:blip r:embed="rId3">
            <a:alphaModFix/>
          </a:blip>
          <a:srcRect/>
          <a:stretch/>
        </p:blipFill>
        <p:spPr>
          <a:xfrm>
            <a:off x="3323759" y="1907734"/>
            <a:ext cx="4671535" cy="4919444"/>
          </a:xfrm>
          <a:prstGeom prst="rect">
            <a:avLst/>
          </a:prstGeom>
          <a:noFill/>
          <a:ln>
            <a:noFill/>
          </a:ln>
        </p:spPr>
      </p:pic>
      <p:sp>
        <p:nvSpPr>
          <p:cNvPr id="554" name="Google Shape;554;p13"/>
          <p:cNvSpPr txBox="1"/>
          <p:nvPr/>
        </p:nvSpPr>
        <p:spPr>
          <a:xfrm>
            <a:off x="7540016" y="2442612"/>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3</a:t>
            </a:r>
            <a:endParaRPr/>
          </a:p>
        </p:txBody>
      </p:sp>
      <p:sp>
        <p:nvSpPr>
          <p:cNvPr id="555" name="Google Shape;555;p13"/>
          <p:cNvSpPr txBox="1"/>
          <p:nvPr/>
        </p:nvSpPr>
        <p:spPr>
          <a:xfrm>
            <a:off x="7515627" y="3100556"/>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5</a:t>
            </a:r>
            <a:endParaRPr/>
          </a:p>
        </p:txBody>
      </p:sp>
      <p:sp>
        <p:nvSpPr>
          <p:cNvPr id="556" name="Google Shape;556;p13"/>
          <p:cNvSpPr txBox="1"/>
          <p:nvPr/>
        </p:nvSpPr>
        <p:spPr>
          <a:xfrm>
            <a:off x="7515627" y="3702086"/>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1</a:t>
            </a:r>
            <a:endParaRPr/>
          </a:p>
        </p:txBody>
      </p:sp>
      <p:sp>
        <p:nvSpPr>
          <p:cNvPr id="557" name="Google Shape;557;p13"/>
          <p:cNvSpPr txBox="1"/>
          <p:nvPr/>
        </p:nvSpPr>
        <p:spPr>
          <a:xfrm>
            <a:off x="7515627" y="4191751"/>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2</a:t>
            </a:r>
            <a:endParaRPr/>
          </a:p>
        </p:txBody>
      </p:sp>
      <p:sp>
        <p:nvSpPr>
          <p:cNvPr id="558" name="Google Shape;558;p13"/>
          <p:cNvSpPr txBox="1"/>
          <p:nvPr/>
        </p:nvSpPr>
        <p:spPr>
          <a:xfrm>
            <a:off x="7515627" y="4792924"/>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6</a:t>
            </a:r>
            <a:endParaRPr/>
          </a:p>
        </p:txBody>
      </p:sp>
      <p:sp>
        <p:nvSpPr>
          <p:cNvPr id="559" name="Google Shape;559;p13"/>
          <p:cNvSpPr txBox="1"/>
          <p:nvPr/>
        </p:nvSpPr>
        <p:spPr>
          <a:xfrm>
            <a:off x="7515627" y="5448536"/>
            <a:ext cx="50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400">
                <a:solidFill>
                  <a:schemeClr val="dk1"/>
                </a:solidFill>
                <a:latin typeface="Calibri"/>
                <a:ea typeface="Calibri"/>
                <a:cs typeface="Calibri"/>
                <a:sym typeface="Calibri"/>
              </a:rPr>
              <a:t>7</a:t>
            </a:r>
            <a:endParaRPr/>
          </a:p>
        </p:txBody>
      </p:sp>
      <p:sp>
        <p:nvSpPr>
          <p:cNvPr id="560" name="Google Shape;560;p13"/>
          <p:cNvSpPr txBox="1"/>
          <p:nvPr/>
        </p:nvSpPr>
        <p:spPr>
          <a:xfrm>
            <a:off x="8220303" y="3499212"/>
            <a:ext cx="3456384"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rgbClr val="636463"/>
                </a:solidFill>
                <a:latin typeface="Calibri"/>
                <a:ea typeface="Calibri"/>
                <a:cs typeface="Calibri"/>
                <a:sym typeface="Calibri"/>
              </a:rPr>
              <a:t>What was your last purchase?</a:t>
            </a:r>
            <a:endParaRPr/>
          </a:p>
          <a:p>
            <a:pPr marL="0" marR="0" lvl="0" indent="0" algn="l" rtl="0">
              <a:spcBef>
                <a:spcPts val="0"/>
              </a:spcBef>
              <a:spcAft>
                <a:spcPts val="0"/>
              </a:spcAft>
              <a:buNone/>
            </a:pPr>
            <a:endParaRPr sz="2000">
              <a:solidFill>
                <a:srgbClr val="636463"/>
              </a:solidFill>
              <a:latin typeface="Calibri"/>
              <a:ea typeface="Calibri"/>
              <a:cs typeface="Calibri"/>
              <a:sym typeface="Calibri"/>
            </a:endParaRPr>
          </a:p>
          <a:p>
            <a:pPr marL="0" marR="0" lvl="0" indent="0" algn="l" rtl="0">
              <a:spcBef>
                <a:spcPts val="0"/>
              </a:spcBef>
              <a:spcAft>
                <a:spcPts val="0"/>
              </a:spcAft>
              <a:buNone/>
            </a:pPr>
            <a:r>
              <a:rPr lang="en-CA" sz="2000">
                <a:solidFill>
                  <a:srgbClr val="636463"/>
                </a:solidFill>
                <a:latin typeface="Calibri"/>
                <a:ea typeface="Calibri"/>
                <a:cs typeface="Calibri"/>
                <a:sym typeface="Calibri"/>
              </a:rPr>
              <a:t>What influenced your decision to buy?</a:t>
            </a:r>
            <a:endParaRPr/>
          </a:p>
        </p:txBody>
      </p:sp>
      <p:sp>
        <p:nvSpPr>
          <p:cNvPr id="561" name="Google Shape;561;p13"/>
          <p:cNvSpPr txBox="1"/>
          <p:nvPr/>
        </p:nvSpPr>
        <p:spPr>
          <a:xfrm>
            <a:off x="0" y="6554256"/>
            <a:ext cx="42484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200">
                <a:solidFill>
                  <a:schemeClr val="dk1"/>
                </a:solidFill>
                <a:latin typeface="Calibri"/>
                <a:ea typeface="Calibri"/>
                <a:cs typeface="Calibri"/>
                <a:sym typeface="Calibri"/>
              </a:rPr>
              <a:t>Student workbook pg. 12</a:t>
            </a:r>
            <a:endParaRPr/>
          </a:p>
        </p:txBody>
      </p:sp>
      <p:pic>
        <p:nvPicPr>
          <p:cNvPr id="562" name="Google Shape;562;p13"/>
          <p:cNvPicPr preferRelativeResize="0"/>
          <p:nvPr/>
        </p:nvPicPr>
        <p:blipFill rotWithShape="1">
          <a:blip r:embed="rId4">
            <a:alphaModFix/>
          </a:blip>
          <a:srcRect/>
          <a:stretch/>
        </p:blipFill>
        <p:spPr>
          <a:xfrm>
            <a:off x="10906949" y="616958"/>
            <a:ext cx="841835" cy="808049"/>
          </a:xfrm>
          <a:prstGeom prst="rect">
            <a:avLst/>
          </a:prstGeom>
          <a:noFill/>
          <a:ln>
            <a:noFill/>
          </a:ln>
        </p:spPr>
      </p:pic>
      <p:sp>
        <p:nvSpPr>
          <p:cNvPr id="563" name="Google Shape;563;p13"/>
          <p:cNvSpPr txBox="1"/>
          <p:nvPr/>
        </p:nvSpPr>
        <p:spPr>
          <a:xfrm>
            <a:off x="8840819" y="768738"/>
            <a:ext cx="206613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200" b="1">
                <a:solidFill>
                  <a:schemeClr val="lt1"/>
                </a:solidFill>
                <a:latin typeface="Calibri"/>
                <a:ea typeface="Calibri"/>
                <a:cs typeface="Calibri"/>
                <a:sym typeface="Calibri"/>
              </a:rPr>
              <a:t>Dollars With Sense</a:t>
            </a:r>
            <a:endParaRPr/>
          </a:p>
          <a:p>
            <a:pPr marL="0" marR="0" lvl="0" indent="0" algn="r" rtl="0">
              <a:spcBef>
                <a:spcPts val="0"/>
              </a:spcBef>
              <a:spcAft>
                <a:spcPts val="0"/>
              </a:spcAft>
              <a:buNone/>
            </a:pPr>
            <a:r>
              <a:rPr lang="en-CA" sz="1200">
                <a:solidFill>
                  <a:schemeClr val="lt1"/>
                </a:solidFill>
                <a:latin typeface="Calibri"/>
                <a:ea typeface="Calibri"/>
                <a:cs typeface="Calibri"/>
                <a:sym typeface="Calibri"/>
              </a:rPr>
              <a:t>Lesson 2: Core Activity 1</a:t>
            </a:r>
            <a:endParaRPr/>
          </a:p>
        </p:txBody>
      </p:sp>
      <p:sp>
        <p:nvSpPr>
          <p:cNvPr id="564" name="Google Shape;564;p13"/>
          <p:cNvSpPr/>
          <p:nvPr/>
        </p:nvSpPr>
        <p:spPr>
          <a:xfrm>
            <a:off x="3539150" y="1248214"/>
            <a:ext cx="4720331" cy="46166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CA" sz="2400" b="1">
                <a:solidFill>
                  <a:schemeClr val="lt1"/>
                </a:solidFill>
                <a:latin typeface="Calibri"/>
                <a:ea typeface="Calibri"/>
                <a:cs typeface="Calibri"/>
                <a:sym typeface="Calibri"/>
              </a:rPr>
              <a:t>Why do we buy the things we buy? </a:t>
            </a:r>
            <a:endParaRPr/>
          </a:p>
        </p:txBody>
      </p:sp>
    </p:spTree>
    <p:extLst>
      <p:ext uri="{BB962C8B-B14F-4D97-AF65-F5344CB8AC3E}">
        <p14:creationId xmlns:p14="http://schemas.microsoft.com/office/powerpoint/2010/main" val="34193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8"/>
          <p:cNvSpPr txBox="1"/>
          <p:nvPr/>
        </p:nvSpPr>
        <p:spPr>
          <a:xfrm>
            <a:off x="2649666" y="2029394"/>
            <a:ext cx="129614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rgbClr val="F9AA07"/>
                </a:solidFill>
                <a:latin typeface="Calibri"/>
                <a:ea typeface="Calibri"/>
                <a:cs typeface="Calibri"/>
                <a:sym typeface="Calibri"/>
              </a:rPr>
              <a:t>NEEDS</a:t>
            </a:r>
            <a:endParaRPr/>
          </a:p>
        </p:txBody>
      </p:sp>
      <p:sp>
        <p:nvSpPr>
          <p:cNvPr id="695" name="Google Shape;695;p28"/>
          <p:cNvSpPr txBox="1"/>
          <p:nvPr/>
        </p:nvSpPr>
        <p:spPr>
          <a:xfrm>
            <a:off x="5601994" y="2032202"/>
            <a:ext cx="129614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rgbClr val="6FB829"/>
                </a:solidFill>
                <a:latin typeface="Calibri"/>
                <a:ea typeface="Calibri"/>
                <a:cs typeface="Calibri"/>
                <a:sym typeface="Calibri"/>
              </a:rPr>
              <a:t>WANTS</a:t>
            </a:r>
            <a:endParaRPr/>
          </a:p>
        </p:txBody>
      </p:sp>
      <p:sp>
        <p:nvSpPr>
          <p:cNvPr id="696" name="Google Shape;696;p28"/>
          <p:cNvSpPr txBox="1"/>
          <p:nvPr/>
        </p:nvSpPr>
        <p:spPr>
          <a:xfrm>
            <a:off x="8554322" y="2029394"/>
            <a:ext cx="129614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rgbClr val="71CDDE"/>
                </a:solidFill>
                <a:latin typeface="Calibri"/>
                <a:ea typeface="Calibri"/>
                <a:cs typeface="Calibri"/>
                <a:sym typeface="Calibri"/>
              </a:rPr>
              <a:t>GOALS</a:t>
            </a:r>
            <a:endParaRPr/>
          </a:p>
        </p:txBody>
      </p:sp>
      <p:pic>
        <p:nvPicPr>
          <p:cNvPr id="697" name="Google Shape;697;p28" descr="http://www.loweryourspending.com/image/foodandgroceries.jpg"/>
          <p:cNvPicPr preferRelativeResize="0"/>
          <p:nvPr/>
        </p:nvPicPr>
        <p:blipFill rotWithShape="1">
          <a:blip r:embed="rId3">
            <a:alphaModFix/>
          </a:blip>
          <a:srcRect/>
          <a:stretch/>
        </p:blipFill>
        <p:spPr>
          <a:xfrm>
            <a:off x="2597749" y="2678099"/>
            <a:ext cx="1345456" cy="902210"/>
          </a:xfrm>
          <a:prstGeom prst="rect">
            <a:avLst/>
          </a:prstGeom>
          <a:noFill/>
          <a:ln>
            <a:noFill/>
          </a:ln>
        </p:spPr>
      </p:pic>
      <p:pic>
        <p:nvPicPr>
          <p:cNvPr id="698" name="Google Shape;698;p28" descr="https://upload.wikimedia.org/wikipedia/commons/2/2e/Fast_food_meal.jpg"/>
          <p:cNvPicPr preferRelativeResize="0"/>
          <p:nvPr/>
        </p:nvPicPr>
        <p:blipFill rotWithShape="1">
          <a:blip r:embed="rId4">
            <a:alphaModFix/>
          </a:blip>
          <a:srcRect/>
          <a:stretch/>
        </p:blipFill>
        <p:spPr>
          <a:xfrm>
            <a:off x="5532962" y="3794223"/>
            <a:ext cx="1376909" cy="1071235"/>
          </a:xfrm>
          <a:prstGeom prst="rect">
            <a:avLst/>
          </a:prstGeom>
          <a:noFill/>
          <a:ln>
            <a:noFill/>
          </a:ln>
        </p:spPr>
      </p:pic>
      <p:pic>
        <p:nvPicPr>
          <p:cNvPr id="699" name="Google Shape;699;p28" descr="http://eventsbyfabulous.com/wp-content/uploads/2013/09/samsung-tv-front.jpg"/>
          <p:cNvPicPr preferRelativeResize="0"/>
          <p:nvPr/>
        </p:nvPicPr>
        <p:blipFill rotWithShape="1">
          <a:blip r:embed="rId5">
            <a:alphaModFix/>
          </a:blip>
          <a:srcRect/>
          <a:stretch/>
        </p:blipFill>
        <p:spPr>
          <a:xfrm>
            <a:off x="5624390" y="5187224"/>
            <a:ext cx="1213111" cy="880483"/>
          </a:xfrm>
          <a:prstGeom prst="rect">
            <a:avLst/>
          </a:prstGeom>
          <a:noFill/>
          <a:ln>
            <a:noFill/>
          </a:ln>
        </p:spPr>
      </p:pic>
      <p:pic>
        <p:nvPicPr>
          <p:cNvPr id="700" name="Google Shape;700;p28" descr="https://travel.state.gov/content/passports/en/go/_jcr_content/passports_go_slider2/slotmachine_par1/widescrollercomponen/wideScrollerImage.img.png/1379975843757.png"/>
          <p:cNvPicPr preferRelativeResize="0"/>
          <p:nvPr/>
        </p:nvPicPr>
        <p:blipFill rotWithShape="1">
          <a:blip r:embed="rId6">
            <a:alphaModFix/>
          </a:blip>
          <a:srcRect/>
          <a:stretch/>
        </p:blipFill>
        <p:spPr>
          <a:xfrm>
            <a:off x="8521161" y="2458682"/>
            <a:ext cx="1465942" cy="1465943"/>
          </a:xfrm>
          <a:prstGeom prst="rect">
            <a:avLst/>
          </a:prstGeom>
          <a:noFill/>
          <a:ln>
            <a:noFill/>
          </a:ln>
        </p:spPr>
      </p:pic>
      <p:pic>
        <p:nvPicPr>
          <p:cNvPr id="701" name="Google Shape;701;p28" descr="http://images.all-free-download.com/images/graphicthumb/green_house_icon_312519.jpg"/>
          <p:cNvPicPr preferRelativeResize="0"/>
          <p:nvPr/>
        </p:nvPicPr>
        <p:blipFill rotWithShape="1">
          <a:blip r:embed="rId7">
            <a:alphaModFix/>
          </a:blip>
          <a:srcRect/>
          <a:stretch/>
        </p:blipFill>
        <p:spPr>
          <a:xfrm>
            <a:off x="2692565" y="4964340"/>
            <a:ext cx="1146146" cy="1146146"/>
          </a:xfrm>
          <a:prstGeom prst="rect">
            <a:avLst/>
          </a:prstGeom>
          <a:noFill/>
          <a:ln>
            <a:noFill/>
          </a:ln>
        </p:spPr>
      </p:pic>
      <p:sp>
        <p:nvSpPr>
          <p:cNvPr id="702" name="Google Shape;702;p28"/>
          <p:cNvSpPr txBox="1"/>
          <p:nvPr/>
        </p:nvSpPr>
        <p:spPr>
          <a:xfrm>
            <a:off x="8254771" y="808716"/>
            <a:ext cx="2686557"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200" b="1">
                <a:solidFill>
                  <a:schemeClr val="lt1"/>
                </a:solidFill>
                <a:latin typeface="Calibri"/>
                <a:ea typeface="Calibri"/>
                <a:cs typeface="Calibri"/>
                <a:sym typeface="Calibri"/>
              </a:rPr>
              <a:t>Dollars With Sense</a:t>
            </a:r>
            <a:endParaRPr/>
          </a:p>
          <a:p>
            <a:pPr marL="0" marR="0" lvl="0" indent="0" algn="r" rtl="0">
              <a:spcBef>
                <a:spcPts val="0"/>
              </a:spcBef>
              <a:spcAft>
                <a:spcPts val="0"/>
              </a:spcAft>
              <a:buNone/>
            </a:pPr>
            <a:r>
              <a:rPr lang="en-CA" sz="1200">
                <a:solidFill>
                  <a:schemeClr val="lt1"/>
                </a:solidFill>
                <a:latin typeface="Calibri"/>
                <a:ea typeface="Calibri"/>
                <a:cs typeface="Calibri"/>
                <a:sym typeface="Calibri"/>
              </a:rPr>
              <a:t>Lesson 3: Core Activity 2</a:t>
            </a:r>
            <a:endParaRPr/>
          </a:p>
        </p:txBody>
      </p:sp>
      <p:pic>
        <p:nvPicPr>
          <p:cNvPr id="703" name="Google Shape;703;p28"/>
          <p:cNvPicPr preferRelativeResize="0"/>
          <p:nvPr/>
        </p:nvPicPr>
        <p:blipFill rotWithShape="1">
          <a:blip r:embed="rId8">
            <a:alphaModFix/>
          </a:blip>
          <a:srcRect/>
          <a:stretch/>
        </p:blipFill>
        <p:spPr>
          <a:xfrm>
            <a:off x="10941328" y="635524"/>
            <a:ext cx="841835" cy="808049"/>
          </a:xfrm>
          <a:prstGeom prst="rect">
            <a:avLst/>
          </a:prstGeom>
          <a:noFill/>
          <a:ln>
            <a:noFill/>
          </a:ln>
        </p:spPr>
      </p:pic>
      <p:sp>
        <p:nvSpPr>
          <p:cNvPr id="704" name="Google Shape;704;p28"/>
          <p:cNvSpPr txBox="1"/>
          <p:nvPr/>
        </p:nvSpPr>
        <p:spPr>
          <a:xfrm>
            <a:off x="2087176" y="1404891"/>
            <a:ext cx="861381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a:solidFill>
                  <a:schemeClr val="lt1"/>
                </a:solidFill>
                <a:latin typeface="Calibri"/>
                <a:ea typeface="Calibri"/>
                <a:cs typeface="Calibri"/>
                <a:sym typeface="Calibri"/>
              </a:rPr>
              <a:t>How are needs and wants alike and different?</a:t>
            </a:r>
            <a:endParaRPr/>
          </a:p>
        </p:txBody>
      </p:sp>
      <p:pic>
        <p:nvPicPr>
          <p:cNvPr id="705" name="Google Shape;705;p28" descr="http://images.clipartpanda.com/university-clipart-dMTLkkBia.jpeg"/>
          <p:cNvPicPr preferRelativeResize="0"/>
          <p:nvPr/>
        </p:nvPicPr>
        <p:blipFill rotWithShape="1">
          <a:blip r:embed="rId9">
            <a:alphaModFix/>
          </a:blip>
          <a:srcRect/>
          <a:stretch/>
        </p:blipFill>
        <p:spPr>
          <a:xfrm>
            <a:off x="8347610" y="3827600"/>
            <a:ext cx="2089643" cy="1082914"/>
          </a:xfrm>
          <a:prstGeom prst="rect">
            <a:avLst/>
          </a:prstGeom>
          <a:noFill/>
          <a:ln>
            <a:noFill/>
          </a:ln>
        </p:spPr>
      </p:pic>
      <p:sp>
        <p:nvSpPr>
          <p:cNvPr id="706" name="Google Shape;706;p28"/>
          <p:cNvSpPr txBox="1"/>
          <p:nvPr/>
        </p:nvSpPr>
        <p:spPr>
          <a:xfrm>
            <a:off x="8466545" y="5343334"/>
            <a:ext cx="17184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600">
                <a:solidFill>
                  <a:schemeClr val="dk1"/>
                </a:solidFill>
                <a:latin typeface="Calibri"/>
                <a:ea typeface="Calibri"/>
                <a:cs typeface="Calibri"/>
                <a:sym typeface="Calibri"/>
              </a:rPr>
              <a:t>What are some of </a:t>
            </a:r>
            <a:r>
              <a:rPr lang="en-CA" sz="1600" b="1">
                <a:solidFill>
                  <a:schemeClr val="dk1"/>
                </a:solidFill>
                <a:latin typeface="Calibri"/>
                <a:ea typeface="Calibri"/>
                <a:cs typeface="Calibri"/>
                <a:sym typeface="Calibri"/>
              </a:rPr>
              <a:t>your</a:t>
            </a:r>
            <a:r>
              <a:rPr lang="en-CA" sz="1600">
                <a:solidFill>
                  <a:schemeClr val="dk1"/>
                </a:solidFill>
                <a:latin typeface="Calibri"/>
                <a:ea typeface="Calibri"/>
                <a:cs typeface="Calibri"/>
                <a:sym typeface="Calibri"/>
              </a:rPr>
              <a:t> goals?</a:t>
            </a:r>
            <a:endParaRPr sz="1400">
              <a:solidFill>
                <a:schemeClr val="dk1"/>
              </a:solidFill>
              <a:latin typeface="Calibri"/>
              <a:ea typeface="Calibri"/>
              <a:cs typeface="Calibri"/>
              <a:sym typeface="Calibri"/>
            </a:endParaRPr>
          </a:p>
        </p:txBody>
      </p:sp>
      <p:sp>
        <p:nvSpPr>
          <p:cNvPr id="707" name="Google Shape;707;p28"/>
          <p:cNvSpPr/>
          <p:nvPr/>
        </p:nvSpPr>
        <p:spPr>
          <a:xfrm>
            <a:off x="8521161" y="5127508"/>
            <a:ext cx="1609189" cy="1031412"/>
          </a:xfrm>
          <a:prstGeom prst="roundRect">
            <a:avLst>
              <a:gd name="adj" fmla="val 16667"/>
            </a:avLst>
          </a:prstGeom>
          <a:noFill/>
          <a:ln w="57150" cap="flat" cmpd="sng">
            <a:solidFill>
              <a:srgbClr val="71CD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28"/>
          <p:cNvSpPr txBox="1"/>
          <p:nvPr/>
        </p:nvSpPr>
        <p:spPr>
          <a:xfrm>
            <a:off x="0" y="6581001"/>
            <a:ext cx="42217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200">
                <a:solidFill>
                  <a:schemeClr val="dk1"/>
                </a:solidFill>
                <a:latin typeface="Calibri"/>
                <a:ea typeface="Calibri"/>
                <a:cs typeface="Calibri"/>
                <a:sym typeface="Calibri"/>
              </a:rPr>
              <a:t>Complete the </a:t>
            </a:r>
            <a:r>
              <a:rPr lang="en-CA" sz="1200" b="1">
                <a:solidFill>
                  <a:schemeClr val="dk1"/>
                </a:solidFill>
                <a:latin typeface="Calibri"/>
                <a:ea typeface="Calibri"/>
                <a:cs typeface="Calibri"/>
                <a:sym typeface="Calibri"/>
              </a:rPr>
              <a:t>Needs, Wants, and Goals </a:t>
            </a:r>
            <a:r>
              <a:rPr lang="en-CA" sz="1200">
                <a:solidFill>
                  <a:schemeClr val="dk1"/>
                </a:solidFill>
                <a:latin typeface="Calibri"/>
                <a:ea typeface="Calibri"/>
                <a:cs typeface="Calibri"/>
                <a:sym typeface="Calibri"/>
              </a:rPr>
              <a:t>activity on pg. 16</a:t>
            </a:r>
            <a:endParaRPr/>
          </a:p>
        </p:txBody>
      </p:sp>
      <p:pic>
        <p:nvPicPr>
          <p:cNvPr id="709" name="Google Shape;709;p28" descr="http://worldartsme.com/images/doctor-stethoscope-clipart-1.jpg"/>
          <p:cNvPicPr preferRelativeResize="0"/>
          <p:nvPr/>
        </p:nvPicPr>
        <p:blipFill rotWithShape="1">
          <a:blip r:embed="rId10">
            <a:alphaModFix/>
          </a:blip>
          <a:srcRect/>
          <a:stretch/>
        </p:blipFill>
        <p:spPr>
          <a:xfrm>
            <a:off x="2863085" y="3911110"/>
            <a:ext cx="705706" cy="1041045"/>
          </a:xfrm>
          <a:prstGeom prst="rect">
            <a:avLst/>
          </a:prstGeom>
          <a:noFill/>
          <a:ln>
            <a:noFill/>
          </a:ln>
        </p:spPr>
      </p:pic>
      <p:pic>
        <p:nvPicPr>
          <p:cNvPr id="710" name="Google Shape;710;p28" descr="http://www.theaustincellphone.com/wp-content/uploads/2014/12/Used-Smart-Phones.png"/>
          <p:cNvPicPr preferRelativeResize="0"/>
          <p:nvPr/>
        </p:nvPicPr>
        <p:blipFill rotWithShape="1">
          <a:blip r:embed="rId11">
            <a:alphaModFix/>
          </a:blip>
          <a:srcRect/>
          <a:stretch/>
        </p:blipFill>
        <p:spPr>
          <a:xfrm>
            <a:off x="5741395" y="2723435"/>
            <a:ext cx="960041" cy="815773"/>
          </a:xfrm>
          <a:prstGeom prst="rect">
            <a:avLst/>
          </a:prstGeom>
          <a:noFill/>
          <a:ln>
            <a:noFill/>
          </a:ln>
        </p:spPr>
      </p:pic>
    </p:spTree>
    <p:extLst>
      <p:ext uri="{BB962C8B-B14F-4D97-AF65-F5344CB8AC3E}">
        <p14:creationId xmlns:p14="http://schemas.microsoft.com/office/powerpoint/2010/main" val="1550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29"/>
          <p:cNvSpPr txBox="1"/>
          <p:nvPr/>
        </p:nvSpPr>
        <p:spPr>
          <a:xfrm>
            <a:off x="1979712" y="1418856"/>
            <a:ext cx="861381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a:solidFill>
                  <a:schemeClr val="lt1"/>
                </a:solidFill>
                <a:latin typeface="Calibri"/>
                <a:ea typeface="Calibri"/>
                <a:cs typeface="Calibri"/>
                <a:sym typeface="Calibri"/>
              </a:rPr>
              <a:t>What must you do to be able to afford your needs, wants, and goals?</a:t>
            </a:r>
            <a:endParaRPr/>
          </a:p>
        </p:txBody>
      </p:sp>
      <p:sp>
        <p:nvSpPr>
          <p:cNvPr id="717" name="Google Shape;717;p29"/>
          <p:cNvSpPr txBox="1"/>
          <p:nvPr/>
        </p:nvSpPr>
        <p:spPr>
          <a:xfrm>
            <a:off x="8280871" y="787331"/>
            <a:ext cx="2686557"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200" b="1">
                <a:solidFill>
                  <a:schemeClr val="lt1"/>
                </a:solidFill>
                <a:latin typeface="Calibri"/>
                <a:ea typeface="Calibri"/>
                <a:cs typeface="Calibri"/>
                <a:sym typeface="Calibri"/>
              </a:rPr>
              <a:t>Dollars With Sense</a:t>
            </a:r>
            <a:endParaRPr/>
          </a:p>
          <a:p>
            <a:pPr marL="0" marR="0" lvl="0" indent="0" algn="r" rtl="0">
              <a:spcBef>
                <a:spcPts val="0"/>
              </a:spcBef>
              <a:spcAft>
                <a:spcPts val="0"/>
              </a:spcAft>
              <a:buNone/>
            </a:pPr>
            <a:r>
              <a:rPr lang="en-CA" sz="1200">
                <a:solidFill>
                  <a:schemeClr val="lt1"/>
                </a:solidFill>
                <a:latin typeface="Calibri"/>
                <a:ea typeface="Calibri"/>
                <a:cs typeface="Calibri"/>
                <a:sym typeface="Calibri"/>
              </a:rPr>
              <a:t>Lesson 3: Core Activity 2</a:t>
            </a:r>
            <a:endParaRPr/>
          </a:p>
        </p:txBody>
      </p:sp>
      <p:pic>
        <p:nvPicPr>
          <p:cNvPr id="718" name="Google Shape;718;p29"/>
          <p:cNvPicPr preferRelativeResize="0"/>
          <p:nvPr/>
        </p:nvPicPr>
        <p:blipFill rotWithShape="1">
          <a:blip r:embed="rId3">
            <a:alphaModFix/>
          </a:blip>
          <a:srcRect/>
          <a:stretch/>
        </p:blipFill>
        <p:spPr>
          <a:xfrm>
            <a:off x="10967428" y="610807"/>
            <a:ext cx="841835" cy="808049"/>
          </a:xfrm>
          <a:prstGeom prst="rect">
            <a:avLst/>
          </a:prstGeom>
          <a:noFill/>
          <a:ln>
            <a:noFill/>
          </a:ln>
        </p:spPr>
      </p:pic>
      <p:pic>
        <p:nvPicPr>
          <p:cNvPr id="719" name="Google Shape;719;p29" descr="https://www.fundivo.com/rsrcs/uploads/2015/09/business_accounting_budgeting-765x255.png"/>
          <p:cNvPicPr preferRelativeResize="0"/>
          <p:nvPr/>
        </p:nvPicPr>
        <p:blipFill rotWithShape="1">
          <a:blip r:embed="rId4">
            <a:alphaModFix/>
          </a:blip>
          <a:srcRect l="22819" t="-81" r="14850" b="-1"/>
          <a:stretch/>
        </p:blipFill>
        <p:spPr>
          <a:xfrm>
            <a:off x="2348414" y="1958048"/>
            <a:ext cx="8110677" cy="4341014"/>
          </a:xfrm>
          <a:prstGeom prst="rect">
            <a:avLst/>
          </a:prstGeom>
          <a:noFill/>
          <a:ln>
            <a:noFill/>
          </a:ln>
        </p:spPr>
      </p:pic>
      <p:sp>
        <p:nvSpPr>
          <p:cNvPr id="720" name="Google Shape;720;p29"/>
          <p:cNvSpPr txBox="1"/>
          <p:nvPr/>
        </p:nvSpPr>
        <p:spPr>
          <a:xfrm>
            <a:off x="4854976" y="2066806"/>
            <a:ext cx="34258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600" b="1">
                <a:solidFill>
                  <a:schemeClr val="lt1"/>
                </a:solidFill>
                <a:latin typeface="Calibri"/>
                <a:ea typeface="Calibri"/>
                <a:cs typeface="Calibri"/>
                <a:sym typeface="Calibri"/>
              </a:rPr>
              <a:t>MAKE A BUDGET</a:t>
            </a:r>
            <a:endParaRPr/>
          </a:p>
        </p:txBody>
      </p:sp>
    </p:spTree>
    <p:extLst>
      <p:ext uri="{BB962C8B-B14F-4D97-AF65-F5344CB8AC3E}">
        <p14:creationId xmlns:p14="http://schemas.microsoft.com/office/powerpoint/2010/main" val="428807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1" name="Google Shape;571;p14"/>
          <p:cNvPicPr preferRelativeResize="0"/>
          <p:nvPr/>
        </p:nvPicPr>
        <p:blipFill rotWithShape="1">
          <a:blip r:embed="rId3">
            <a:alphaModFix/>
          </a:blip>
          <a:srcRect l="6236"/>
          <a:stretch/>
        </p:blipFill>
        <p:spPr>
          <a:xfrm>
            <a:off x="1" y="10"/>
            <a:ext cx="9669642" cy="6857990"/>
          </a:xfrm>
          <a:prstGeom prst="rect">
            <a:avLst/>
          </a:prstGeom>
          <a:noFill/>
          <a:ln>
            <a:noFill/>
          </a:ln>
        </p:spPr>
      </p:pic>
      <p:sp>
        <p:nvSpPr>
          <p:cNvPr id="572" name="Google Shape;572;p1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14"/>
          <p:cNvSpPr txBox="1">
            <a:spLocks noGrp="1"/>
          </p:cNvSpPr>
          <p:nvPr>
            <p:ph type="title"/>
          </p:nvPr>
        </p:nvSpPr>
        <p:spPr>
          <a:xfrm>
            <a:off x="753161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b="1">
                <a:solidFill>
                  <a:schemeClr val="dk1"/>
                </a:solidFill>
                <a:latin typeface="Calibri"/>
                <a:ea typeface="Calibri"/>
                <a:cs typeface="Calibri"/>
                <a:sym typeface="Calibri"/>
              </a:rPr>
              <a:t>Are You a SMART Consumer? </a:t>
            </a:r>
            <a:endParaRPr/>
          </a:p>
        </p:txBody>
      </p:sp>
      <p:sp>
        <p:nvSpPr>
          <p:cNvPr id="574" name="Google Shape;574;p14"/>
          <p:cNvSpPr txBox="1"/>
          <p:nvPr/>
        </p:nvSpPr>
        <p:spPr>
          <a:xfrm>
            <a:off x="8798733" y="1976254"/>
            <a:ext cx="17365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3"/>
              </a:buClr>
              <a:buSzPts val="2800"/>
              <a:buFont typeface="Arial Black"/>
              <a:buNone/>
            </a:pPr>
            <a:r>
              <a:rPr lang="en-CA" sz="2800">
                <a:solidFill>
                  <a:schemeClr val="accent3"/>
                </a:solidFill>
                <a:latin typeface="Arial Black"/>
                <a:ea typeface="Arial Black"/>
                <a:cs typeface="Arial Black"/>
                <a:sym typeface="Arial Black"/>
              </a:rPr>
              <a:t>S</a:t>
            </a:r>
            <a:r>
              <a:rPr lang="en-CA" sz="2000">
                <a:solidFill>
                  <a:srgbClr val="3F7A91"/>
                </a:solidFill>
                <a:latin typeface="Arial"/>
                <a:ea typeface="Arial"/>
                <a:cs typeface="Arial"/>
                <a:sym typeface="Arial"/>
              </a:rPr>
              <a:t>top &amp; Think</a:t>
            </a:r>
            <a:endParaRPr/>
          </a:p>
        </p:txBody>
      </p:sp>
      <p:sp>
        <p:nvSpPr>
          <p:cNvPr id="575" name="Google Shape;575;p14"/>
          <p:cNvSpPr txBox="1"/>
          <p:nvPr/>
        </p:nvSpPr>
        <p:spPr>
          <a:xfrm>
            <a:off x="8798733" y="2750954"/>
            <a:ext cx="17352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800"/>
              <a:buFont typeface="Arial Black"/>
              <a:buNone/>
            </a:pPr>
            <a:r>
              <a:rPr lang="en-CA" sz="2800">
                <a:solidFill>
                  <a:schemeClr val="accent4"/>
                </a:solidFill>
                <a:latin typeface="Arial Black"/>
                <a:ea typeface="Arial Black"/>
                <a:cs typeface="Arial Black"/>
                <a:sym typeface="Arial Black"/>
              </a:rPr>
              <a:t>M</a:t>
            </a:r>
            <a:r>
              <a:rPr lang="en-CA" sz="2000">
                <a:solidFill>
                  <a:srgbClr val="3F7A91"/>
                </a:solidFill>
                <a:latin typeface="Arial"/>
                <a:ea typeface="Arial"/>
                <a:cs typeface="Arial"/>
                <a:sym typeface="Arial"/>
              </a:rPr>
              <a:t>ake A Plan</a:t>
            </a:r>
            <a:endParaRPr/>
          </a:p>
        </p:txBody>
      </p:sp>
      <p:sp>
        <p:nvSpPr>
          <p:cNvPr id="576" name="Google Shape;576;p14"/>
          <p:cNvSpPr txBox="1"/>
          <p:nvPr/>
        </p:nvSpPr>
        <p:spPr>
          <a:xfrm>
            <a:off x="8798733" y="3525654"/>
            <a:ext cx="19447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800"/>
              <a:buFont typeface="Arial Black"/>
              <a:buNone/>
            </a:pPr>
            <a:r>
              <a:rPr lang="en-CA" sz="2800">
                <a:solidFill>
                  <a:schemeClr val="accent2"/>
                </a:solidFill>
                <a:latin typeface="Arial Black"/>
                <a:ea typeface="Arial Black"/>
                <a:cs typeface="Arial Black"/>
                <a:sym typeface="Arial Black"/>
              </a:rPr>
              <a:t>A</a:t>
            </a:r>
            <a:r>
              <a:rPr lang="en-CA" sz="2000">
                <a:solidFill>
                  <a:srgbClr val="3F7A91"/>
                </a:solidFill>
                <a:latin typeface="Arial"/>
                <a:ea typeface="Arial"/>
                <a:cs typeface="Arial"/>
                <a:sym typeface="Arial"/>
              </a:rPr>
              <a:t>sk Questions</a:t>
            </a:r>
            <a:endParaRPr/>
          </a:p>
        </p:txBody>
      </p:sp>
      <p:sp>
        <p:nvSpPr>
          <p:cNvPr id="577" name="Google Shape;577;p14"/>
          <p:cNvSpPr txBox="1"/>
          <p:nvPr/>
        </p:nvSpPr>
        <p:spPr>
          <a:xfrm>
            <a:off x="8798733" y="4300354"/>
            <a:ext cx="24721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2800"/>
              <a:buFont typeface="Arial Black"/>
              <a:buNone/>
            </a:pPr>
            <a:r>
              <a:rPr lang="en-CA" sz="2800">
                <a:solidFill>
                  <a:schemeClr val="accent6"/>
                </a:solidFill>
                <a:latin typeface="Arial Black"/>
                <a:ea typeface="Arial Black"/>
                <a:cs typeface="Arial Black"/>
                <a:sym typeface="Arial Black"/>
              </a:rPr>
              <a:t>R</a:t>
            </a:r>
            <a:r>
              <a:rPr lang="en-CA" sz="2000">
                <a:solidFill>
                  <a:srgbClr val="3F7A91"/>
                </a:solidFill>
                <a:latin typeface="Arial"/>
                <a:ea typeface="Arial"/>
                <a:cs typeface="Arial"/>
                <a:sym typeface="Arial"/>
              </a:rPr>
              <a:t>eview Information</a:t>
            </a:r>
            <a:endParaRPr/>
          </a:p>
        </p:txBody>
      </p:sp>
      <p:sp>
        <p:nvSpPr>
          <p:cNvPr id="578" name="Google Shape;578;p14"/>
          <p:cNvSpPr txBox="1"/>
          <p:nvPr/>
        </p:nvSpPr>
        <p:spPr>
          <a:xfrm>
            <a:off x="8798733" y="5075054"/>
            <a:ext cx="1627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800"/>
              <a:buFont typeface="Arial Black"/>
              <a:buNone/>
            </a:pPr>
            <a:r>
              <a:rPr lang="en-CA" sz="2800">
                <a:solidFill>
                  <a:schemeClr val="accent5"/>
                </a:solidFill>
                <a:latin typeface="Arial Black"/>
                <a:ea typeface="Arial Black"/>
                <a:cs typeface="Arial Black"/>
                <a:sym typeface="Arial Black"/>
              </a:rPr>
              <a:t>T</a:t>
            </a:r>
            <a:r>
              <a:rPr lang="en-CA" sz="2000">
                <a:solidFill>
                  <a:srgbClr val="3F7A91"/>
                </a:solidFill>
                <a:latin typeface="Arial"/>
                <a:ea typeface="Arial"/>
                <a:cs typeface="Arial"/>
                <a:sym typeface="Arial"/>
              </a:rPr>
              <a:t>ake Action</a:t>
            </a:r>
            <a:endParaRPr/>
          </a:p>
        </p:txBody>
      </p:sp>
      <p:sp>
        <p:nvSpPr>
          <p:cNvPr id="579" name="Google Shape;579;p14"/>
          <p:cNvSpPr txBox="1"/>
          <p:nvPr/>
        </p:nvSpPr>
        <p:spPr>
          <a:xfrm>
            <a:off x="-3047" y="6580991"/>
            <a:ext cx="42484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200">
                <a:solidFill>
                  <a:schemeClr val="dk1"/>
                </a:solidFill>
                <a:latin typeface="Calibri"/>
                <a:ea typeface="Calibri"/>
                <a:cs typeface="Calibri"/>
                <a:sym typeface="Calibri"/>
              </a:rPr>
              <a:t>Student workbook pg. 13 </a:t>
            </a:r>
            <a:endParaRPr/>
          </a:p>
        </p:txBody>
      </p:sp>
    </p:spTree>
    <p:extLst>
      <p:ext uri="{BB962C8B-B14F-4D97-AF65-F5344CB8AC3E}">
        <p14:creationId xmlns:p14="http://schemas.microsoft.com/office/powerpoint/2010/main" val="35821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 calcmode="lin" valueType="num">
                                      <p:cBhvr additive="base">
                                        <p:cTn id="7" dur="500"/>
                                        <p:tgtEl>
                                          <p:spTgt spid="5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5"/>
                                        </p:tgtEl>
                                        <p:attrNameLst>
                                          <p:attrName>style.visibility</p:attrName>
                                        </p:attrNameLst>
                                      </p:cBhvr>
                                      <p:to>
                                        <p:strVal val="visible"/>
                                      </p:to>
                                    </p:set>
                                    <p:anim calcmode="lin" valueType="num">
                                      <p:cBhvr additive="base">
                                        <p:cTn id="12" dur="500"/>
                                        <p:tgtEl>
                                          <p:spTgt spid="57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6"/>
                                        </p:tgtEl>
                                        <p:attrNameLst>
                                          <p:attrName>style.visibility</p:attrName>
                                        </p:attrNameLst>
                                      </p:cBhvr>
                                      <p:to>
                                        <p:strVal val="visible"/>
                                      </p:to>
                                    </p:set>
                                    <p:anim calcmode="lin" valueType="num">
                                      <p:cBhvr additive="base">
                                        <p:cTn id="17" dur="500"/>
                                        <p:tgtEl>
                                          <p:spTgt spid="57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7"/>
                                        </p:tgtEl>
                                        <p:attrNameLst>
                                          <p:attrName>style.visibility</p:attrName>
                                        </p:attrNameLst>
                                      </p:cBhvr>
                                      <p:to>
                                        <p:strVal val="visible"/>
                                      </p:to>
                                    </p:set>
                                    <p:anim calcmode="lin" valueType="num">
                                      <p:cBhvr additive="base">
                                        <p:cTn id="22" dur="500"/>
                                        <p:tgtEl>
                                          <p:spTgt spid="57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8"/>
                                        </p:tgtEl>
                                        <p:attrNameLst>
                                          <p:attrName>style.visibility</p:attrName>
                                        </p:attrNameLst>
                                      </p:cBhvr>
                                      <p:to>
                                        <p:strVal val="visible"/>
                                      </p:to>
                                    </p:set>
                                    <p:anim calcmode="lin" valueType="num">
                                      <p:cBhvr additive="base">
                                        <p:cTn id="27" dur="500"/>
                                        <p:tgtEl>
                                          <p:spTgt spid="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Black"/>
              <a:buNone/>
            </a:pPr>
            <a:r>
              <a:rPr lang="en-US" dirty="0"/>
              <a:t>Extensions for Learning</a:t>
            </a:r>
            <a:endParaRPr dirty="0"/>
          </a:p>
        </p:txBody>
      </p:sp>
      <p:sp>
        <p:nvSpPr>
          <p:cNvPr id="4" name="Text Placeholder 3">
            <a:extLst>
              <a:ext uri="{FF2B5EF4-FFF2-40B4-BE49-F238E27FC236}">
                <a16:creationId xmlns:a16="http://schemas.microsoft.com/office/drawing/2014/main" id="{CEA3EEC4-1085-13F9-B7AA-C0FD165FB51D}"/>
              </a:ext>
            </a:extLst>
          </p:cNvPr>
          <p:cNvSpPr>
            <a:spLocks noGrp="1"/>
          </p:cNvSpPr>
          <p:nvPr>
            <p:ph type="body" idx="1"/>
          </p:nvPr>
        </p:nvSpPr>
        <p:spPr>
          <a:xfrm>
            <a:off x="651750" y="1639019"/>
            <a:ext cx="11070858" cy="4761781"/>
          </a:xfrm>
        </p:spPr>
        <p:txBody>
          <a:bodyPr/>
          <a:lstStyle/>
          <a:p>
            <a:r>
              <a:rPr lang="en-US" dirty="0"/>
              <a:t>You want a new backpack for school.  A favorite store</a:t>
            </a:r>
          </a:p>
          <a:p>
            <a:pPr marL="76200" indent="0">
              <a:buNone/>
            </a:pPr>
            <a:r>
              <a:rPr lang="en-US" dirty="0"/>
              <a:t>has one for $35 which will take all of the money you have</a:t>
            </a:r>
          </a:p>
          <a:p>
            <a:pPr marL="76200" indent="0">
              <a:buNone/>
            </a:pPr>
            <a:r>
              <a:rPr lang="en-US" dirty="0"/>
              <a:t>saved.  A friend tells you, they have a similar backpack, </a:t>
            </a:r>
          </a:p>
          <a:p>
            <a:pPr marL="76200" indent="0">
              <a:buNone/>
            </a:pPr>
            <a:r>
              <a:rPr lang="en-US" dirty="0"/>
              <a:t>slightly used, in another color that they will sell for $20.</a:t>
            </a:r>
          </a:p>
          <a:p>
            <a:pPr marL="76200" indent="0">
              <a:buNone/>
            </a:pPr>
            <a:r>
              <a:rPr lang="en-US" dirty="0"/>
              <a:t>What do you do?</a:t>
            </a:r>
          </a:p>
          <a:p>
            <a:pPr marL="76200" indent="0">
              <a:buNone/>
            </a:pPr>
            <a:endParaRPr lang="en-US" dirty="0"/>
          </a:p>
          <a:p>
            <a:r>
              <a:rPr lang="en-US" dirty="0"/>
              <a:t>You want to download a song.  Your friends</a:t>
            </a:r>
          </a:p>
          <a:p>
            <a:pPr marL="76200" indent="0">
              <a:buNone/>
            </a:pPr>
            <a:r>
              <a:rPr lang="en-US" dirty="0"/>
              <a:t>say you should but your mom says the lyrics are</a:t>
            </a:r>
          </a:p>
          <a:p>
            <a:pPr marL="76200" indent="0">
              <a:buNone/>
            </a:pPr>
            <a:r>
              <a:rPr lang="en-US" dirty="0"/>
              <a:t>offensive and not age-appropriate.  You need her credit</a:t>
            </a:r>
          </a:p>
          <a:p>
            <a:pPr marL="76200" indent="0">
              <a:buNone/>
            </a:pPr>
            <a:r>
              <a:rPr lang="en-US" dirty="0"/>
              <a:t>card to pay.  The song only costs $1.29 and you have the</a:t>
            </a:r>
          </a:p>
          <a:p>
            <a:pPr marL="76200" indent="0">
              <a:buNone/>
            </a:pPr>
            <a:r>
              <a:rPr lang="en-US" dirty="0"/>
              <a:t>money.  What do you do?</a:t>
            </a:r>
          </a:p>
          <a:p>
            <a:pPr marL="76200" indent="0">
              <a:buNone/>
            </a:pPr>
            <a:endParaRPr lang="en-US" dirty="0"/>
          </a:p>
          <a:p>
            <a:pPr>
              <a:buFont typeface="Arial" panose="020B0604020202020204" pitchFamily="34" charset="0"/>
              <a:buChar char="•"/>
            </a:pPr>
            <a:r>
              <a:rPr lang="en-US" dirty="0"/>
              <a:t>What scenario would you add?</a:t>
            </a:r>
          </a:p>
        </p:txBody>
      </p:sp>
    </p:spTree>
    <p:extLst>
      <p:ext uri="{BB962C8B-B14F-4D97-AF65-F5344CB8AC3E}">
        <p14:creationId xmlns:p14="http://schemas.microsoft.com/office/powerpoint/2010/main" val="19911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r>
              <a:rPr lang="en-US"/>
              <a:t>Skills we focus on</a:t>
            </a:r>
            <a:endParaRPr/>
          </a:p>
        </p:txBody>
      </p:sp>
      <p:pic>
        <p:nvPicPr>
          <p:cNvPr id="419" name="Google Shape;419;p3"/>
          <p:cNvPicPr preferRelativeResize="0"/>
          <p:nvPr/>
        </p:nvPicPr>
        <p:blipFill rotWithShape="1">
          <a:blip r:embed="rId3">
            <a:alphaModFix/>
          </a:blip>
          <a:srcRect l="6211" r="6210"/>
          <a:stretch/>
        </p:blipFill>
        <p:spPr>
          <a:xfrm>
            <a:off x="8470009" y="2463893"/>
            <a:ext cx="2236573" cy="2553817"/>
          </a:xfrm>
          <a:prstGeom prst="rect">
            <a:avLst/>
          </a:prstGeom>
          <a:noFill/>
          <a:ln>
            <a:noFill/>
          </a:ln>
        </p:spPr>
      </p:pic>
      <p:sp>
        <p:nvSpPr>
          <p:cNvPr id="420" name="Google Shape;420;p3"/>
          <p:cNvSpPr txBox="1"/>
          <p:nvPr/>
        </p:nvSpPr>
        <p:spPr>
          <a:xfrm>
            <a:off x="7911751" y="5036550"/>
            <a:ext cx="31647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2404D"/>
                </a:solidFill>
                <a:latin typeface="Montserrat SemiBold"/>
                <a:ea typeface="Montserrat SemiBold"/>
                <a:cs typeface="Montserrat SemiBold"/>
                <a:sym typeface="Montserrat SemiBold"/>
              </a:rPr>
              <a:t>Entrepreneurship training</a:t>
            </a:r>
            <a:endParaRPr sz="1400" b="0" i="0" u="none" strike="noStrike" cap="none">
              <a:solidFill>
                <a:srgbClr val="000000"/>
              </a:solidFill>
              <a:latin typeface="Arial"/>
              <a:ea typeface="Arial"/>
              <a:cs typeface="Arial"/>
              <a:sym typeface="Arial"/>
            </a:endParaRPr>
          </a:p>
        </p:txBody>
      </p:sp>
      <p:pic>
        <p:nvPicPr>
          <p:cNvPr id="421" name="Google Shape;421;p3"/>
          <p:cNvPicPr preferRelativeResize="0"/>
          <p:nvPr/>
        </p:nvPicPr>
        <p:blipFill rotWithShape="1">
          <a:blip r:embed="rId4">
            <a:alphaModFix/>
          </a:blip>
          <a:srcRect t="10926" b="10926"/>
          <a:stretch/>
        </p:blipFill>
        <p:spPr>
          <a:xfrm>
            <a:off x="1288975" y="2790152"/>
            <a:ext cx="2433016" cy="1901297"/>
          </a:xfrm>
          <a:prstGeom prst="rect">
            <a:avLst/>
          </a:prstGeom>
          <a:noFill/>
          <a:ln>
            <a:noFill/>
          </a:ln>
        </p:spPr>
      </p:pic>
      <p:sp>
        <p:nvSpPr>
          <p:cNvPr id="422" name="Google Shape;422;p3"/>
          <p:cNvSpPr txBox="1"/>
          <p:nvPr/>
        </p:nvSpPr>
        <p:spPr>
          <a:xfrm>
            <a:off x="1017313" y="5224873"/>
            <a:ext cx="297634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22404D"/>
                </a:solidFill>
                <a:latin typeface="Montserrat SemiBold"/>
                <a:ea typeface="Montserrat SemiBold"/>
                <a:cs typeface="Montserrat SemiBold"/>
                <a:sym typeface="Montserrat SemiBold"/>
              </a:rPr>
              <a:t>Financial literacy</a:t>
            </a:r>
            <a:endParaRPr sz="1400" b="0" i="0" u="none" strike="noStrike" cap="none" dirty="0">
              <a:solidFill>
                <a:srgbClr val="000000"/>
              </a:solidFill>
              <a:latin typeface="Arial"/>
              <a:ea typeface="Arial"/>
              <a:cs typeface="Arial"/>
              <a:sym typeface="Arial"/>
            </a:endParaRPr>
          </a:p>
        </p:txBody>
      </p:sp>
      <p:pic>
        <p:nvPicPr>
          <p:cNvPr id="423" name="Google Shape;423;p3"/>
          <p:cNvPicPr preferRelativeResize="0"/>
          <p:nvPr/>
        </p:nvPicPr>
        <p:blipFill rotWithShape="1">
          <a:blip r:embed="rId5">
            <a:alphaModFix/>
          </a:blip>
          <a:srcRect t="14418" b="14416"/>
          <a:stretch/>
        </p:blipFill>
        <p:spPr>
          <a:xfrm>
            <a:off x="4798541" y="2817478"/>
            <a:ext cx="2594918" cy="1846649"/>
          </a:xfrm>
          <a:prstGeom prst="rect">
            <a:avLst/>
          </a:prstGeom>
          <a:noFill/>
          <a:ln>
            <a:noFill/>
          </a:ln>
        </p:spPr>
      </p:pic>
      <p:sp>
        <p:nvSpPr>
          <p:cNvPr id="424" name="Google Shape;424;p3"/>
          <p:cNvSpPr txBox="1"/>
          <p:nvPr/>
        </p:nvSpPr>
        <p:spPr>
          <a:xfrm>
            <a:off x="4558718" y="5221219"/>
            <a:ext cx="297634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2404D"/>
                </a:solidFill>
                <a:latin typeface="Montserrat SemiBold"/>
                <a:ea typeface="Montserrat SemiBold"/>
                <a:cs typeface="Montserrat SemiBold"/>
                <a:sym typeface="Montserrat SemiBold"/>
              </a:rPr>
              <a:t>Career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p:nvPr/>
        </p:nvSpPr>
        <p:spPr>
          <a:xfrm>
            <a:off x="7059168" y="-1115568"/>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28"/>
          <p:cNvSpPr txBox="1">
            <a:spLocks noGrp="1"/>
          </p:cNvSpPr>
          <p:nvPr>
            <p:ph type="body" idx="1"/>
          </p:nvPr>
        </p:nvSpPr>
        <p:spPr>
          <a:xfrm>
            <a:off x="567073" y="1628077"/>
            <a:ext cx="5519064" cy="41259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800"/>
              <a:buNone/>
            </a:pPr>
            <a:endParaRPr/>
          </a:p>
          <a:p>
            <a:pPr marL="685800" lvl="1" indent="0" algn="l" rtl="0">
              <a:lnSpc>
                <a:spcPct val="90000"/>
              </a:lnSpc>
              <a:spcBef>
                <a:spcPts val="500"/>
              </a:spcBef>
              <a:spcAft>
                <a:spcPts val="0"/>
              </a:spcAft>
              <a:buClr>
                <a:schemeClr val="dk1"/>
              </a:buClr>
              <a:buSzPts val="3600"/>
              <a:buNone/>
            </a:pPr>
            <a:endParaRPr sz="3600">
              <a:solidFill>
                <a:schemeClr val="lt1"/>
              </a:solidFill>
            </a:endParaRPr>
          </a:p>
          <a:p>
            <a:pPr marL="685800" lvl="1" indent="-228600" algn="l" rtl="0">
              <a:lnSpc>
                <a:spcPct val="90000"/>
              </a:lnSpc>
              <a:spcBef>
                <a:spcPts val="500"/>
              </a:spcBef>
              <a:spcAft>
                <a:spcPts val="0"/>
              </a:spcAft>
              <a:buClr>
                <a:schemeClr val="lt1"/>
              </a:buClr>
              <a:buSzPts val="3600"/>
              <a:buChar char="•"/>
            </a:pPr>
            <a:r>
              <a:rPr lang="en-US" sz="3600">
                <a:solidFill>
                  <a:schemeClr val="lt1"/>
                </a:solidFill>
              </a:rPr>
              <a:t>Gamified</a:t>
            </a:r>
            <a:endParaRPr/>
          </a:p>
          <a:p>
            <a:pPr marL="685800" lvl="1" indent="-228600" algn="l" rtl="0">
              <a:lnSpc>
                <a:spcPct val="90000"/>
              </a:lnSpc>
              <a:spcBef>
                <a:spcPts val="500"/>
              </a:spcBef>
              <a:spcAft>
                <a:spcPts val="0"/>
              </a:spcAft>
              <a:buClr>
                <a:schemeClr val="lt1"/>
              </a:buClr>
              <a:buSzPts val="3600"/>
              <a:buChar char="•"/>
            </a:pPr>
            <a:r>
              <a:rPr lang="en-US" sz="3600">
                <a:solidFill>
                  <a:schemeClr val="lt1"/>
                </a:solidFill>
              </a:rPr>
              <a:t>Self Directed</a:t>
            </a:r>
            <a:endParaRPr/>
          </a:p>
          <a:p>
            <a:pPr marL="685800" lvl="1" indent="-228600" algn="l" rtl="0">
              <a:lnSpc>
                <a:spcPct val="90000"/>
              </a:lnSpc>
              <a:spcBef>
                <a:spcPts val="500"/>
              </a:spcBef>
              <a:spcAft>
                <a:spcPts val="0"/>
              </a:spcAft>
              <a:buClr>
                <a:schemeClr val="lt1"/>
              </a:buClr>
              <a:buSzPts val="3600"/>
              <a:buChar char="•"/>
            </a:pPr>
            <a:r>
              <a:rPr lang="en-US" sz="3600">
                <a:solidFill>
                  <a:schemeClr val="lt1"/>
                </a:solidFill>
              </a:rPr>
              <a:t>Flexible levels</a:t>
            </a:r>
            <a:endParaRPr/>
          </a:p>
          <a:p>
            <a:pPr marL="685800" lvl="1" indent="-228600" algn="l" rtl="0">
              <a:lnSpc>
                <a:spcPct val="90000"/>
              </a:lnSpc>
              <a:spcBef>
                <a:spcPts val="500"/>
              </a:spcBef>
              <a:spcAft>
                <a:spcPts val="0"/>
              </a:spcAft>
              <a:buClr>
                <a:schemeClr val="lt1"/>
              </a:buClr>
              <a:buSzPts val="3600"/>
              <a:buChar char="•"/>
            </a:pPr>
            <a:r>
              <a:rPr lang="en-US" sz="3600">
                <a:solidFill>
                  <a:schemeClr val="lt1"/>
                </a:solidFill>
              </a:rPr>
              <a:t>Computational Thinking </a:t>
            </a:r>
            <a:endParaRPr/>
          </a:p>
          <a:p>
            <a:pPr marL="685800" lvl="1" indent="-25400" algn="l" rtl="0">
              <a:lnSpc>
                <a:spcPct val="90000"/>
              </a:lnSpc>
              <a:spcBef>
                <a:spcPts val="500"/>
              </a:spcBef>
              <a:spcAft>
                <a:spcPts val="0"/>
              </a:spcAft>
              <a:buClr>
                <a:schemeClr val="dk1"/>
              </a:buClr>
              <a:buSzPts val="3200"/>
              <a:buNone/>
            </a:pPr>
            <a:endParaRPr sz="3200">
              <a:solidFill>
                <a:schemeClr val="lt1"/>
              </a:solidFill>
            </a:endParaRPr>
          </a:p>
          <a:p>
            <a:pPr marL="1600200" lvl="3" indent="-38100" algn="l" rtl="0">
              <a:lnSpc>
                <a:spcPct val="90000"/>
              </a:lnSpc>
              <a:spcBef>
                <a:spcPts val="500"/>
              </a:spcBef>
              <a:spcAft>
                <a:spcPts val="0"/>
              </a:spcAft>
              <a:buClr>
                <a:schemeClr val="dk1"/>
              </a:buClr>
              <a:buSzPts val="3000"/>
              <a:buNone/>
            </a:pPr>
            <a:endParaRPr sz="3000">
              <a:solidFill>
                <a:schemeClr val="lt1"/>
              </a:solidFill>
            </a:endParaRPr>
          </a:p>
        </p:txBody>
      </p:sp>
      <p:sp>
        <p:nvSpPr>
          <p:cNvPr id="663" name="Google Shape;663;p28"/>
          <p:cNvSpPr txBox="1">
            <a:spLocks noGrp="1"/>
          </p:cNvSpPr>
          <p:nvPr>
            <p:ph type="title"/>
          </p:nvPr>
        </p:nvSpPr>
        <p:spPr>
          <a:xfrm>
            <a:off x="567072" y="-7979"/>
            <a:ext cx="11500044" cy="125141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br>
              <a:rPr lang="en-US"/>
            </a:br>
            <a:br>
              <a:rPr lang="en-US"/>
            </a:br>
            <a:r>
              <a:rPr lang="en-US"/>
              <a:t>RoboGarden</a:t>
            </a:r>
            <a:br>
              <a:rPr lang="en-US"/>
            </a:br>
            <a:endParaRPr/>
          </a:p>
        </p:txBody>
      </p:sp>
      <p:pic>
        <p:nvPicPr>
          <p:cNvPr id="664" name="Google Shape;664;p28"/>
          <p:cNvPicPr preferRelativeResize="0">
            <a:picLocks noGrp="1"/>
          </p:cNvPicPr>
          <p:nvPr>
            <p:ph type="pic" idx="2"/>
          </p:nvPr>
        </p:nvPicPr>
        <p:blipFill rotWithShape="1">
          <a:blip r:embed="rId3">
            <a:alphaModFix/>
          </a:blip>
          <a:srcRect l="10046" r="10044"/>
          <a:stretch/>
        </p:blipFill>
        <p:spPr>
          <a:xfrm>
            <a:off x="6687313" y="-16339"/>
            <a:ext cx="5504687" cy="6890677"/>
          </a:xfrm>
          <a:prstGeom prst="rect">
            <a:avLst/>
          </a:prstGeom>
          <a:solidFill>
            <a:srgbClr val="D8D8D8"/>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70F0-D802-8C97-4863-058CF1B464C8}"/>
              </a:ext>
            </a:extLst>
          </p:cNvPr>
          <p:cNvSpPr>
            <a:spLocks noGrp="1"/>
          </p:cNvSpPr>
          <p:nvPr>
            <p:ph type="title"/>
          </p:nvPr>
        </p:nvSpPr>
        <p:spPr/>
        <p:txBody>
          <a:bodyPr/>
          <a:lstStyle/>
          <a:p>
            <a:r>
              <a:rPr lang="en-US" dirty="0"/>
              <a:t>What’s next for JA????</a:t>
            </a:r>
          </a:p>
        </p:txBody>
      </p:sp>
      <p:sp>
        <p:nvSpPr>
          <p:cNvPr id="3" name="Text Placeholder 2">
            <a:extLst>
              <a:ext uri="{FF2B5EF4-FFF2-40B4-BE49-F238E27FC236}">
                <a16:creationId xmlns:a16="http://schemas.microsoft.com/office/drawing/2014/main" id="{7499A039-6738-74AE-A6F1-2697EDFB2C5E}"/>
              </a:ext>
            </a:extLst>
          </p:cNvPr>
          <p:cNvSpPr>
            <a:spLocks noGrp="1"/>
          </p:cNvSpPr>
          <p:nvPr>
            <p:ph type="body" idx="1"/>
          </p:nvPr>
        </p:nvSpPr>
        <p:spPr>
          <a:xfrm>
            <a:off x="651750" y="1922585"/>
            <a:ext cx="11070858" cy="4478215"/>
          </a:xfrm>
        </p:spPr>
        <p:txBody>
          <a:bodyPr/>
          <a:lstStyle/>
          <a:p>
            <a:endParaRPr lang="en-US" dirty="0"/>
          </a:p>
        </p:txBody>
      </p:sp>
      <p:pic>
        <p:nvPicPr>
          <p:cNvPr id="6" name="Picture 5">
            <a:extLst>
              <a:ext uri="{FF2B5EF4-FFF2-40B4-BE49-F238E27FC236}">
                <a16:creationId xmlns:a16="http://schemas.microsoft.com/office/drawing/2014/main" id="{6C2949CF-AEA0-3CB7-B2B2-BC16A057FB80}"/>
              </a:ext>
            </a:extLst>
          </p:cNvPr>
          <p:cNvPicPr>
            <a:picLocks noChangeAspect="1"/>
          </p:cNvPicPr>
          <p:nvPr/>
        </p:nvPicPr>
        <p:blipFill rotWithShape="1">
          <a:blip r:embed="rId3"/>
          <a:srcRect l="-683" t="35787" r="683" b="-2303"/>
          <a:stretch/>
        </p:blipFill>
        <p:spPr>
          <a:xfrm>
            <a:off x="1203104" y="2447192"/>
            <a:ext cx="6862373" cy="3429000"/>
          </a:xfrm>
          <a:prstGeom prst="rect">
            <a:avLst/>
          </a:prstGeom>
        </p:spPr>
      </p:pic>
    </p:spTree>
    <p:extLst>
      <p:ext uri="{BB962C8B-B14F-4D97-AF65-F5344CB8AC3E}">
        <p14:creationId xmlns:p14="http://schemas.microsoft.com/office/powerpoint/2010/main" val="181093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29"/>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500"/>
              <a:buFont typeface="Montserrat"/>
              <a:buNone/>
            </a:pPr>
            <a:r>
              <a:rPr lang="en-US" sz="3500">
                <a:solidFill>
                  <a:schemeClr val="lt1"/>
                </a:solidFill>
              </a:rPr>
              <a:t>Because of you…</a:t>
            </a:r>
            <a:endParaRPr/>
          </a:p>
        </p:txBody>
      </p:sp>
      <p:sp>
        <p:nvSpPr>
          <p:cNvPr id="671" name="Google Shape;671;p29"/>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p>
            <a:pPr marL="171450" lvl="0" indent="-19050" algn="l" rtl="0">
              <a:lnSpc>
                <a:spcPct val="100000"/>
              </a:lnSpc>
              <a:spcBef>
                <a:spcPts val="0"/>
              </a:spcBef>
              <a:spcAft>
                <a:spcPts val="0"/>
              </a:spcAft>
              <a:buClr>
                <a:schemeClr val="lt1"/>
              </a:buClr>
              <a:buSzPts val="2400"/>
              <a:buFont typeface="Arial"/>
              <a:buNone/>
            </a:pPr>
            <a:endParaRPr/>
          </a:p>
        </p:txBody>
      </p:sp>
      <p:sp>
        <p:nvSpPr>
          <p:cNvPr id="672" name="Google Shape;672;p29"/>
          <p:cNvSpPr txBox="1"/>
          <p:nvPr/>
        </p:nvSpPr>
        <p:spPr>
          <a:xfrm>
            <a:off x="9680339" y="6512838"/>
            <a:ext cx="2473561" cy="339538"/>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900"/>
              <a:buFont typeface="Montserrat Medium"/>
              <a:buNone/>
            </a:pPr>
            <a:r>
              <a:rPr lang="en-US" sz="900" b="0" i="0" u="none" strike="noStrike" cap="none">
                <a:solidFill>
                  <a:schemeClr val="lt1"/>
                </a:solidFill>
                <a:latin typeface="Montserrat Medium"/>
                <a:ea typeface="Montserrat Medium"/>
                <a:cs typeface="Montserrat Medium"/>
                <a:sym typeface="Montserrat Medium"/>
              </a:rPr>
              <a:t>Photo by Kindred Hues Photography</a:t>
            </a:r>
            <a:endParaRPr sz="1400" b="0" i="0" u="none" strike="noStrike" cap="none">
              <a:solidFill>
                <a:srgbClr val="000000"/>
              </a:solidFill>
              <a:latin typeface="Arial"/>
              <a:ea typeface="Arial"/>
              <a:cs typeface="Arial"/>
              <a:sym typeface="Arial"/>
            </a:endParaRPr>
          </a:p>
        </p:txBody>
      </p:sp>
      <p:pic>
        <p:nvPicPr>
          <p:cNvPr id="673" name="Google Shape;673;p29" title="Because of You">
            <a:hlinkClick r:id="rId3"/>
          </p:cNvPr>
          <p:cNvPicPr preferRelativeResize="0"/>
          <p:nvPr/>
        </p:nvPicPr>
        <p:blipFill rotWithShape="1">
          <a:blip r:embed="rId4">
            <a:alphaModFix/>
          </a:blip>
          <a:srcRect/>
          <a:stretch/>
        </p:blipFill>
        <p:spPr>
          <a:xfrm>
            <a:off x="138725" y="1909274"/>
            <a:ext cx="6780400" cy="3813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fade">
                                      <p:cBhvr>
                                        <p:cTn id="7" dur="1"/>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r>
              <a:rPr lang="en-US" dirty="0"/>
              <a:t>Our Program Summary</a:t>
            </a:r>
            <a:r>
              <a:rPr lang="en-US" u="sng" dirty="0">
                <a:solidFill>
                  <a:schemeClr val="hlink"/>
                </a:solidFill>
                <a:hlinkClick r:id="rId3"/>
              </a:rPr>
              <a:t> </a:t>
            </a:r>
            <a:r>
              <a:rPr lang="en-US" u="sng" dirty="0">
                <a:solidFill>
                  <a:schemeClr val="hlink"/>
                </a:solidFill>
                <a:hlinkClick r:id="rId4"/>
              </a:rPr>
              <a:t>Link</a:t>
            </a:r>
            <a:endParaRPr dirty="0"/>
          </a:p>
        </p:txBody>
      </p:sp>
      <p:sp>
        <p:nvSpPr>
          <p:cNvPr id="446" name="Google Shape;446;p6"/>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p>
            <a:pPr marL="171450" lvl="0" indent="-19050" algn="l" rtl="0">
              <a:lnSpc>
                <a:spcPct val="100000"/>
              </a:lnSpc>
              <a:spcBef>
                <a:spcPts val="0"/>
              </a:spcBef>
              <a:spcAft>
                <a:spcPts val="0"/>
              </a:spcAft>
              <a:buClr>
                <a:schemeClr val="lt1"/>
              </a:buClr>
              <a:buSzPts val="2400"/>
              <a:buFont typeface="Arial"/>
              <a:buNone/>
            </a:pPr>
            <a:endParaRPr/>
          </a:p>
        </p:txBody>
      </p:sp>
      <p:pic>
        <p:nvPicPr>
          <p:cNvPr id="447" name="Google Shape;447;p6"/>
          <p:cNvPicPr preferRelativeResize="0"/>
          <p:nvPr/>
        </p:nvPicPr>
        <p:blipFill rotWithShape="1">
          <a:blip r:embed="rId5">
            <a:alphaModFix/>
          </a:blip>
          <a:srcRect/>
          <a:stretch/>
        </p:blipFill>
        <p:spPr>
          <a:xfrm>
            <a:off x="0" y="1215202"/>
            <a:ext cx="5788353" cy="5798915"/>
          </a:xfrm>
          <a:prstGeom prst="rect">
            <a:avLst/>
          </a:prstGeom>
          <a:noFill/>
          <a:ln>
            <a:noFill/>
          </a:ln>
        </p:spPr>
      </p:pic>
      <p:pic>
        <p:nvPicPr>
          <p:cNvPr id="448" name="Google Shape;448;p6"/>
          <p:cNvPicPr preferRelativeResize="0"/>
          <p:nvPr/>
        </p:nvPicPr>
        <p:blipFill rotWithShape="1">
          <a:blip r:embed="rId6">
            <a:alphaModFix/>
          </a:blip>
          <a:srcRect/>
          <a:stretch/>
        </p:blipFill>
        <p:spPr>
          <a:xfrm>
            <a:off x="6159232" y="1215202"/>
            <a:ext cx="5563376" cy="5763429"/>
          </a:xfrm>
          <a:prstGeom prst="rect">
            <a:avLst/>
          </a:prstGeom>
          <a:noFill/>
          <a:ln>
            <a:noFill/>
          </a:ln>
        </p:spPr>
      </p:pic>
    </p:spTree>
    <p:extLst>
      <p:ext uri="{BB962C8B-B14F-4D97-AF65-F5344CB8AC3E}">
        <p14:creationId xmlns:p14="http://schemas.microsoft.com/office/powerpoint/2010/main" val="3440421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0"/>
          <p:cNvSpPr txBox="1">
            <a:spLocks noGrp="1"/>
          </p:cNvSpPr>
          <p:nvPr>
            <p:ph type="title"/>
          </p:nvPr>
        </p:nvSpPr>
        <p:spPr>
          <a:xfrm>
            <a:off x="6024448" y="318052"/>
            <a:ext cx="5735752" cy="194246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6116"/>
              </a:buClr>
              <a:buSzPts val="5000"/>
              <a:buFont typeface="Proxima Nova Semibold"/>
              <a:buNone/>
            </a:pPr>
            <a:br>
              <a:rPr lang="en-US" b="0" i="0" u="none" strike="noStrike">
                <a:solidFill>
                  <a:srgbClr val="FF6116"/>
                </a:solidFill>
                <a:latin typeface="Proxima Nova Semibold"/>
                <a:ea typeface="Proxima Nova Semibold"/>
                <a:cs typeface="Proxima Nova Semibold"/>
                <a:sym typeface="Proxima Nova Semibold"/>
              </a:rPr>
            </a:br>
            <a:endParaRPr b="0" i="0" u="none" strike="noStrike">
              <a:solidFill>
                <a:srgbClr val="FF6116"/>
              </a:solidFill>
              <a:latin typeface="Times New Roman"/>
              <a:ea typeface="Times New Roman"/>
              <a:cs typeface="Times New Roman"/>
              <a:sym typeface="Times New Roman"/>
            </a:endParaRPr>
          </a:p>
        </p:txBody>
      </p:sp>
      <p:sp>
        <p:nvSpPr>
          <p:cNvPr id="680" name="Google Shape;680;p30"/>
          <p:cNvSpPr txBox="1">
            <a:spLocks noGrp="1"/>
          </p:cNvSpPr>
          <p:nvPr>
            <p:ph type="body" idx="1"/>
          </p:nvPr>
        </p:nvSpPr>
        <p:spPr>
          <a:xfrm>
            <a:off x="5642517" y="2832410"/>
            <a:ext cx="6549483" cy="33676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endParaRPr sz="2800"/>
          </a:p>
          <a:p>
            <a:pPr marL="0" lvl="0" indent="0" algn="l" rtl="0">
              <a:lnSpc>
                <a:spcPct val="90000"/>
              </a:lnSpc>
              <a:spcBef>
                <a:spcPts val="1000"/>
              </a:spcBef>
              <a:spcAft>
                <a:spcPts val="0"/>
              </a:spcAft>
              <a:buClr>
                <a:schemeClr val="lt1"/>
              </a:buClr>
              <a:buSzPts val="2800"/>
              <a:buNone/>
            </a:pPr>
            <a:r>
              <a:rPr lang="en-US" sz="2800"/>
              <a:t>Chris Meaden, </a:t>
            </a:r>
            <a:endParaRPr/>
          </a:p>
          <a:p>
            <a:pPr marL="0" lvl="0" indent="0" algn="l" rtl="0">
              <a:lnSpc>
                <a:spcPct val="90000"/>
              </a:lnSpc>
              <a:spcBef>
                <a:spcPts val="1000"/>
              </a:spcBef>
              <a:spcAft>
                <a:spcPts val="0"/>
              </a:spcAft>
              <a:buClr>
                <a:schemeClr val="lt1"/>
              </a:buClr>
              <a:buSzPts val="2800"/>
              <a:buNone/>
            </a:pPr>
            <a:r>
              <a:rPr lang="en-US" sz="2800"/>
              <a:t>Director of Teacher Development</a:t>
            </a:r>
            <a:endParaRPr/>
          </a:p>
          <a:p>
            <a:pPr marL="0" lvl="0" indent="0" algn="l" rtl="0">
              <a:lnSpc>
                <a:spcPct val="90000"/>
              </a:lnSpc>
              <a:spcBef>
                <a:spcPts val="1000"/>
              </a:spcBef>
              <a:spcAft>
                <a:spcPts val="0"/>
              </a:spcAft>
              <a:buClr>
                <a:schemeClr val="lt1"/>
              </a:buClr>
              <a:buSzPts val="2800"/>
              <a:buNone/>
            </a:pPr>
            <a:r>
              <a:rPr lang="en-US" sz="2800"/>
              <a:t>Junior Achievement of Southern Alberta</a:t>
            </a:r>
            <a:endParaRPr sz="2800"/>
          </a:p>
          <a:p>
            <a:pPr marL="0" lvl="0" indent="0" algn="l" rtl="0">
              <a:lnSpc>
                <a:spcPct val="90000"/>
              </a:lnSpc>
              <a:spcBef>
                <a:spcPts val="1000"/>
              </a:spcBef>
              <a:spcAft>
                <a:spcPts val="0"/>
              </a:spcAft>
              <a:buClr>
                <a:schemeClr val="lt1"/>
              </a:buClr>
              <a:buSzPts val="2800"/>
              <a:buNone/>
            </a:pPr>
            <a:endParaRPr sz="2800"/>
          </a:p>
          <a:p>
            <a:pPr marL="0" lvl="0" indent="0" algn="l" rtl="0">
              <a:lnSpc>
                <a:spcPct val="90000"/>
              </a:lnSpc>
              <a:spcBef>
                <a:spcPts val="1000"/>
              </a:spcBef>
              <a:spcAft>
                <a:spcPts val="0"/>
              </a:spcAft>
              <a:buClr>
                <a:schemeClr val="lt1"/>
              </a:buClr>
              <a:buSzPts val="2800"/>
              <a:buNone/>
            </a:pPr>
            <a:r>
              <a:rPr lang="en-US" sz="2800" u="sng">
                <a:solidFill>
                  <a:schemeClr val="hlink"/>
                </a:solidFill>
                <a:hlinkClick r:id="rId3"/>
              </a:rPr>
              <a:t>cmeaden@jasouthalberta.org</a:t>
            </a:r>
            <a:endParaRPr sz="2800"/>
          </a:p>
          <a:p>
            <a:pPr marL="0" lvl="0" indent="0" algn="l" rtl="0">
              <a:lnSpc>
                <a:spcPct val="90000"/>
              </a:lnSpc>
              <a:spcBef>
                <a:spcPts val="1000"/>
              </a:spcBef>
              <a:spcAft>
                <a:spcPts val="0"/>
              </a:spcAft>
              <a:buClr>
                <a:schemeClr val="lt1"/>
              </a:buClr>
              <a:buSzPts val="2800"/>
              <a:buNone/>
            </a:pPr>
            <a:endParaRPr sz="2800"/>
          </a:p>
          <a:p>
            <a:pPr marL="0" lvl="0" indent="0" algn="l" rtl="0">
              <a:lnSpc>
                <a:spcPct val="90000"/>
              </a:lnSpc>
              <a:spcBef>
                <a:spcPts val="1000"/>
              </a:spcBef>
              <a:spcAft>
                <a:spcPts val="0"/>
              </a:spcAft>
              <a:buClr>
                <a:schemeClr val="lt1"/>
              </a:buClr>
              <a:buSzPts val="3600"/>
              <a:buNone/>
            </a:pPr>
            <a:endParaRPr sz="3600" b="0" i="0" u="none" strike="noStrike">
              <a:solidFill>
                <a:srgbClr val="FF611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a:p>
        </p:txBody>
      </p:sp>
      <p:pic>
        <p:nvPicPr>
          <p:cNvPr id="681" name="Google Shape;681;p30"/>
          <p:cNvPicPr preferRelativeResize="0"/>
          <p:nvPr/>
        </p:nvPicPr>
        <p:blipFill rotWithShape="1">
          <a:blip r:embed="rId4">
            <a:alphaModFix/>
          </a:blip>
          <a:srcRect/>
          <a:stretch/>
        </p:blipFill>
        <p:spPr>
          <a:xfrm>
            <a:off x="7449016" y="611340"/>
            <a:ext cx="2299646" cy="2221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
          <p:cNvSpPr txBox="1">
            <a:spLocks noGrp="1"/>
          </p:cNvSpPr>
          <p:nvPr>
            <p:ph type="title"/>
          </p:nvPr>
        </p:nvSpPr>
        <p:spPr>
          <a:xfrm>
            <a:off x="651750" y="687237"/>
            <a:ext cx="10062633"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r>
              <a:rPr lang="en-US">
                <a:latin typeface="Montserrat"/>
                <a:ea typeface="Montserrat"/>
                <a:cs typeface="Montserrat"/>
                <a:sym typeface="Montserrat"/>
              </a:rPr>
              <a:t>JA Southern Alberta - Our reach</a:t>
            </a:r>
            <a:endParaRPr/>
          </a:p>
        </p:txBody>
      </p:sp>
      <p:pic>
        <p:nvPicPr>
          <p:cNvPr id="431" name="Google Shape;431;p4" descr="Company name&#10;&#10;Description automatically generated with medium confidence"/>
          <p:cNvPicPr preferRelativeResize="0"/>
          <p:nvPr/>
        </p:nvPicPr>
        <p:blipFill rotWithShape="1">
          <a:blip r:embed="rId3">
            <a:alphaModFix/>
          </a:blip>
          <a:srcRect/>
          <a:stretch/>
        </p:blipFill>
        <p:spPr>
          <a:xfrm>
            <a:off x="579120" y="2350549"/>
            <a:ext cx="11033760" cy="323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
          <p:cNvSpPr txBox="1">
            <a:spLocks noGrp="1"/>
          </p:cNvSpPr>
          <p:nvPr>
            <p:ph type="title"/>
          </p:nvPr>
        </p:nvSpPr>
        <p:spPr>
          <a:xfrm>
            <a:off x="651750" y="687237"/>
            <a:ext cx="10054832"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4000"/>
              <a:buFont typeface="Montserrat"/>
              <a:buNone/>
            </a:pPr>
            <a:r>
              <a:rPr lang="en-US"/>
              <a:t>Recognizing our supporters</a:t>
            </a:r>
            <a:endParaRPr/>
          </a:p>
        </p:txBody>
      </p:sp>
      <p:pic>
        <p:nvPicPr>
          <p:cNvPr id="438" name="Google Shape;438;p5" descr="Text&#10;&#10;Description automatically generated with low confidence"/>
          <p:cNvPicPr preferRelativeResize="0"/>
          <p:nvPr/>
        </p:nvPicPr>
        <p:blipFill rotWithShape="1">
          <a:blip r:embed="rId3">
            <a:alphaModFix/>
          </a:blip>
          <a:srcRect/>
          <a:stretch/>
        </p:blipFill>
        <p:spPr>
          <a:xfrm>
            <a:off x="2209800" y="2059251"/>
            <a:ext cx="7772400" cy="1175657"/>
          </a:xfrm>
          <a:prstGeom prst="rect">
            <a:avLst/>
          </a:prstGeom>
          <a:noFill/>
          <a:ln>
            <a:noFill/>
          </a:ln>
        </p:spPr>
      </p:pic>
      <p:pic>
        <p:nvPicPr>
          <p:cNvPr id="439" name="Google Shape;439;p5" descr="Logo, company name&#10;&#10;Description automatically generated"/>
          <p:cNvPicPr preferRelativeResize="0"/>
          <p:nvPr/>
        </p:nvPicPr>
        <p:blipFill rotWithShape="1">
          <a:blip r:embed="rId4">
            <a:alphaModFix/>
          </a:blip>
          <a:srcRect/>
          <a:stretch/>
        </p:blipFill>
        <p:spPr>
          <a:xfrm>
            <a:off x="2364466" y="3234908"/>
            <a:ext cx="7198360" cy="35696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
          <p:cNvSpPr txBox="1">
            <a:spLocks noGrp="1"/>
          </p:cNvSpPr>
          <p:nvPr>
            <p:ph type="title"/>
          </p:nvPr>
        </p:nvSpPr>
        <p:spPr>
          <a:xfrm>
            <a:off x="651750" y="319494"/>
            <a:ext cx="10054832"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Montserrat"/>
              <a:buNone/>
            </a:pPr>
            <a:r>
              <a:rPr lang="en-US" dirty="0"/>
              <a:t>Our Program Summary</a:t>
            </a:r>
            <a:r>
              <a:rPr lang="en-US" u="sng" dirty="0">
                <a:solidFill>
                  <a:schemeClr val="hlink"/>
                </a:solidFill>
                <a:hlinkClick r:id="rId3"/>
              </a:rPr>
              <a:t> </a:t>
            </a:r>
            <a:r>
              <a:rPr lang="en-US" u="sng" dirty="0">
                <a:solidFill>
                  <a:schemeClr val="hlink"/>
                </a:solidFill>
                <a:hlinkClick r:id="rId4"/>
              </a:rPr>
              <a:t>Link</a:t>
            </a:r>
            <a:endParaRPr dirty="0"/>
          </a:p>
        </p:txBody>
      </p:sp>
      <p:sp>
        <p:nvSpPr>
          <p:cNvPr id="446" name="Google Shape;446;p6"/>
          <p:cNvSpPr txBox="1">
            <a:spLocks noGrp="1"/>
          </p:cNvSpPr>
          <p:nvPr>
            <p:ph type="body" idx="1"/>
          </p:nvPr>
        </p:nvSpPr>
        <p:spPr>
          <a:xfrm>
            <a:off x="651750" y="1537253"/>
            <a:ext cx="11070858" cy="4751788"/>
          </a:xfrm>
          <a:prstGeom prst="rect">
            <a:avLst/>
          </a:prstGeom>
          <a:noFill/>
          <a:ln>
            <a:noFill/>
          </a:ln>
        </p:spPr>
        <p:txBody>
          <a:bodyPr spcFirstLastPara="1" wrap="square" lIns="91425" tIns="45700" rIns="91425" bIns="45700" anchor="t" anchorCtr="0">
            <a:noAutofit/>
          </a:bodyPr>
          <a:lstStyle/>
          <a:p>
            <a:pPr marL="171450" lvl="0" indent="-19050" algn="l" rtl="0">
              <a:lnSpc>
                <a:spcPct val="100000"/>
              </a:lnSpc>
              <a:spcBef>
                <a:spcPts val="0"/>
              </a:spcBef>
              <a:spcAft>
                <a:spcPts val="0"/>
              </a:spcAft>
              <a:buClr>
                <a:schemeClr val="lt1"/>
              </a:buClr>
              <a:buSzPts val="2400"/>
              <a:buFont typeface="Arial"/>
              <a:buNone/>
            </a:pPr>
            <a:endParaRPr/>
          </a:p>
        </p:txBody>
      </p:sp>
      <p:pic>
        <p:nvPicPr>
          <p:cNvPr id="447" name="Google Shape;447;p6"/>
          <p:cNvPicPr preferRelativeResize="0"/>
          <p:nvPr/>
        </p:nvPicPr>
        <p:blipFill rotWithShape="1">
          <a:blip r:embed="rId5">
            <a:alphaModFix/>
          </a:blip>
          <a:srcRect/>
          <a:stretch/>
        </p:blipFill>
        <p:spPr>
          <a:xfrm>
            <a:off x="0" y="1215202"/>
            <a:ext cx="5788353" cy="5798915"/>
          </a:xfrm>
          <a:prstGeom prst="rect">
            <a:avLst/>
          </a:prstGeom>
          <a:noFill/>
          <a:ln>
            <a:noFill/>
          </a:ln>
        </p:spPr>
      </p:pic>
      <p:pic>
        <p:nvPicPr>
          <p:cNvPr id="448" name="Google Shape;448;p6"/>
          <p:cNvPicPr preferRelativeResize="0"/>
          <p:nvPr/>
        </p:nvPicPr>
        <p:blipFill rotWithShape="1">
          <a:blip r:embed="rId6">
            <a:alphaModFix/>
          </a:blip>
          <a:srcRect/>
          <a:stretch/>
        </p:blipFill>
        <p:spPr>
          <a:xfrm>
            <a:off x="6159232" y="1215202"/>
            <a:ext cx="5563376" cy="57634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
          <p:cNvSpPr txBox="1">
            <a:spLocks noGrp="1"/>
          </p:cNvSpPr>
          <p:nvPr>
            <p:ph type="title"/>
          </p:nvPr>
        </p:nvSpPr>
        <p:spPr>
          <a:xfrm>
            <a:off x="651750" y="772581"/>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5000"/>
              <a:buFont typeface="Montserrat"/>
              <a:buNone/>
            </a:pPr>
            <a:r>
              <a:rPr lang="en-US"/>
              <a:t>Sharing the Work – JA can help!</a:t>
            </a:r>
            <a:endParaRPr/>
          </a:p>
        </p:txBody>
      </p:sp>
      <p:sp>
        <p:nvSpPr>
          <p:cNvPr id="455" name="Google Shape;455;p7"/>
          <p:cNvSpPr txBox="1">
            <a:spLocks noGrp="1"/>
          </p:cNvSpPr>
          <p:nvPr>
            <p:ph type="body" idx="1"/>
          </p:nvPr>
        </p:nvSpPr>
        <p:spPr>
          <a:xfrm>
            <a:off x="651750" y="2367214"/>
            <a:ext cx="7516890" cy="40335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404D"/>
              </a:buClr>
              <a:buSzPts val="2400"/>
              <a:buNone/>
            </a:pPr>
            <a:endParaRPr/>
          </a:p>
          <a:p>
            <a:pPr marL="171450" lvl="0" indent="-19050" algn="l" rtl="0">
              <a:lnSpc>
                <a:spcPct val="100000"/>
              </a:lnSpc>
              <a:spcBef>
                <a:spcPts val="0"/>
              </a:spcBef>
              <a:spcAft>
                <a:spcPts val="0"/>
              </a:spcAft>
              <a:buClr>
                <a:srgbClr val="22404D"/>
              </a:buClr>
              <a:buSzPts val="2400"/>
              <a:buFont typeface="Arial"/>
              <a:buNone/>
            </a:pPr>
            <a:endParaRPr/>
          </a:p>
        </p:txBody>
      </p:sp>
      <p:pic>
        <p:nvPicPr>
          <p:cNvPr id="456" name="Google Shape;456;p7"/>
          <p:cNvPicPr preferRelativeResize="0"/>
          <p:nvPr/>
        </p:nvPicPr>
        <p:blipFill rotWithShape="1">
          <a:blip r:embed="rId3">
            <a:alphaModFix/>
          </a:blip>
          <a:srcRect/>
          <a:stretch/>
        </p:blipFill>
        <p:spPr>
          <a:xfrm>
            <a:off x="398713" y="1504168"/>
            <a:ext cx="8022963" cy="53538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
          <p:cNvSpPr txBox="1">
            <a:spLocks noGrp="1"/>
          </p:cNvSpPr>
          <p:nvPr>
            <p:ph type="title"/>
          </p:nvPr>
        </p:nvSpPr>
        <p:spPr>
          <a:xfrm>
            <a:off x="651750" y="804295"/>
            <a:ext cx="11070858" cy="605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2404D"/>
              </a:buClr>
              <a:buSzPts val="5000"/>
              <a:buFont typeface="Montserrat"/>
              <a:buNone/>
            </a:pPr>
            <a:r>
              <a:rPr lang="en-US"/>
              <a:t>Visual Journal </a:t>
            </a:r>
            <a:r>
              <a:rPr lang="en-US" u="sng">
                <a:solidFill>
                  <a:schemeClr val="hlink"/>
                </a:solidFill>
                <a:hlinkClick r:id="rId3"/>
              </a:rPr>
              <a:t>Link</a:t>
            </a:r>
            <a:endParaRPr/>
          </a:p>
        </p:txBody>
      </p:sp>
      <p:sp>
        <p:nvSpPr>
          <p:cNvPr id="463" name="Google Shape;463;p8"/>
          <p:cNvSpPr txBox="1">
            <a:spLocks noGrp="1"/>
          </p:cNvSpPr>
          <p:nvPr>
            <p:ph type="body" idx="1"/>
          </p:nvPr>
        </p:nvSpPr>
        <p:spPr>
          <a:xfrm>
            <a:off x="651750" y="2367214"/>
            <a:ext cx="11070858" cy="4033586"/>
          </a:xfrm>
          <a:prstGeom prst="rect">
            <a:avLst/>
          </a:prstGeom>
          <a:noFill/>
          <a:ln>
            <a:noFill/>
          </a:ln>
        </p:spPr>
        <p:txBody>
          <a:bodyPr spcFirstLastPara="1" wrap="square" lIns="91425" tIns="45700" rIns="91425" bIns="45700" anchor="t" anchorCtr="0">
            <a:noAutofit/>
          </a:bodyPr>
          <a:lstStyle/>
          <a:p>
            <a:pPr marL="171450" lvl="0" indent="-19050" algn="l" rtl="0">
              <a:lnSpc>
                <a:spcPct val="100000"/>
              </a:lnSpc>
              <a:spcBef>
                <a:spcPts val="0"/>
              </a:spcBef>
              <a:spcAft>
                <a:spcPts val="0"/>
              </a:spcAft>
              <a:buClr>
                <a:srgbClr val="22404D"/>
              </a:buClr>
              <a:buSzPts val="2400"/>
              <a:buFont typeface="Arial"/>
              <a:buNone/>
            </a:pPr>
            <a:endParaRPr/>
          </a:p>
        </p:txBody>
      </p:sp>
      <p:pic>
        <p:nvPicPr>
          <p:cNvPr id="464" name="Google Shape;464;p8"/>
          <p:cNvPicPr preferRelativeResize="0"/>
          <p:nvPr/>
        </p:nvPicPr>
        <p:blipFill rotWithShape="1">
          <a:blip r:embed="rId4">
            <a:alphaModFix/>
          </a:blip>
          <a:srcRect/>
          <a:stretch/>
        </p:blipFill>
        <p:spPr>
          <a:xfrm>
            <a:off x="235205" y="1717287"/>
            <a:ext cx="8102035" cy="40335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9"/>
          <p:cNvSpPr txBox="1">
            <a:spLocks noGrp="1"/>
          </p:cNvSpPr>
          <p:nvPr>
            <p:ph type="title"/>
          </p:nvPr>
        </p:nvSpPr>
        <p:spPr>
          <a:xfrm>
            <a:off x="6024448" y="680225"/>
            <a:ext cx="5735752" cy="11485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3600"/>
              <a:buFont typeface="Montserrat ExtraBold"/>
              <a:buNone/>
            </a:pPr>
            <a:r>
              <a:rPr lang="en-US" sz="3600" dirty="0"/>
              <a:t> </a:t>
            </a:r>
            <a:br>
              <a:rPr lang="en-US" sz="3600" dirty="0"/>
            </a:br>
            <a:r>
              <a:rPr lang="en-US" sz="3600" dirty="0"/>
              <a:t> Alberta’s K – 6 Curriculum and </a:t>
            </a:r>
            <a:br>
              <a:rPr lang="en-US" sz="3600" dirty="0"/>
            </a:br>
            <a:r>
              <a:rPr lang="en-US" sz="3600" dirty="0"/>
              <a:t>Financial Literacy</a:t>
            </a:r>
            <a:br>
              <a:rPr lang="en-US" sz="3600" dirty="0"/>
            </a:br>
            <a:br>
              <a:rPr lang="en-US" sz="3600" dirty="0"/>
            </a:br>
            <a:endParaRPr sz="3600" dirty="0"/>
          </a:p>
        </p:txBody>
      </p:sp>
      <p:sp>
        <p:nvSpPr>
          <p:cNvPr id="471" name="Google Shape;471;p9"/>
          <p:cNvSpPr txBox="1">
            <a:spLocks noGrp="1"/>
          </p:cNvSpPr>
          <p:nvPr>
            <p:ph type="body" idx="1"/>
          </p:nvPr>
        </p:nvSpPr>
        <p:spPr>
          <a:xfrm>
            <a:off x="6024448" y="2149848"/>
            <a:ext cx="5735700" cy="4148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ts val="1400"/>
              <a:buNone/>
            </a:pPr>
            <a:endParaRPr>
              <a:highlight>
                <a:srgbClr val="FF0000"/>
              </a:highlight>
            </a:endParaRPr>
          </a:p>
          <a:p>
            <a:pPr marL="0" lvl="0" indent="0" algn="l" rtl="0">
              <a:lnSpc>
                <a:spcPct val="90000"/>
              </a:lnSpc>
              <a:spcBef>
                <a:spcPts val="1000"/>
              </a:spcBef>
              <a:spcAft>
                <a:spcPts val="0"/>
              </a:spcAft>
              <a:buClr>
                <a:schemeClr val="lt1"/>
              </a:buClr>
              <a:buSzPts val="2400"/>
              <a:buNone/>
            </a:pPr>
            <a:r>
              <a:rPr lang="en-US" sz="2400">
                <a:highlight>
                  <a:srgbClr val="FF0000"/>
                </a:highlight>
              </a:rPr>
              <a:t>Physical Education and Wellness</a:t>
            </a:r>
            <a:endParaRPr/>
          </a:p>
          <a:p>
            <a:pPr marL="0" lvl="0" indent="0" algn="l" rtl="0">
              <a:lnSpc>
                <a:spcPct val="90000"/>
              </a:lnSpc>
              <a:spcBef>
                <a:spcPts val="1000"/>
              </a:spcBef>
              <a:spcAft>
                <a:spcPts val="0"/>
              </a:spcAft>
              <a:buClr>
                <a:schemeClr val="lt1"/>
              </a:buClr>
              <a:buSzPts val="2400"/>
              <a:buNone/>
            </a:pPr>
            <a:r>
              <a:rPr lang="en-US" sz="2400"/>
              <a:t>	Scope and sequence of 	Financial Literacy K to 6</a:t>
            </a:r>
            <a:endParaRPr/>
          </a:p>
          <a:p>
            <a:pPr marL="0" lvl="0" indent="0" algn="l" rtl="0">
              <a:lnSpc>
                <a:spcPct val="90000"/>
              </a:lnSpc>
              <a:spcBef>
                <a:spcPts val="1000"/>
              </a:spcBef>
              <a:spcAft>
                <a:spcPts val="0"/>
              </a:spcAft>
              <a:buClr>
                <a:schemeClr val="lt1"/>
              </a:buClr>
              <a:buSzPts val="2400"/>
              <a:buNone/>
            </a:pPr>
            <a:endParaRPr sz="2400">
              <a:highlight>
                <a:srgbClr val="FF0000"/>
              </a:highlight>
            </a:endParaRPr>
          </a:p>
          <a:p>
            <a:pPr marL="0" lvl="0" indent="0" algn="l" rtl="0">
              <a:lnSpc>
                <a:spcPct val="90000"/>
              </a:lnSpc>
              <a:spcBef>
                <a:spcPts val="1000"/>
              </a:spcBef>
              <a:spcAft>
                <a:spcPts val="0"/>
              </a:spcAft>
              <a:buClr>
                <a:schemeClr val="lt1"/>
              </a:buClr>
              <a:buSzPts val="2400"/>
              <a:buNone/>
            </a:pPr>
            <a:r>
              <a:rPr lang="en-US" sz="2400">
                <a:highlight>
                  <a:srgbClr val="FF0000"/>
                </a:highlight>
                <a:latin typeface="Montserrat Medium"/>
                <a:ea typeface="Montserrat Medium"/>
                <a:cs typeface="Montserrat Medium"/>
                <a:sym typeface="Montserrat Medium"/>
              </a:rPr>
              <a:t>Curriculum Integration - math </a:t>
            </a:r>
            <a:endParaRPr/>
          </a:p>
          <a:p>
            <a:pPr marL="0" lvl="0" indent="0" algn="l" rtl="0">
              <a:lnSpc>
                <a:spcPct val="90000"/>
              </a:lnSpc>
              <a:spcBef>
                <a:spcPts val="1000"/>
              </a:spcBef>
              <a:spcAft>
                <a:spcPts val="0"/>
              </a:spcAft>
              <a:buClr>
                <a:schemeClr val="lt1"/>
              </a:buClr>
              <a:buSzPts val="2400"/>
              <a:buNone/>
            </a:pPr>
            <a:endParaRPr sz="2400"/>
          </a:p>
          <a:p>
            <a:pPr marL="0" lvl="0" indent="0" algn="l" rtl="0">
              <a:lnSpc>
                <a:spcPct val="90000"/>
              </a:lnSpc>
              <a:spcBef>
                <a:spcPts val="1000"/>
              </a:spcBef>
              <a:spcAft>
                <a:spcPts val="0"/>
              </a:spcAft>
              <a:buClr>
                <a:schemeClr val="lt1"/>
              </a:buClr>
              <a:buSzPts val="2400"/>
              <a:buNone/>
            </a:pPr>
            <a:endParaRPr sz="2400"/>
          </a:p>
          <a:p>
            <a:pPr marL="0" lvl="0" indent="0" algn="l" rtl="0">
              <a:lnSpc>
                <a:spcPct val="90000"/>
              </a:lnSpc>
              <a:spcBef>
                <a:spcPts val="1000"/>
              </a:spcBef>
              <a:spcAft>
                <a:spcPts val="0"/>
              </a:spcAft>
              <a:buClr>
                <a:schemeClr val="lt1"/>
              </a:buClr>
              <a:buSzPts val="2400"/>
              <a:buNone/>
            </a:pPr>
            <a:r>
              <a:rPr lang="en-US" sz="2400">
                <a:highlight>
                  <a:srgbClr val="FF0000"/>
                </a:highlight>
              </a:rPr>
              <a:t>Practical Skills</a:t>
            </a:r>
            <a:endParaRPr/>
          </a:p>
          <a:p>
            <a:pPr marL="0" lvl="0" indent="0" algn="l" rtl="0">
              <a:lnSpc>
                <a:spcPct val="90000"/>
              </a:lnSpc>
              <a:spcBef>
                <a:spcPts val="1000"/>
              </a:spcBef>
              <a:spcAft>
                <a:spcPts val="0"/>
              </a:spcAft>
              <a:buClr>
                <a:schemeClr val="lt1"/>
              </a:buClr>
              <a:buSzPts val="2400"/>
              <a:buNone/>
            </a:pPr>
            <a:r>
              <a:rPr lang="en-US" sz="2400"/>
              <a:t>	Financial Literacy is identified 	as one of the practical skills. 	</a:t>
            </a:r>
            <a:endParaRPr/>
          </a:p>
        </p:txBody>
      </p:sp>
    </p:spTree>
  </p:cSld>
  <p:clrMapOvr>
    <a:masterClrMapping/>
  </p:clrMapOvr>
</p:sld>
</file>

<file path=ppt/theme/theme1.xml><?xml version="1.0" encoding="utf-8"?>
<a:theme xmlns:a="http://schemas.openxmlformats.org/drawingml/2006/main" name="Office Theme">
  <a:themeElements>
    <a:clrScheme name="JA Brand Colors">
      <a:dk1>
        <a:srgbClr val="22404D"/>
      </a:dk1>
      <a:lt1>
        <a:srgbClr val="FFFFFF"/>
      </a:lt1>
      <a:dk2>
        <a:srgbClr val="285F74"/>
      </a:dk2>
      <a:lt2>
        <a:srgbClr val="C3EDEF"/>
      </a:lt2>
      <a:accent1>
        <a:srgbClr val="00A0AF"/>
      </a:accent1>
      <a:accent2>
        <a:srgbClr val="E3E24F"/>
      </a:accent2>
      <a:accent3>
        <a:srgbClr val="00C0CA"/>
      </a:accent3>
      <a:accent4>
        <a:srgbClr val="28708B"/>
      </a:accent4>
      <a:accent5>
        <a:srgbClr val="009324"/>
      </a:accent5>
      <a:accent6>
        <a:srgbClr val="8FC340"/>
      </a:accent6>
      <a:hlink>
        <a:srgbClr val="99D9DF"/>
      </a:hlink>
      <a:folHlink>
        <a:srgbClr val="008B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3796</TotalTime>
  <Words>3594</Words>
  <Application>Microsoft Office PowerPoint</Application>
  <PresentationFormat>Widescreen</PresentationFormat>
  <Paragraphs>485</Paragraphs>
  <Slides>34</Slides>
  <Notes>34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Montserrat ExtraBold</vt:lpstr>
      <vt:lpstr>Montserrat</vt:lpstr>
      <vt:lpstr>Arial</vt:lpstr>
      <vt:lpstr>Meiryo</vt:lpstr>
      <vt:lpstr>Wingdings</vt:lpstr>
      <vt:lpstr>Proxima Nova Semibold</vt:lpstr>
      <vt:lpstr>Times New Roman</vt:lpstr>
      <vt:lpstr>Courier New</vt:lpstr>
      <vt:lpstr>Montserrat SemiBold</vt:lpstr>
      <vt:lpstr>Montserrat Black</vt:lpstr>
      <vt:lpstr>Arial Black</vt:lpstr>
      <vt:lpstr>Calibri</vt:lpstr>
      <vt:lpstr>Gill Sans</vt:lpstr>
      <vt:lpstr>Montserrat Medium</vt:lpstr>
      <vt:lpstr>Office Theme</vt:lpstr>
      <vt:lpstr>Money Talks –   Grade 5  Financial Literacy  </vt:lpstr>
      <vt:lpstr>About JA</vt:lpstr>
      <vt:lpstr>Skills we focus on</vt:lpstr>
      <vt:lpstr>JA Southern Alberta - Our reach</vt:lpstr>
      <vt:lpstr>Recognizing our supporters</vt:lpstr>
      <vt:lpstr>Our Program Summary Link</vt:lpstr>
      <vt:lpstr>Sharing the Work – JA can help!</vt:lpstr>
      <vt:lpstr>Visual Journal Link</vt:lpstr>
      <vt:lpstr>   Alberta’s K – 6 Curriculum and  Financial Literacy  </vt:lpstr>
      <vt:lpstr>Organizing Idea for Financial Literacy  K to 6 (PE/Wellness)</vt:lpstr>
      <vt:lpstr>Grade 5 Learning Outcome</vt:lpstr>
      <vt:lpstr>Grade 5 KUSPS</vt:lpstr>
      <vt:lpstr>PowerPoint Presentation</vt:lpstr>
      <vt:lpstr>PowerPoint Presentation</vt:lpstr>
      <vt:lpstr>PowerPoint Presentation</vt:lpstr>
      <vt:lpstr>What will you do with your profits?</vt:lpstr>
      <vt:lpstr>PowerPoint Presentation</vt:lpstr>
      <vt:lpstr>Week 1       +$21</vt:lpstr>
      <vt:lpstr>Week 2     +$21</vt:lpstr>
      <vt:lpstr>Week 3 +$21</vt:lpstr>
      <vt:lpstr>Week 4 +$21</vt:lpstr>
      <vt:lpstr>Week 5 +$21</vt:lpstr>
      <vt:lpstr>Look at your budget again</vt:lpstr>
      <vt:lpstr>PowerPoint Presentation</vt:lpstr>
      <vt:lpstr>PowerPoint Presentation</vt:lpstr>
      <vt:lpstr>PowerPoint Presentation</vt:lpstr>
      <vt:lpstr>PowerPoint Presentation</vt:lpstr>
      <vt:lpstr>Are You a SMART Consumer? </vt:lpstr>
      <vt:lpstr>Extensions for Learning</vt:lpstr>
      <vt:lpstr>  RoboGarden </vt:lpstr>
      <vt:lpstr>What’s next for JA????</vt:lpstr>
      <vt:lpstr>Because of you…</vt:lpstr>
      <vt:lpstr>Our Program Summary Link</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Talks –   Grade 5  Financial Literacy  </dc:title>
  <dc:creator>Tere Stouffer</dc:creator>
  <cp:lastModifiedBy>chris meaden</cp:lastModifiedBy>
  <cp:revision>21</cp:revision>
  <dcterms:created xsi:type="dcterms:W3CDTF">2022-03-03T10:30:08Z</dcterms:created>
  <dcterms:modified xsi:type="dcterms:W3CDTF">2023-04-28T05:07:49Z</dcterms:modified>
</cp:coreProperties>
</file>