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5"/>
    <p:sldMasterId id="2147483671"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Lst>
  <p:sldSz cy="5143500" cx="9144000"/>
  <p:notesSz cx="6858000" cy="9144000"/>
  <p:embeddedFontLst>
    <p:embeddedFont>
      <p:font typeface="Architects Daughter"/>
      <p:regular r:id="rId26"/>
    </p:embeddedFont>
    <p:embeddedFont>
      <p:font typeface="Waiting for the Sunrise"/>
      <p:regular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9459035-C492-48F1-B8B3-BA7AA87464F8}">
  <a:tblStyle styleId="{F9459035-C492-48F1-B8B3-BA7AA87464F8}"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font" Target="fonts/ArchitectsDaughter-regular.fntdata"/><Relationship Id="rId25" Type="http://schemas.openxmlformats.org/officeDocument/2006/relationships/slide" Target="slides/slide18.xml"/><Relationship Id="rId27" Type="http://schemas.openxmlformats.org/officeDocument/2006/relationships/font" Target="fonts/WaitingfortheSunrise-regular.fntdata"/><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7" name="Google Shape;9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t>Brings focus to the organizing idea</a:t>
            </a:r>
            <a:endParaRPr i="1" sz="1400"/>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00000"/>
              </a:lnSpc>
              <a:spcBef>
                <a:spcPts val="0"/>
              </a:spcBef>
              <a:spcAft>
                <a:spcPts val="0"/>
              </a:spcAft>
              <a:buSzPts val="1100"/>
              <a:buNone/>
            </a:pPr>
            <a:r>
              <a:rPr lang="en"/>
              <a:t>What the students need to know</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1" name="Google Shape;161;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equality create opportunities to reimagine number?</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15000"/>
              </a:lnSpc>
              <a:spcBef>
                <a:spcPts val="0"/>
              </a:spcBef>
              <a:spcAft>
                <a:spcPts val="0"/>
              </a:spcAft>
              <a:buSzPts val="1100"/>
              <a:buNone/>
            </a:pPr>
            <a:r>
              <a:rPr lang="en">
                <a:solidFill>
                  <a:schemeClr val="dk1"/>
                </a:solidFill>
              </a:rPr>
              <a:t>Equations can be solved through a process of adding, subtracting, multiplying, or dividing the same number on both sides of the equation (preservation of equality).</a:t>
            </a:r>
            <a:endParaRPr>
              <a:solidFill>
                <a:schemeClr val="dk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8" name="Google Shape;168;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In what ways can geometric properties define space?</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15000"/>
              </a:lnSpc>
              <a:spcBef>
                <a:spcPts val="0"/>
              </a:spcBef>
              <a:spcAft>
                <a:spcPts val="0"/>
              </a:spcAft>
              <a:buSzPts val="1100"/>
              <a:buNone/>
            </a:pPr>
            <a:r>
              <a:rPr lang="en">
                <a:solidFill>
                  <a:schemeClr val="dk1"/>
                </a:solidFill>
              </a:rPr>
              <a:t>Angle relationships, including supplementary and complementary, are geometric properties.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Two angles that compose 90° are complementary angles.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Two angles that compose 180° are supplementary angles.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Quadrilaterals include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squares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rectangles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parallelograms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trapezoids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rhombuses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Side length can be used to describe triangles as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equilateral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isosceles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scalene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Triangles can be classified according to angle as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right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obtuse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acute</a:t>
            </a:r>
            <a:endParaRPr>
              <a:solidFill>
                <a:schemeClr val="dk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5" name="Google Shape;175;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In what ways can geometric properties define space?</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15000"/>
              </a:lnSpc>
              <a:spcBef>
                <a:spcPts val="0"/>
              </a:spcBef>
              <a:spcAft>
                <a:spcPts val="0"/>
              </a:spcAft>
              <a:buSzPts val="1100"/>
              <a:buNone/>
            </a:pPr>
            <a:r>
              <a:rPr lang="en">
                <a:solidFill>
                  <a:schemeClr val="dk1"/>
                </a:solidFill>
              </a:rPr>
              <a:t>Many shapes in the environment resemble polygons.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Transformations can be used to illustrate geometric properties of a polygon.</a:t>
            </a:r>
            <a:endParaRPr>
              <a:solidFill>
                <a:schemeClr val="dk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2" name="Google Shape;182;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area characterize space?</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Tiling is the process of measuring an area with many copies of a unit, without gaps or overlaps.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The unit can be chosen based on the area to be measured. Area can be measured with non-standard units or standard units.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The area of a rectangle equals the product of its perpendicular side lengths.</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9" name="Google Shape;189;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area characterize space?</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Area can be estimated using a referent for a square centimetre. </a:t>
            </a:r>
            <a:endParaRPr>
              <a:solidFill>
                <a:schemeClr val="dk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6" name="Google Shape;196;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In what ways can angles be described?</a:t>
            </a:r>
            <a:endParaRPr i="1" sz="1400">
              <a:solidFill>
                <a:schemeClr val="dk1"/>
              </a:solidFill>
            </a:endParaRPr>
          </a:p>
          <a:p>
            <a:pPr indent="0" lvl="0" marL="0" rtl="0" algn="l">
              <a:lnSpc>
                <a:spcPct val="100000"/>
              </a:lnSpc>
              <a:spcBef>
                <a:spcPts val="0"/>
              </a:spcBef>
              <a:spcAft>
                <a:spcPts val="0"/>
              </a:spcAft>
              <a:buSzPts val="1100"/>
              <a:buNone/>
            </a:pPr>
            <a:r>
              <a:t/>
            </a:r>
            <a:endParaRPr i="1"/>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50000"/>
              </a:lnSpc>
              <a:spcBef>
                <a:spcPts val="0"/>
              </a:spcBef>
              <a:spcAft>
                <a:spcPts val="0"/>
              </a:spcAft>
              <a:buSzPts val="1100"/>
              <a:buNone/>
            </a:pPr>
            <a:r>
              <a:rPr lang="en">
                <a:solidFill>
                  <a:schemeClr val="dk1"/>
                </a:solidFill>
              </a:rPr>
              <a:t>One degree represents 1/360 of the rotation of a full circle.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Angles can be classified according to their measure: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Acute angles measure less than 90°</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Right angles measure 90°</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Obtuse angles measure between 90° and 180°</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Straight angles measure 180°.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A benchmark is a known angle to which another angle can be compared.</a:t>
            </a:r>
            <a:endParaRPr>
              <a:solidFill>
                <a:schemeClr val="dk1"/>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3" name="Google Shape;203;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sequences provide insight into change?</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50000"/>
              </a:lnSpc>
              <a:spcBef>
                <a:spcPts val="0"/>
              </a:spcBef>
              <a:spcAft>
                <a:spcPts val="0"/>
              </a:spcAft>
              <a:buSzPts val="1100"/>
              <a:buNone/>
            </a:pPr>
            <a:r>
              <a:rPr lang="en">
                <a:solidFill>
                  <a:schemeClr val="dk1"/>
                </a:solidFill>
              </a:rPr>
              <a:t>The sequences of triangular and square numbers are examples of increasing sequences.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The Fibonacci sequence is an increasing sequence that occurs in nature</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An arithmetic sequence progresses through addition or subtraction.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A skip-counting sequence is an example of an arithmetic sequence.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A geometric sequence progresses through multiplication. A geometric sequence begins at a number other than zero.</a:t>
            </a:r>
            <a:endParaRPr>
              <a:solidFill>
                <a:schemeClr val="dk1"/>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0" name="Google Shape;210;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lang="en" sz="1400">
                <a:solidFill>
                  <a:schemeClr val="dk1"/>
                </a:solidFill>
              </a:rPr>
              <a:t>What might be the relevance of duration to daily living?</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15000"/>
              </a:lnSpc>
              <a:spcBef>
                <a:spcPts val="0"/>
              </a:spcBef>
              <a:spcAft>
                <a:spcPts val="0"/>
              </a:spcAft>
              <a:buSzPts val="1100"/>
              <a:buNone/>
            </a:pPr>
            <a:r>
              <a:rPr lang="en">
                <a:solidFill>
                  <a:schemeClr val="dk1"/>
                </a:solidFill>
              </a:rPr>
              <a:t>Time of day can be expressed with fractions of a circle, including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quarter past the hour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half past the hour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quarter to the hour.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Duration can be determined by finding the difference between a start time and an end time.</a:t>
            </a:r>
            <a:endParaRPr>
              <a:solidFill>
                <a:schemeClr val="dk1"/>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7" name="Google Shape;217;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lang="en" sz="1400">
                <a:solidFill>
                  <a:schemeClr val="dk1"/>
                </a:solidFill>
              </a:rPr>
              <a:t>In what ways can communication be shaped by the choice of representation?</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15000"/>
              </a:lnSpc>
              <a:spcBef>
                <a:spcPts val="0"/>
              </a:spcBef>
              <a:spcAft>
                <a:spcPts val="0"/>
              </a:spcAft>
              <a:buSzPts val="1100"/>
              <a:buNone/>
            </a:pPr>
            <a:r>
              <a:rPr lang="en">
                <a:solidFill>
                  <a:schemeClr val="dk1"/>
                </a:solidFill>
              </a:rPr>
              <a:t>A statistical problem-solving process includes: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formulating statistical questions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collecting data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representing data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interpreting data.</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Many-to-one correspondence is the representation of many objects using one object or interval on a graph.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Common graphs include:</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pictographs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bar graphs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dot plots.</a:t>
            </a:r>
            <a:endParaRPr>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5" name="Google Shape;105;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place value facilitate interpretation of number?</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00000"/>
              </a:lnSpc>
              <a:spcBef>
                <a:spcPts val="0"/>
              </a:spcBef>
              <a:spcAft>
                <a:spcPts val="0"/>
              </a:spcAft>
              <a:buSzPts val="1100"/>
              <a:buNone/>
            </a:pPr>
            <a:r>
              <a:rPr lang="en">
                <a:solidFill>
                  <a:schemeClr val="dk1"/>
                </a:solidFill>
              </a:rPr>
              <a:t>For numbers in base-10, each place has one-tenth the value of the place to its left. Multiplying or dividing a number by 10 corresponds to shifting place value one position to the left or right, respectively. </a:t>
            </a:r>
            <a:endParaRPr>
              <a:solidFill>
                <a:schemeClr val="dk1"/>
              </a:solidFill>
            </a:endParaRPr>
          </a:p>
          <a:p>
            <a:pPr indent="0" lvl="0" marL="0" rtl="0" algn="l">
              <a:lnSpc>
                <a:spcPct val="100000"/>
              </a:lnSpc>
              <a:spcBef>
                <a:spcPts val="0"/>
              </a:spcBef>
              <a:spcAft>
                <a:spcPts val="0"/>
              </a:spcAft>
              <a:buSzPts val="1100"/>
              <a:buNone/>
            </a:pPr>
            <a:r>
              <a:rPr lang="en">
                <a:solidFill>
                  <a:schemeClr val="dk1"/>
                </a:solidFill>
              </a:rPr>
              <a:t>The decimal separator is a point in English and a comma in French. </a:t>
            </a:r>
            <a:endParaRPr>
              <a:solidFill>
                <a:schemeClr val="dk1"/>
              </a:solidFill>
            </a:endParaRPr>
          </a:p>
          <a:p>
            <a:pPr indent="0" lvl="0" marL="0" rtl="0" algn="l">
              <a:lnSpc>
                <a:spcPct val="100000"/>
              </a:lnSpc>
              <a:spcBef>
                <a:spcPts val="0"/>
              </a:spcBef>
              <a:spcAft>
                <a:spcPts val="0"/>
              </a:spcAft>
              <a:buSzPts val="1100"/>
              <a:buNone/>
            </a:pPr>
            <a:r>
              <a:rPr lang="en">
                <a:solidFill>
                  <a:schemeClr val="dk1"/>
                </a:solidFill>
              </a:rPr>
              <a:t>Numbers, including decimal numbers, can be composed in various ways using place value. </a:t>
            </a:r>
            <a:endParaRPr>
              <a:solidFill>
                <a:schemeClr val="dk1"/>
              </a:solidFill>
            </a:endParaRPr>
          </a:p>
          <a:p>
            <a:pPr indent="0" lvl="0" marL="0" rtl="0" algn="l">
              <a:lnSpc>
                <a:spcPct val="100000"/>
              </a:lnSpc>
              <a:spcBef>
                <a:spcPts val="0"/>
              </a:spcBef>
              <a:spcAft>
                <a:spcPts val="0"/>
              </a:spcAft>
              <a:buSzPts val="1100"/>
              <a:buNone/>
            </a:pPr>
            <a:r>
              <a:rPr lang="en">
                <a:solidFill>
                  <a:schemeClr val="dk1"/>
                </a:solidFill>
              </a:rPr>
              <a:t>A zero placed to the right of the last digit in a decimal number does not change the value of the number. </a:t>
            </a:r>
            <a:endParaRPr>
              <a:solidFill>
                <a:schemeClr val="dk1"/>
              </a:solidFill>
            </a:endParaRPr>
          </a:p>
          <a:p>
            <a:pPr indent="0" lvl="0" marL="0" rtl="0" algn="l">
              <a:lnSpc>
                <a:spcPct val="100000"/>
              </a:lnSpc>
              <a:spcBef>
                <a:spcPts val="0"/>
              </a:spcBef>
              <a:spcAft>
                <a:spcPts val="0"/>
              </a:spcAft>
              <a:buSzPts val="1100"/>
              <a:buNone/>
            </a:pPr>
            <a:r>
              <a:rPr lang="en">
                <a:solidFill>
                  <a:schemeClr val="dk1"/>
                </a:solidFill>
              </a:rPr>
              <a:t>The word and is used to indicate the decimal point when reading a number.</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2" name="Google Shape;112;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understanding of addition and subtraction be extended to decimal numbers?</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50000"/>
              </a:lnSpc>
              <a:spcBef>
                <a:spcPts val="0"/>
              </a:spcBef>
              <a:spcAft>
                <a:spcPts val="0"/>
              </a:spcAft>
              <a:buSzPts val="1100"/>
              <a:buNone/>
            </a:pPr>
            <a:r>
              <a:rPr lang="en">
                <a:solidFill>
                  <a:schemeClr val="dk1"/>
                </a:solidFill>
              </a:rPr>
              <a:t>Standard algorithms for addition and subtraction of decimal numbers are conventional procedures based on place value.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Estimation can be used to check the reasonableness of a sum or difference.</a:t>
            </a:r>
            <a:endParaRPr>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9" name="Google Shape;119;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multiplication and division characterize the composition of numbers?</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50000"/>
              </a:lnSpc>
              <a:spcBef>
                <a:spcPts val="0"/>
              </a:spcBef>
              <a:spcAft>
                <a:spcPts val="0"/>
              </a:spcAft>
              <a:buSzPts val="1100"/>
              <a:buNone/>
            </a:pPr>
            <a:r>
              <a:rPr lang="en">
                <a:solidFill>
                  <a:schemeClr val="dk1"/>
                </a:solidFill>
              </a:rPr>
              <a:t>A factor of a number is a divisor of that number.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A number is a multiple of any of its factors.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A prime number has factors of only itself and one.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A composite number has factors other than one and itself.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Zero and one are neither prime nor composite numbers.</a:t>
            </a:r>
            <a:endParaRPr>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6" name="Google Shape;126;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multiplication and division be interpreted?</a:t>
            </a:r>
            <a:endParaRPr i="1" sz="1400">
              <a:solidFill>
                <a:schemeClr val="dk1"/>
              </a:solidFill>
            </a:endParaRPr>
          </a:p>
          <a:p>
            <a:pPr indent="0" lvl="0" marL="0" rtl="0" algn="l">
              <a:lnSpc>
                <a:spcPct val="100000"/>
              </a:lnSpc>
              <a:spcBef>
                <a:spcPts val="0"/>
              </a:spcBef>
              <a:spcAft>
                <a:spcPts val="0"/>
              </a:spcAft>
              <a:buSzPts val="1100"/>
              <a:buNone/>
            </a:pPr>
            <a:r>
              <a:t/>
            </a:r>
            <a:endParaRPr i="1"/>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50000"/>
              </a:lnSpc>
              <a:spcBef>
                <a:spcPts val="0"/>
              </a:spcBef>
              <a:spcAft>
                <a:spcPts val="0"/>
              </a:spcAft>
              <a:buSzPts val="1100"/>
              <a:buNone/>
            </a:pPr>
            <a:r>
              <a:rPr lang="en">
                <a:solidFill>
                  <a:schemeClr val="dk1"/>
                </a:solidFill>
              </a:rPr>
              <a:t>Recall of multiplication and division number facts facilitates multiplication and division strategies.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Standard algorithms facilitate multiplication and division of natural numbers that have multiple digits.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Estimation can be used to check the reasonableness of a product or quotient.</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3" name="Google Shape;133;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fractions be characterized in different ways?</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50000"/>
              </a:lnSpc>
              <a:spcBef>
                <a:spcPts val="0"/>
              </a:spcBef>
              <a:spcAft>
                <a:spcPts val="0"/>
              </a:spcAft>
              <a:buSzPts val="1100"/>
              <a:buNone/>
            </a:pPr>
            <a:r>
              <a:rPr lang="en">
                <a:solidFill>
                  <a:schemeClr val="dk1"/>
                </a:solidFill>
              </a:rPr>
              <a:t>Equivalent fractions are associated with the same point on the number line.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Equivalent fractions can be created by partitioning each equal part of a fraction in the same way.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Partitioning a fraction can be interpreted as multiplying the numerator and denominator of a fraction by the same number.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A fraction can be simplified to an equivalent form by dividing the numerator and denominator by a common factor.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The numerator and denominator of a fraction in simplest form have no common factors.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Dividing the numerator and denominator of a fraction by their greatest common factor will achieve simplest form.</a:t>
            </a:r>
            <a:endParaRPr>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0" name="Google Shape;140;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fractions be characterized in different ways?</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50000"/>
              </a:lnSpc>
              <a:spcBef>
                <a:spcPts val="0"/>
              </a:spcBef>
              <a:spcAft>
                <a:spcPts val="0"/>
              </a:spcAft>
              <a:buSzPts val="1100"/>
              <a:buNone/>
            </a:pPr>
            <a:r>
              <a:rPr lang="en">
                <a:solidFill>
                  <a:schemeClr val="dk1"/>
                </a:solidFill>
              </a:rPr>
              <a:t>Fractions and decimal numbers can represent the same number. </a:t>
            </a:r>
            <a:endParaRPr>
              <a:solidFill>
                <a:schemeClr val="dk1"/>
              </a:solidFill>
            </a:endParaRPr>
          </a:p>
          <a:p>
            <a:pPr indent="0" lvl="0" marL="0" rtl="0" algn="l">
              <a:lnSpc>
                <a:spcPct val="150000"/>
              </a:lnSpc>
              <a:spcBef>
                <a:spcPts val="0"/>
              </a:spcBef>
              <a:spcAft>
                <a:spcPts val="0"/>
              </a:spcAft>
              <a:buSzPts val="1100"/>
              <a:buNone/>
            </a:pPr>
            <a:r>
              <a:rPr lang="en">
                <a:solidFill>
                  <a:schemeClr val="dk1"/>
                </a:solidFill>
              </a:rPr>
              <a:t>Decimals can be expressed as fractions with a denominator that is equivalent to the place value of the last non-zero digit of the decimal number.</a:t>
            </a:r>
            <a:endParaRPr>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7" name="Google Shape;147;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percentages standardize part-whole relationships?</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50000"/>
              </a:lnSpc>
              <a:spcBef>
                <a:spcPts val="0"/>
              </a:spcBef>
              <a:spcAft>
                <a:spcPts val="0"/>
              </a:spcAft>
              <a:buSzPts val="1100"/>
              <a:buNone/>
            </a:pPr>
            <a:r>
              <a:rPr lang="en">
                <a:solidFill>
                  <a:schemeClr val="dk1"/>
                </a:solidFill>
              </a:rPr>
              <a:t>Percentage is represented symbolically with %. Decimals can be expressed as percentages by multiplying by 100. Percentages can be expressed as decimals by dividing by 100. One percent represents one hundredth of a whole.</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4" name="Google Shape;154;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sz="800">
                <a:solidFill>
                  <a:srgbClr val="666666"/>
                </a:solidFill>
              </a:rPr>
              <a:t>Guiding Question</a:t>
            </a:r>
            <a:br>
              <a:rPr lang="en" sz="800">
                <a:solidFill>
                  <a:srgbClr val="666666"/>
                </a:solidFill>
              </a:rPr>
            </a:br>
            <a:r>
              <a:rPr i="1" lang="en" sz="1400">
                <a:solidFill>
                  <a:schemeClr val="dk1"/>
                </a:solidFill>
              </a:rPr>
              <a:t>How can equality create opportunities to reimagine number?</a:t>
            </a:r>
            <a:endParaRPr i="1" sz="1400">
              <a:solidFill>
                <a:schemeClr val="dk1"/>
              </a:solidFill>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 sz="800">
                <a:solidFill>
                  <a:srgbClr val="666666"/>
                </a:solidFill>
              </a:rPr>
              <a:t>Knowledge</a:t>
            </a:r>
            <a:endParaRPr/>
          </a:p>
          <a:p>
            <a:pPr indent="0" lvl="0" marL="0" rtl="0" algn="l">
              <a:lnSpc>
                <a:spcPct val="115000"/>
              </a:lnSpc>
              <a:spcBef>
                <a:spcPts val="0"/>
              </a:spcBef>
              <a:spcAft>
                <a:spcPts val="0"/>
              </a:spcAft>
              <a:buSzPts val="1100"/>
              <a:buNone/>
            </a:pPr>
            <a:r>
              <a:rPr lang="en">
                <a:solidFill>
                  <a:schemeClr val="dk1"/>
                </a:solidFill>
              </a:rPr>
              <a:t>An expression can include multiple operations.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The conventional order of operations provides a set of rules for evaluating expressions, including the following: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Multiplication and division are performed before addition and subtraction.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Multiplication and division are performed in order from left to right.</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Addition and subtraction are performed in order from left to right.</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 name="Shape 9"/>
        <p:cNvGrpSpPr/>
        <p:nvPr/>
      </p:nvGrpSpPr>
      <p:grpSpPr>
        <a:xfrm>
          <a:off x="0" y="0"/>
          <a:ext cx="0" cy="0"/>
          <a:chOff x="0" y="0"/>
          <a:chExt cx="0" cy="0"/>
        </a:xfrm>
      </p:grpSpPr>
      <p:sp>
        <p:nvSpPr>
          <p:cNvPr id="10" name="Google Shape;10;p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1"/>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5" name="Google Shape;4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2"/>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8" name="Google Shape;48;p12"/>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9" name="Google Shape;49;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4" name="Shape 54"/>
        <p:cNvGrpSpPr/>
        <p:nvPr/>
      </p:nvGrpSpPr>
      <p:grpSpPr>
        <a:xfrm>
          <a:off x="0" y="0"/>
          <a:ext cx="0" cy="0"/>
          <a:chOff x="0" y="0"/>
          <a:chExt cx="0" cy="0"/>
        </a:xfrm>
      </p:grpSpPr>
      <p:sp>
        <p:nvSpPr>
          <p:cNvPr id="55" name="Google Shape;55;p1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rtl="0" algn="ctr">
              <a:lnSpc>
                <a:spcPct val="100000"/>
              </a:lnSpc>
              <a:spcBef>
                <a:spcPts val="0"/>
              </a:spcBef>
              <a:spcAft>
                <a:spcPts val="0"/>
              </a:spcAft>
              <a:buSzPts val="5200"/>
              <a:buNone/>
              <a:defRPr sz="5200"/>
            </a:lvl1pPr>
            <a:lvl2pPr lvl="1" rtl="0" algn="ctr">
              <a:lnSpc>
                <a:spcPct val="100000"/>
              </a:lnSpc>
              <a:spcBef>
                <a:spcPts val="0"/>
              </a:spcBef>
              <a:spcAft>
                <a:spcPts val="0"/>
              </a:spcAft>
              <a:buSzPts val="5200"/>
              <a:buNone/>
              <a:defRPr sz="5200"/>
            </a:lvl2pPr>
            <a:lvl3pPr lvl="2" rtl="0" algn="ctr">
              <a:lnSpc>
                <a:spcPct val="100000"/>
              </a:lnSpc>
              <a:spcBef>
                <a:spcPts val="0"/>
              </a:spcBef>
              <a:spcAft>
                <a:spcPts val="0"/>
              </a:spcAft>
              <a:buSzPts val="5200"/>
              <a:buNone/>
              <a:defRPr sz="5200"/>
            </a:lvl3pPr>
            <a:lvl4pPr lvl="3" rtl="0" algn="ctr">
              <a:lnSpc>
                <a:spcPct val="100000"/>
              </a:lnSpc>
              <a:spcBef>
                <a:spcPts val="0"/>
              </a:spcBef>
              <a:spcAft>
                <a:spcPts val="0"/>
              </a:spcAft>
              <a:buSzPts val="5200"/>
              <a:buNone/>
              <a:defRPr sz="5200"/>
            </a:lvl4pPr>
            <a:lvl5pPr lvl="4" rtl="0" algn="ctr">
              <a:lnSpc>
                <a:spcPct val="100000"/>
              </a:lnSpc>
              <a:spcBef>
                <a:spcPts val="0"/>
              </a:spcBef>
              <a:spcAft>
                <a:spcPts val="0"/>
              </a:spcAft>
              <a:buSzPts val="5200"/>
              <a:buNone/>
              <a:defRPr sz="5200"/>
            </a:lvl5pPr>
            <a:lvl6pPr lvl="5" rtl="0" algn="ctr">
              <a:lnSpc>
                <a:spcPct val="100000"/>
              </a:lnSpc>
              <a:spcBef>
                <a:spcPts val="0"/>
              </a:spcBef>
              <a:spcAft>
                <a:spcPts val="0"/>
              </a:spcAft>
              <a:buSzPts val="5200"/>
              <a:buNone/>
              <a:defRPr sz="5200"/>
            </a:lvl6pPr>
            <a:lvl7pPr lvl="6" rtl="0" algn="ctr">
              <a:lnSpc>
                <a:spcPct val="100000"/>
              </a:lnSpc>
              <a:spcBef>
                <a:spcPts val="0"/>
              </a:spcBef>
              <a:spcAft>
                <a:spcPts val="0"/>
              </a:spcAft>
              <a:buSzPts val="5200"/>
              <a:buNone/>
              <a:defRPr sz="5200"/>
            </a:lvl7pPr>
            <a:lvl8pPr lvl="7" rtl="0" algn="ctr">
              <a:lnSpc>
                <a:spcPct val="100000"/>
              </a:lnSpc>
              <a:spcBef>
                <a:spcPts val="0"/>
              </a:spcBef>
              <a:spcAft>
                <a:spcPts val="0"/>
              </a:spcAft>
              <a:buSzPts val="5200"/>
              <a:buNone/>
              <a:defRPr sz="5200"/>
            </a:lvl8pPr>
            <a:lvl9pPr lvl="8" rtl="0" algn="ctr">
              <a:lnSpc>
                <a:spcPct val="100000"/>
              </a:lnSpc>
              <a:spcBef>
                <a:spcPts val="0"/>
              </a:spcBef>
              <a:spcAft>
                <a:spcPts val="0"/>
              </a:spcAft>
              <a:buSzPts val="5200"/>
              <a:buNone/>
              <a:defRPr sz="5200"/>
            </a:lvl9pPr>
          </a:lstStyle>
          <a:p/>
        </p:txBody>
      </p:sp>
      <p:sp>
        <p:nvSpPr>
          <p:cNvPr id="56" name="Google Shape;56;p1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57" name="Google Shape;5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8" name="Shape 58"/>
        <p:cNvGrpSpPr/>
        <p:nvPr/>
      </p:nvGrpSpPr>
      <p:grpSpPr>
        <a:xfrm>
          <a:off x="0" y="0"/>
          <a:ext cx="0" cy="0"/>
          <a:chOff x="0" y="0"/>
          <a:chExt cx="0" cy="0"/>
        </a:xfrm>
      </p:grpSpPr>
      <p:sp>
        <p:nvSpPr>
          <p:cNvPr id="59" name="Google Shape;59;p1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rtl="0" algn="ctr">
              <a:lnSpc>
                <a:spcPct val="100000"/>
              </a:lnSpc>
              <a:spcBef>
                <a:spcPts val="0"/>
              </a:spcBef>
              <a:spcAft>
                <a:spcPts val="0"/>
              </a:spcAft>
              <a:buSzPts val="3600"/>
              <a:buNone/>
              <a:defRPr sz="3600"/>
            </a:lvl1pPr>
            <a:lvl2pPr lvl="1" rtl="0" algn="ctr">
              <a:lnSpc>
                <a:spcPct val="100000"/>
              </a:lnSpc>
              <a:spcBef>
                <a:spcPts val="0"/>
              </a:spcBef>
              <a:spcAft>
                <a:spcPts val="0"/>
              </a:spcAft>
              <a:buSzPts val="3600"/>
              <a:buNone/>
              <a:defRPr sz="3600"/>
            </a:lvl2pPr>
            <a:lvl3pPr lvl="2" rtl="0" algn="ctr">
              <a:lnSpc>
                <a:spcPct val="100000"/>
              </a:lnSpc>
              <a:spcBef>
                <a:spcPts val="0"/>
              </a:spcBef>
              <a:spcAft>
                <a:spcPts val="0"/>
              </a:spcAft>
              <a:buSzPts val="3600"/>
              <a:buNone/>
              <a:defRPr sz="3600"/>
            </a:lvl3pPr>
            <a:lvl4pPr lvl="3" rtl="0" algn="ctr">
              <a:lnSpc>
                <a:spcPct val="100000"/>
              </a:lnSpc>
              <a:spcBef>
                <a:spcPts val="0"/>
              </a:spcBef>
              <a:spcAft>
                <a:spcPts val="0"/>
              </a:spcAft>
              <a:buSzPts val="3600"/>
              <a:buNone/>
              <a:defRPr sz="3600"/>
            </a:lvl4pPr>
            <a:lvl5pPr lvl="4" rtl="0" algn="ctr">
              <a:lnSpc>
                <a:spcPct val="100000"/>
              </a:lnSpc>
              <a:spcBef>
                <a:spcPts val="0"/>
              </a:spcBef>
              <a:spcAft>
                <a:spcPts val="0"/>
              </a:spcAft>
              <a:buSzPts val="3600"/>
              <a:buNone/>
              <a:defRPr sz="3600"/>
            </a:lvl5pPr>
            <a:lvl6pPr lvl="5" rtl="0" algn="ctr">
              <a:lnSpc>
                <a:spcPct val="100000"/>
              </a:lnSpc>
              <a:spcBef>
                <a:spcPts val="0"/>
              </a:spcBef>
              <a:spcAft>
                <a:spcPts val="0"/>
              </a:spcAft>
              <a:buSzPts val="3600"/>
              <a:buNone/>
              <a:defRPr sz="3600"/>
            </a:lvl6pPr>
            <a:lvl7pPr lvl="6" rtl="0" algn="ctr">
              <a:lnSpc>
                <a:spcPct val="100000"/>
              </a:lnSpc>
              <a:spcBef>
                <a:spcPts val="0"/>
              </a:spcBef>
              <a:spcAft>
                <a:spcPts val="0"/>
              </a:spcAft>
              <a:buSzPts val="3600"/>
              <a:buNone/>
              <a:defRPr sz="3600"/>
            </a:lvl7pPr>
            <a:lvl8pPr lvl="7" rtl="0" algn="ctr">
              <a:lnSpc>
                <a:spcPct val="100000"/>
              </a:lnSpc>
              <a:spcBef>
                <a:spcPts val="0"/>
              </a:spcBef>
              <a:spcAft>
                <a:spcPts val="0"/>
              </a:spcAft>
              <a:buSzPts val="3600"/>
              <a:buNone/>
              <a:defRPr sz="3600"/>
            </a:lvl8pPr>
            <a:lvl9pPr lvl="8" rtl="0" algn="ctr">
              <a:lnSpc>
                <a:spcPct val="100000"/>
              </a:lnSpc>
              <a:spcBef>
                <a:spcPts val="0"/>
              </a:spcBef>
              <a:spcAft>
                <a:spcPts val="0"/>
              </a:spcAft>
              <a:buSzPts val="3600"/>
              <a:buNone/>
              <a:defRPr sz="3600"/>
            </a:lvl9pPr>
          </a:lstStyle>
          <a:p/>
        </p:txBody>
      </p:sp>
      <p:sp>
        <p:nvSpPr>
          <p:cNvPr id="60" name="Google Shape;6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61" name="Shape 61"/>
        <p:cNvGrpSpPr/>
        <p:nvPr/>
      </p:nvGrpSpPr>
      <p:grpSpPr>
        <a:xfrm>
          <a:off x="0" y="0"/>
          <a:ext cx="0" cy="0"/>
          <a:chOff x="0" y="0"/>
          <a:chExt cx="0" cy="0"/>
        </a:xfrm>
      </p:grpSpPr>
      <p:sp>
        <p:nvSpPr>
          <p:cNvPr id="62" name="Google Shape;62;p1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rtl="0" algn="l">
              <a:lnSpc>
                <a:spcPct val="100000"/>
              </a:lnSpc>
              <a:spcBef>
                <a:spcPts val="0"/>
              </a:spcBef>
              <a:spcAft>
                <a:spcPts val="0"/>
              </a:spcAft>
              <a:buSzPts val="2800"/>
              <a:buNone/>
              <a:defRPr/>
            </a:lvl1pPr>
            <a:lvl2pPr lvl="1" rtl="0" algn="l">
              <a:lnSpc>
                <a:spcPct val="100000"/>
              </a:lnSpc>
              <a:spcBef>
                <a:spcPts val="0"/>
              </a:spcBef>
              <a:spcAft>
                <a:spcPts val="0"/>
              </a:spcAft>
              <a:buSzPts val="2800"/>
              <a:buNone/>
              <a:defRPr/>
            </a:lvl2pPr>
            <a:lvl3pPr lvl="2" rtl="0" algn="l">
              <a:lnSpc>
                <a:spcPct val="100000"/>
              </a:lnSpc>
              <a:spcBef>
                <a:spcPts val="0"/>
              </a:spcBef>
              <a:spcAft>
                <a:spcPts val="0"/>
              </a:spcAft>
              <a:buSzPts val="2800"/>
              <a:buNone/>
              <a:defRPr/>
            </a:lvl3pPr>
            <a:lvl4pPr lvl="3" rtl="0" algn="l">
              <a:lnSpc>
                <a:spcPct val="100000"/>
              </a:lnSpc>
              <a:spcBef>
                <a:spcPts val="0"/>
              </a:spcBef>
              <a:spcAft>
                <a:spcPts val="0"/>
              </a:spcAft>
              <a:buSzPts val="2800"/>
              <a:buNone/>
              <a:defRPr/>
            </a:lvl4pPr>
            <a:lvl5pPr lvl="4" rtl="0" algn="l">
              <a:lnSpc>
                <a:spcPct val="100000"/>
              </a:lnSpc>
              <a:spcBef>
                <a:spcPts val="0"/>
              </a:spcBef>
              <a:spcAft>
                <a:spcPts val="0"/>
              </a:spcAft>
              <a:buSzPts val="2800"/>
              <a:buNone/>
              <a:defRPr/>
            </a:lvl5pPr>
            <a:lvl6pPr lvl="5" rtl="0" algn="l">
              <a:lnSpc>
                <a:spcPct val="100000"/>
              </a:lnSpc>
              <a:spcBef>
                <a:spcPts val="0"/>
              </a:spcBef>
              <a:spcAft>
                <a:spcPts val="0"/>
              </a:spcAft>
              <a:buSzPts val="2800"/>
              <a:buNone/>
              <a:defRPr/>
            </a:lvl6pPr>
            <a:lvl7pPr lvl="6" rtl="0" algn="l">
              <a:lnSpc>
                <a:spcPct val="100000"/>
              </a:lnSpc>
              <a:spcBef>
                <a:spcPts val="0"/>
              </a:spcBef>
              <a:spcAft>
                <a:spcPts val="0"/>
              </a:spcAft>
              <a:buSzPts val="2800"/>
              <a:buNone/>
              <a:defRPr/>
            </a:lvl7pPr>
            <a:lvl8pPr lvl="7" rtl="0" algn="l">
              <a:lnSpc>
                <a:spcPct val="100000"/>
              </a:lnSpc>
              <a:spcBef>
                <a:spcPts val="0"/>
              </a:spcBef>
              <a:spcAft>
                <a:spcPts val="0"/>
              </a:spcAft>
              <a:buSzPts val="2800"/>
              <a:buNone/>
              <a:defRPr/>
            </a:lvl8pPr>
            <a:lvl9pPr lvl="8" rtl="0" algn="l">
              <a:lnSpc>
                <a:spcPct val="100000"/>
              </a:lnSpc>
              <a:spcBef>
                <a:spcPts val="0"/>
              </a:spcBef>
              <a:spcAft>
                <a:spcPts val="0"/>
              </a:spcAft>
              <a:buSzPts val="2800"/>
              <a:buNone/>
              <a:defRPr/>
            </a:lvl9pPr>
          </a:lstStyle>
          <a:p/>
        </p:txBody>
      </p:sp>
      <p:sp>
        <p:nvSpPr>
          <p:cNvPr id="63" name="Google Shape;63;p1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rtl="0" algn="l">
              <a:lnSpc>
                <a:spcPct val="115000"/>
              </a:lnSpc>
              <a:spcBef>
                <a:spcPts val="0"/>
              </a:spcBef>
              <a:spcAft>
                <a:spcPts val="0"/>
              </a:spcAft>
              <a:buSzPts val="1800"/>
              <a:buChar char="●"/>
              <a:defRPr/>
            </a:lvl1pPr>
            <a:lvl2pPr indent="-317500" lvl="1" marL="914400" rtl="0" algn="l">
              <a:lnSpc>
                <a:spcPct val="115000"/>
              </a:lnSpc>
              <a:spcBef>
                <a:spcPts val="0"/>
              </a:spcBef>
              <a:spcAft>
                <a:spcPts val="0"/>
              </a:spcAft>
              <a:buSzPts val="1400"/>
              <a:buChar char="○"/>
              <a:defRPr/>
            </a:lvl2pPr>
            <a:lvl3pPr indent="-317500" lvl="2" marL="1371600" rtl="0" algn="l">
              <a:lnSpc>
                <a:spcPct val="115000"/>
              </a:lnSpc>
              <a:spcBef>
                <a:spcPts val="0"/>
              </a:spcBef>
              <a:spcAft>
                <a:spcPts val="0"/>
              </a:spcAft>
              <a:buSzPts val="1400"/>
              <a:buChar char="■"/>
              <a:defRPr/>
            </a:lvl3pPr>
            <a:lvl4pPr indent="-317500" lvl="3" marL="1828800" rtl="0" algn="l">
              <a:lnSpc>
                <a:spcPct val="115000"/>
              </a:lnSpc>
              <a:spcBef>
                <a:spcPts val="0"/>
              </a:spcBef>
              <a:spcAft>
                <a:spcPts val="0"/>
              </a:spcAft>
              <a:buSzPts val="1400"/>
              <a:buChar char="●"/>
              <a:defRPr/>
            </a:lvl4pPr>
            <a:lvl5pPr indent="-317500" lvl="4" marL="2286000" rtl="0" algn="l">
              <a:lnSpc>
                <a:spcPct val="115000"/>
              </a:lnSpc>
              <a:spcBef>
                <a:spcPts val="0"/>
              </a:spcBef>
              <a:spcAft>
                <a:spcPts val="0"/>
              </a:spcAft>
              <a:buSzPts val="1400"/>
              <a:buChar char="○"/>
              <a:defRPr/>
            </a:lvl5pPr>
            <a:lvl6pPr indent="-317500" lvl="5" marL="2743200" rtl="0" algn="l">
              <a:lnSpc>
                <a:spcPct val="115000"/>
              </a:lnSpc>
              <a:spcBef>
                <a:spcPts val="0"/>
              </a:spcBef>
              <a:spcAft>
                <a:spcPts val="0"/>
              </a:spcAft>
              <a:buSzPts val="1400"/>
              <a:buChar char="■"/>
              <a:defRPr/>
            </a:lvl6pPr>
            <a:lvl7pPr indent="-317500" lvl="6" marL="3200400" rtl="0" algn="l">
              <a:lnSpc>
                <a:spcPct val="115000"/>
              </a:lnSpc>
              <a:spcBef>
                <a:spcPts val="0"/>
              </a:spcBef>
              <a:spcAft>
                <a:spcPts val="0"/>
              </a:spcAft>
              <a:buSzPts val="1400"/>
              <a:buChar char="●"/>
              <a:defRPr/>
            </a:lvl7pPr>
            <a:lvl8pPr indent="-317500" lvl="7" marL="3657600" rtl="0" algn="l">
              <a:lnSpc>
                <a:spcPct val="115000"/>
              </a:lnSpc>
              <a:spcBef>
                <a:spcPts val="0"/>
              </a:spcBef>
              <a:spcAft>
                <a:spcPts val="0"/>
              </a:spcAft>
              <a:buSzPts val="1400"/>
              <a:buChar char="○"/>
              <a:defRPr/>
            </a:lvl8pPr>
            <a:lvl9pPr indent="-317500" lvl="8" marL="4114800" rtl="0" algn="l">
              <a:lnSpc>
                <a:spcPct val="115000"/>
              </a:lnSpc>
              <a:spcBef>
                <a:spcPts val="0"/>
              </a:spcBef>
              <a:spcAft>
                <a:spcPts val="0"/>
              </a:spcAft>
              <a:buSzPts val="1400"/>
              <a:buChar char="■"/>
              <a:defRPr/>
            </a:lvl9pPr>
          </a:lstStyle>
          <a:p/>
        </p:txBody>
      </p:sp>
      <p:sp>
        <p:nvSpPr>
          <p:cNvPr id="64" name="Google Shape;64;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65" name="Shape 65"/>
        <p:cNvGrpSpPr/>
        <p:nvPr/>
      </p:nvGrpSpPr>
      <p:grpSpPr>
        <a:xfrm>
          <a:off x="0" y="0"/>
          <a:ext cx="0" cy="0"/>
          <a:chOff x="0" y="0"/>
          <a:chExt cx="0" cy="0"/>
        </a:xfrm>
      </p:grpSpPr>
      <p:sp>
        <p:nvSpPr>
          <p:cNvPr id="66" name="Google Shape;66;p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rtl="0" algn="l">
              <a:lnSpc>
                <a:spcPct val="100000"/>
              </a:lnSpc>
              <a:spcBef>
                <a:spcPts val="0"/>
              </a:spcBef>
              <a:spcAft>
                <a:spcPts val="0"/>
              </a:spcAft>
              <a:buSzPts val="2800"/>
              <a:buNone/>
              <a:defRPr/>
            </a:lvl1pPr>
            <a:lvl2pPr lvl="1" rtl="0" algn="l">
              <a:lnSpc>
                <a:spcPct val="100000"/>
              </a:lnSpc>
              <a:spcBef>
                <a:spcPts val="0"/>
              </a:spcBef>
              <a:spcAft>
                <a:spcPts val="0"/>
              </a:spcAft>
              <a:buSzPts val="2800"/>
              <a:buNone/>
              <a:defRPr/>
            </a:lvl2pPr>
            <a:lvl3pPr lvl="2" rtl="0" algn="l">
              <a:lnSpc>
                <a:spcPct val="100000"/>
              </a:lnSpc>
              <a:spcBef>
                <a:spcPts val="0"/>
              </a:spcBef>
              <a:spcAft>
                <a:spcPts val="0"/>
              </a:spcAft>
              <a:buSzPts val="2800"/>
              <a:buNone/>
              <a:defRPr/>
            </a:lvl3pPr>
            <a:lvl4pPr lvl="3" rtl="0" algn="l">
              <a:lnSpc>
                <a:spcPct val="100000"/>
              </a:lnSpc>
              <a:spcBef>
                <a:spcPts val="0"/>
              </a:spcBef>
              <a:spcAft>
                <a:spcPts val="0"/>
              </a:spcAft>
              <a:buSzPts val="2800"/>
              <a:buNone/>
              <a:defRPr/>
            </a:lvl4pPr>
            <a:lvl5pPr lvl="4" rtl="0" algn="l">
              <a:lnSpc>
                <a:spcPct val="100000"/>
              </a:lnSpc>
              <a:spcBef>
                <a:spcPts val="0"/>
              </a:spcBef>
              <a:spcAft>
                <a:spcPts val="0"/>
              </a:spcAft>
              <a:buSzPts val="2800"/>
              <a:buNone/>
              <a:defRPr/>
            </a:lvl5pPr>
            <a:lvl6pPr lvl="5" rtl="0" algn="l">
              <a:lnSpc>
                <a:spcPct val="100000"/>
              </a:lnSpc>
              <a:spcBef>
                <a:spcPts val="0"/>
              </a:spcBef>
              <a:spcAft>
                <a:spcPts val="0"/>
              </a:spcAft>
              <a:buSzPts val="2800"/>
              <a:buNone/>
              <a:defRPr/>
            </a:lvl6pPr>
            <a:lvl7pPr lvl="6" rtl="0" algn="l">
              <a:lnSpc>
                <a:spcPct val="100000"/>
              </a:lnSpc>
              <a:spcBef>
                <a:spcPts val="0"/>
              </a:spcBef>
              <a:spcAft>
                <a:spcPts val="0"/>
              </a:spcAft>
              <a:buSzPts val="2800"/>
              <a:buNone/>
              <a:defRPr/>
            </a:lvl7pPr>
            <a:lvl8pPr lvl="7" rtl="0" algn="l">
              <a:lnSpc>
                <a:spcPct val="100000"/>
              </a:lnSpc>
              <a:spcBef>
                <a:spcPts val="0"/>
              </a:spcBef>
              <a:spcAft>
                <a:spcPts val="0"/>
              </a:spcAft>
              <a:buSzPts val="2800"/>
              <a:buNone/>
              <a:defRPr/>
            </a:lvl8pPr>
            <a:lvl9pPr lvl="8" rtl="0" algn="l">
              <a:lnSpc>
                <a:spcPct val="100000"/>
              </a:lnSpc>
              <a:spcBef>
                <a:spcPts val="0"/>
              </a:spcBef>
              <a:spcAft>
                <a:spcPts val="0"/>
              </a:spcAft>
              <a:buSzPts val="2800"/>
              <a:buNone/>
              <a:defRPr/>
            </a:lvl9pPr>
          </a:lstStyle>
          <a:p/>
        </p:txBody>
      </p:sp>
      <p:sp>
        <p:nvSpPr>
          <p:cNvPr id="67" name="Google Shape;67;p1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rtl="0" algn="l">
              <a:lnSpc>
                <a:spcPct val="115000"/>
              </a:lnSpc>
              <a:spcBef>
                <a:spcPts val="0"/>
              </a:spcBef>
              <a:spcAft>
                <a:spcPts val="0"/>
              </a:spcAft>
              <a:buSzPts val="1400"/>
              <a:buChar char="●"/>
              <a:defRPr sz="1400"/>
            </a:lvl1pPr>
            <a:lvl2pPr indent="-304800" lvl="1" marL="914400" rtl="0" algn="l">
              <a:lnSpc>
                <a:spcPct val="115000"/>
              </a:lnSpc>
              <a:spcBef>
                <a:spcPts val="0"/>
              </a:spcBef>
              <a:spcAft>
                <a:spcPts val="0"/>
              </a:spcAft>
              <a:buSzPts val="1200"/>
              <a:buChar char="○"/>
              <a:defRPr sz="1200"/>
            </a:lvl2pPr>
            <a:lvl3pPr indent="-304800" lvl="2" marL="1371600" rtl="0" algn="l">
              <a:lnSpc>
                <a:spcPct val="115000"/>
              </a:lnSpc>
              <a:spcBef>
                <a:spcPts val="0"/>
              </a:spcBef>
              <a:spcAft>
                <a:spcPts val="0"/>
              </a:spcAft>
              <a:buSzPts val="1200"/>
              <a:buChar char="■"/>
              <a:defRPr sz="1200"/>
            </a:lvl3pPr>
            <a:lvl4pPr indent="-304800" lvl="3" marL="1828800" rtl="0" algn="l">
              <a:lnSpc>
                <a:spcPct val="115000"/>
              </a:lnSpc>
              <a:spcBef>
                <a:spcPts val="0"/>
              </a:spcBef>
              <a:spcAft>
                <a:spcPts val="0"/>
              </a:spcAft>
              <a:buSzPts val="1200"/>
              <a:buChar char="●"/>
              <a:defRPr sz="1200"/>
            </a:lvl4pPr>
            <a:lvl5pPr indent="-304800" lvl="4" marL="2286000" rtl="0" algn="l">
              <a:lnSpc>
                <a:spcPct val="115000"/>
              </a:lnSpc>
              <a:spcBef>
                <a:spcPts val="0"/>
              </a:spcBef>
              <a:spcAft>
                <a:spcPts val="0"/>
              </a:spcAft>
              <a:buSzPts val="1200"/>
              <a:buChar char="○"/>
              <a:defRPr sz="1200"/>
            </a:lvl5pPr>
            <a:lvl6pPr indent="-304800" lvl="5" marL="2743200" rtl="0" algn="l">
              <a:lnSpc>
                <a:spcPct val="115000"/>
              </a:lnSpc>
              <a:spcBef>
                <a:spcPts val="0"/>
              </a:spcBef>
              <a:spcAft>
                <a:spcPts val="0"/>
              </a:spcAft>
              <a:buSzPts val="1200"/>
              <a:buChar char="■"/>
              <a:defRPr sz="1200"/>
            </a:lvl6pPr>
            <a:lvl7pPr indent="-304800" lvl="6" marL="3200400" rtl="0" algn="l">
              <a:lnSpc>
                <a:spcPct val="115000"/>
              </a:lnSpc>
              <a:spcBef>
                <a:spcPts val="0"/>
              </a:spcBef>
              <a:spcAft>
                <a:spcPts val="0"/>
              </a:spcAft>
              <a:buSzPts val="1200"/>
              <a:buChar char="●"/>
              <a:defRPr sz="1200"/>
            </a:lvl7pPr>
            <a:lvl8pPr indent="-304800" lvl="7" marL="3657600" rtl="0" algn="l">
              <a:lnSpc>
                <a:spcPct val="115000"/>
              </a:lnSpc>
              <a:spcBef>
                <a:spcPts val="0"/>
              </a:spcBef>
              <a:spcAft>
                <a:spcPts val="0"/>
              </a:spcAft>
              <a:buSzPts val="1200"/>
              <a:buChar char="○"/>
              <a:defRPr sz="1200"/>
            </a:lvl8pPr>
            <a:lvl9pPr indent="-304800" lvl="8" marL="4114800" rtl="0" algn="l">
              <a:lnSpc>
                <a:spcPct val="115000"/>
              </a:lnSpc>
              <a:spcBef>
                <a:spcPts val="0"/>
              </a:spcBef>
              <a:spcAft>
                <a:spcPts val="0"/>
              </a:spcAft>
              <a:buSzPts val="1200"/>
              <a:buChar char="■"/>
              <a:defRPr sz="1200"/>
            </a:lvl9pPr>
          </a:lstStyle>
          <a:p/>
        </p:txBody>
      </p:sp>
      <p:sp>
        <p:nvSpPr>
          <p:cNvPr id="68" name="Google Shape;68;p1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rtl="0" algn="l">
              <a:lnSpc>
                <a:spcPct val="115000"/>
              </a:lnSpc>
              <a:spcBef>
                <a:spcPts val="0"/>
              </a:spcBef>
              <a:spcAft>
                <a:spcPts val="0"/>
              </a:spcAft>
              <a:buSzPts val="1400"/>
              <a:buChar char="●"/>
              <a:defRPr sz="1400"/>
            </a:lvl1pPr>
            <a:lvl2pPr indent="-304800" lvl="1" marL="914400" rtl="0" algn="l">
              <a:lnSpc>
                <a:spcPct val="115000"/>
              </a:lnSpc>
              <a:spcBef>
                <a:spcPts val="0"/>
              </a:spcBef>
              <a:spcAft>
                <a:spcPts val="0"/>
              </a:spcAft>
              <a:buSzPts val="1200"/>
              <a:buChar char="○"/>
              <a:defRPr sz="1200"/>
            </a:lvl2pPr>
            <a:lvl3pPr indent="-304800" lvl="2" marL="1371600" rtl="0" algn="l">
              <a:lnSpc>
                <a:spcPct val="115000"/>
              </a:lnSpc>
              <a:spcBef>
                <a:spcPts val="0"/>
              </a:spcBef>
              <a:spcAft>
                <a:spcPts val="0"/>
              </a:spcAft>
              <a:buSzPts val="1200"/>
              <a:buChar char="■"/>
              <a:defRPr sz="1200"/>
            </a:lvl3pPr>
            <a:lvl4pPr indent="-304800" lvl="3" marL="1828800" rtl="0" algn="l">
              <a:lnSpc>
                <a:spcPct val="115000"/>
              </a:lnSpc>
              <a:spcBef>
                <a:spcPts val="0"/>
              </a:spcBef>
              <a:spcAft>
                <a:spcPts val="0"/>
              </a:spcAft>
              <a:buSzPts val="1200"/>
              <a:buChar char="●"/>
              <a:defRPr sz="1200"/>
            </a:lvl4pPr>
            <a:lvl5pPr indent="-304800" lvl="4" marL="2286000" rtl="0" algn="l">
              <a:lnSpc>
                <a:spcPct val="115000"/>
              </a:lnSpc>
              <a:spcBef>
                <a:spcPts val="0"/>
              </a:spcBef>
              <a:spcAft>
                <a:spcPts val="0"/>
              </a:spcAft>
              <a:buSzPts val="1200"/>
              <a:buChar char="○"/>
              <a:defRPr sz="1200"/>
            </a:lvl5pPr>
            <a:lvl6pPr indent="-304800" lvl="5" marL="2743200" rtl="0" algn="l">
              <a:lnSpc>
                <a:spcPct val="115000"/>
              </a:lnSpc>
              <a:spcBef>
                <a:spcPts val="0"/>
              </a:spcBef>
              <a:spcAft>
                <a:spcPts val="0"/>
              </a:spcAft>
              <a:buSzPts val="1200"/>
              <a:buChar char="■"/>
              <a:defRPr sz="1200"/>
            </a:lvl6pPr>
            <a:lvl7pPr indent="-304800" lvl="6" marL="3200400" rtl="0" algn="l">
              <a:lnSpc>
                <a:spcPct val="115000"/>
              </a:lnSpc>
              <a:spcBef>
                <a:spcPts val="0"/>
              </a:spcBef>
              <a:spcAft>
                <a:spcPts val="0"/>
              </a:spcAft>
              <a:buSzPts val="1200"/>
              <a:buChar char="●"/>
              <a:defRPr sz="1200"/>
            </a:lvl7pPr>
            <a:lvl8pPr indent="-304800" lvl="7" marL="3657600" rtl="0" algn="l">
              <a:lnSpc>
                <a:spcPct val="115000"/>
              </a:lnSpc>
              <a:spcBef>
                <a:spcPts val="0"/>
              </a:spcBef>
              <a:spcAft>
                <a:spcPts val="0"/>
              </a:spcAft>
              <a:buSzPts val="1200"/>
              <a:buChar char="○"/>
              <a:defRPr sz="1200"/>
            </a:lvl8pPr>
            <a:lvl9pPr indent="-304800" lvl="8" marL="4114800" rtl="0" algn="l">
              <a:lnSpc>
                <a:spcPct val="115000"/>
              </a:lnSpc>
              <a:spcBef>
                <a:spcPts val="0"/>
              </a:spcBef>
              <a:spcAft>
                <a:spcPts val="0"/>
              </a:spcAft>
              <a:buSzPts val="1200"/>
              <a:buChar char="■"/>
              <a:defRPr sz="1200"/>
            </a:lvl9pPr>
          </a:lstStyle>
          <a:p/>
        </p:txBody>
      </p:sp>
      <p:sp>
        <p:nvSpPr>
          <p:cNvPr id="69" name="Google Shape;6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0" name="Shape 70"/>
        <p:cNvGrpSpPr/>
        <p:nvPr/>
      </p:nvGrpSpPr>
      <p:grpSpPr>
        <a:xfrm>
          <a:off x="0" y="0"/>
          <a:ext cx="0" cy="0"/>
          <a:chOff x="0" y="0"/>
          <a:chExt cx="0" cy="0"/>
        </a:xfrm>
      </p:grpSpPr>
      <p:sp>
        <p:nvSpPr>
          <p:cNvPr id="71" name="Google Shape;71;p1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rtl="0" algn="l">
              <a:lnSpc>
                <a:spcPct val="100000"/>
              </a:lnSpc>
              <a:spcBef>
                <a:spcPts val="0"/>
              </a:spcBef>
              <a:spcAft>
                <a:spcPts val="0"/>
              </a:spcAft>
              <a:buSzPts val="2800"/>
              <a:buNone/>
              <a:defRPr/>
            </a:lvl1pPr>
            <a:lvl2pPr lvl="1" rtl="0" algn="l">
              <a:lnSpc>
                <a:spcPct val="100000"/>
              </a:lnSpc>
              <a:spcBef>
                <a:spcPts val="0"/>
              </a:spcBef>
              <a:spcAft>
                <a:spcPts val="0"/>
              </a:spcAft>
              <a:buSzPts val="2800"/>
              <a:buNone/>
              <a:defRPr/>
            </a:lvl2pPr>
            <a:lvl3pPr lvl="2" rtl="0" algn="l">
              <a:lnSpc>
                <a:spcPct val="100000"/>
              </a:lnSpc>
              <a:spcBef>
                <a:spcPts val="0"/>
              </a:spcBef>
              <a:spcAft>
                <a:spcPts val="0"/>
              </a:spcAft>
              <a:buSzPts val="2800"/>
              <a:buNone/>
              <a:defRPr/>
            </a:lvl3pPr>
            <a:lvl4pPr lvl="3" rtl="0" algn="l">
              <a:lnSpc>
                <a:spcPct val="100000"/>
              </a:lnSpc>
              <a:spcBef>
                <a:spcPts val="0"/>
              </a:spcBef>
              <a:spcAft>
                <a:spcPts val="0"/>
              </a:spcAft>
              <a:buSzPts val="2800"/>
              <a:buNone/>
              <a:defRPr/>
            </a:lvl4pPr>
            <a:lvl5pPr lvl="4" rtl="0" algn="l">
              <a:lnSpc>
                <a:spcPct val="100000"/>
              </a:lnSpc>
              <a:spcBef>
                <a:spcPts val="0"/>
              </a:spcBef>
              <a:spcAft>
                <a:spcPts val="0"/>
              </a:spcAft>
              <a:buSzPts val="2800"/>
              <a:buNone/>
              <a:defRPr/>
            </a:lvl5pPr>
            <a:lvl6pPr lvl="5" rtl="0" algn="l">
              <a:lnSpc>
                <a:spcPct val="100000"/>
              </a:lnSpc>
              <a:spcBef>
                <a:spcPts val="0"/>
              </a:spcBef>
              <a:spcAft>
                <a:spcPts val="0"/>
              </a:spcAft>
              <a:buSzPts val="2800"/>
              <a:buNone/>
              <a:defRPr/>
            </a:lvl6pPr>
            <a:lvl7pPr lvl="6" rtl="0" algn="l">
              <a:lnSpc>
                <a:spcPct val="100000"/>
              </a:lnSpc>
              <a:spcBef>
                <a:spcPts val="0"/>
              </a:spcBef>
              <a:spcAft>
                <a:spcPts val="0"/>
              </a:spcAft>
              <a:buSzPts val="2800"/>
              <a:buNone/>
              <a:defRPr/>
            </a:lvl7pPr>
            <a:lvl8pPr lvl="7" rtl="0" algn="l">
              <a:lnSpc>
                <a:spcPct val="100000"/>
              </a:lnSpc>
              <a:spcBef>
                <a:spcPts val="0"/>
              </a:spcBef>
              <a:spcAft>
                <a:spcPts val="0"/>
              </a:spcAft>
              <a:buSzPts val="2800"/>
              <a:buNone/>
              <a:defRPr/>
            </a:lvl8pPr>
            <a:lvl9pPr lvl="8" rtl="0" algn="l">
              <a:lnSpc>
                <a:spcPct val="100000"/>
              </a:lnSpc>
              <a:spcBef>
                <a:spcPts val="0"/>
              </a:spcBef>
              <a:spcAft>
                <a:spcPts val="0"/>
              </a:spcAft>
              <a:buSzPts val="2800"/>
              <a:buNone/>
              <a:defRPr/>
            </a:lvl9pPr>
          </a:lstStyle>
          <a:p/>
        </p:txBody>
      </p:sp>
      <p:sp>
        <p:nvSpPr>
          <p:cNvPr id="72" name="Google Shape;72;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73" name="Shape 73"/>
        <p:cNvGrpSpPr/>
        <p:nvPr/>
      </p:nvGrpSpPr>
      <p:grpSpPr>
        <a:xfrm>
          <a:off x="0" y="0"/>
          <a:ext cx="0" cy="0"/>
          <a:chOff x="0" y="0"/>
          <a:chExt cx="0" cy="0"/>
        </a:xfrm>
      </p:grpSpPr>
      <p:sp>
        <p:nvSpPr>
          <p:cNvPr id="74" name="Google Shape;74;p19"/>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rtl="0" algn="l">
              <a:lnSpc>
                <a:spcPct val="100000"/>
              </a:lnSpc>
              <a:spcBef>
                <a:spcPts val="0"/>
              </a:spcBef>
              <a:spcAft>
                <a:spcPts val="0"/>
              </a:spcAft>
              <a:buSzPts val="2400"/>
              <a:buNone/>
              <a:defRPr sz="2400"/>
            </a:lvl1pPr>
            <a:lvl2pPr lvl="1" rtl="0" algn="l">
              <a:lnSpc>
                <a:spcPct val="100000"/>
              </a:lnSpc>
              <a:spcBef>
                <a:spcPts val="0"/>
              </a:spcBef>
              <a:spcAft>
                <a:spcPts val="0"/>
              </a:spcAft>
              <a:buSzPts val="2400"/>
              <a:buNone/>
              <a:defRPr sz="2400"/>
            </a:lvl2pPr>
            <a:lvl3pPr lvl="2" rtl="0" algn="l">
              <a:lnSpc>
                <a:spcPct val="100000"/>
              </a:lnSpc>
              <a:spcBef>
                <a:spcPts val="0"/>
              </a:spcBef>
              <a:spcAft>
                <a:spcPts val="0"/>
              </a:spcAft>
              <a:buSzPts val="2400"/>
              <a:buNone/>
              <a:defRPr sz="2400"/>
            </a:lvl3pPr>
            <a:lvl4pPr lvl="3" rtl="0" algn="l">
              <a:lnSpc>
                <a:spcPct val="100000"/>
              </a:lnSpc>
              <a:spcBef>
                <a:spcPts val="0"/>
              </a:spcBef>
              <a:spcAft>
                <a:spcPts val="0"/>
              </a:spcAft>
              <a:buSzPts val="2400"/>
              <a:buNone/>
              <a:defRPr sz="2400"/>
            </a:lvl4pPr>
            <a:lvl5pPr lvl="4" rtl="0" algn="l">
              <a:lnSpc>
                <a:spcPct val="100000"/>
              </a:lnSpc>
              <a:spcBef>
                <a:spcPts val="0"/>
              </a:spcBef>
              <a:spcAft>
                <a:spcPts val="0"/>
              </a:spcAft>
              <a:buSzPts val="2400"/>
              <a:buNone/>
              <a:defRPr sz="2400"/>
            </a:lvl5pPr>
            <a:lvl6pPr lvl="5" rtl="0" algn="l">
              <a:lnSpc>
                <a:spcPct val="100000"/>
              </a:lnSpc>
              <a:spcBef>
                <a:spcPts val="0"/>
              </a:spcBef>
              <a:spcAft>
                <a:spcPts val="0"/>
              </a:spcAft>
              <a:buSzPts val="2400"/>
              <a:buNone/>
              <a:defRPr sz="2400"/>
            </a:lvl6pPr>
            <a:lvl7pPr lvl="6" rtl="0" algn="l">
              <a:lnSpc>
                <a:spcPct val="100000"/>
              </a:lnSpc>
              <a:spcBef>
                <a:spcPts val="0"/>
              </a:spcBef>
              <a:spcAft>
                <a:spcPts val="0"/>
              </a:spcAft>
              <a:buSzPts val="2400"/>
              <a:buNone/>
              <a:defRPr sz="2400"/>
            </a:lvl7pPr>
            <a:lvl8pPr lvl="7" rtl="0" algn="l">
              <a:lnSpc>
                <a:spcPct val="100000"/>
              </a:lnSpc>
              <a:spcBef>
                <a:spcPts val="0"/>
              </a:spcBef>
              <a:spcAft>
                <a:spcPts val="0"/>
              </a:spcAft>
              <a:buSzPts val="2400"/>
              <a:buNone/>
              <a:defRPr sz="2400"/>
            </a:lvl8pPr>
            <a:lvl9pPr lvl="8" rtl="0" algn="l">
              <a:lnSpc>
                <a:spcPct val="100000"/>
              </a:lnSpc>
              <a:spcBef>
                <a:spcPts val="0"/>
              </a:spcBef>
              <a:spcAft>
                <a:spcPts val="0"/>
              </a:spcAft>
              <a:buSzPts val="2400"/>
              <a:buNone/>
              <a:defRPr sz="2400"/>
            </a:lvl9pPr>
          </a:lstStyle>
          <a:p/>
        </p:txBody>
      </p:sp>
      <p:sp>
        <p:nvSpPr>
          <p:cNvPr id="75" name="Google Shape;75;p19"/>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rtl="0" algn="l">
              <a:lnSpc>
                <a:spcPct val="115000"/>
              </a:lnSpc>
              <a:spcBef>
                <a:spcPts val="0"/>
              </a:spcBef>
              <a:spcAft>
                <a:spcPts val="0"/>
              </a:spcAft>
              <a:buSzPts val="1200"/>
              <a:buChar char="●"/>
              <a:defRPr sz="1200"/>
            </a:lvl1pPr>
            <a:lvl2pPr indent="-304800" lvl="1" marL="914400" rtl="0" algn="l">
              <a:lnSpc>
                <a:spcPct val="115000"/>
              </a:lnSpc>
              <a:spcBef>
                <a:spcPts val="0"/>
              </a:spcBef>
              <a:spcAft>
                <a:spcPts val="0"/>
              </a:spcAft>
              <a:buSzPts val="1200"/>
              <a:buChar char="○"/>
              <a:defRPr sz="1200"/>
            </a:lvl2pPr>
            <a:lvl3pPr indent="-304800" lvl="2" marL="1371600" rtl="0" algn="l">
              <a:lnSpc>
                <a:spcPct val="115000"/>
              </a:lnSpc>
              <a:spcBef>
                <a:spcPts val="0"/>
              </a:spcBef>
              <a:spcAft>
                <a:spcPts val="0"/>
              </a:spcAft>
              <a:buSzPts val="1200"/>
              <a:buChar char="■"/>
              <a:defRPr sz="1200"/>
            </a:lvl3pPr>
            <a:lvl4pPr indent="-304800" lvl="3" marL="1828800" rtl="0" algn="l">
              <a:lnSpc>
                <a:spcPct val="115000"/>
              </a:lnSpc>
              <a:spcBef>
                <a:spcPts val="0"/>
              </a:spcBef>
              <a:spcAft>
                <a:spcPts val="0"/>
              </a:spcAft>
              <a:buSzPts val="1200"/>
              <a:buChar char="●"/>
              <a:defRPr sz="1200"/>
            </a:lvl4pPr>
            <a:lvl5pPr indent="-304800" lvl="4" marL="2286000" rtl="0" algn="l">
              <a:lnSpc>
                <a:spcPct val="115000"/>
              </a:lnSpc>
              <a:spcBef>
                <a:spcPts val="0"/>
              </a:spcBef>
              <a:spcAft>
                <a:spcPts val="0"/>
              </a:spcAft>
              <a:buSzPts val="1200"/>
              <a:buChar char="○"/>
              <a:defRPr sz="1200"/>
            </a:lvl5pPr>
            <a:lvl6pPr indent="-304800" lvl="5" marL="2743200" rtl="0" algn="l">
              <a:lnSpc>
                <a:spcPct val="115000"/>
              </a:lnSpc>
              <a:spcBef>
                <a:spcPts val="0"/>
              </a:spcBef>
              <a:spcAft>
                <a:spcPts val="0"/>
              </a:spcAft>
              <a:buSzPts val="1200"/>
              <a:buChar char="■"/>
              <a:defRPr sz="1200"/>
            </a:lvl6pPr>
            <a:lvl7pPr indent="-304800" lvl="6" marL="3200400" rtl="0" algn="l">
              <a:lnSpc>
                <a:spcPct val="115000"/>
              </a:lnSpc>
              <a:spcBef>
                <a:spcPts val="0"/>
              </a:spcBef>
              <a:spcAft>
                <a:spcPts val="0"/>
              </a:spcAft>
              <a:buSzPts val="1200"/>
              <a:buChar char="●"/>
              <a:defRPr sz="1200"/>
            </a:lvl7pPr>
            <a:lvl8pPr indent="-304800" lvl="7" marL="3657600" rtl="0" algn="l">
              <a:lnSpc>
                <a:spcPct val="115000"/>
              </a:lnSpc>
              <a:spcBef>
                <a:spcPts val="0"/>
              </a:spcBef>
              <a:spcAft>
                <a:spcPts val="0"/>
              </a:spcAft>
              <a:buSzPts val="1200"/>
              <a:buChar char="○"/>
              <a:defRPr sz="1200"/>
            </a:lvl8pPr>
            <a:lvl9pPr indent="-304800" lvl="8" marL="4114800" rtl="0" algn="l">
              <a:lnSpc>
                <a:spcPct val="115000"/>
              </a:lnSpc>
              <a:spcBef>
                <a:spcPts val="0"/>
              </a:spcBef>
              <a:spcAft>
                <a:spcPts val="0"/>
              </a:spcAft>
              <a:buSzPts val="1200"/>
              <a:buChar char="■"/>
              <a:defRPr sz="1200"/>
            </a:lvl9pPr>
          </a:lstStyle>
          <a:p/>
        </p:txBody>
      </p:sp>
      <p:sp>
        <p:nvSpPr>
          <p:cNvPr id="76" name="Google Shape;76;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77" name="Shape 77"/>
        <p:cNvGrpSpPr/>
        <p:nvPr/>
      </p:nvGrpSpPr>
      <p:grpSpPr>
        <a:xfrm>
          <a:off x="0" y="0"/>
          <a:ext cx="0" cy="0"/>
          <a:chOff x="0" y="0"/>
          <a:chExt cx="0" cy="0"/>
        </a:xfrm>
      </p:grpSpPr>
      <p:sp>
        <p:nvSpPr>
          <p:cNvPr id="78" name="Google Shape;78;p20"/>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rtl="0" algn="l">
              <a:lnSpc>
                <a:spcPct val="100000"/>
              </a:lnSpc>
              <a:spcBef>
                <a:spcPts val="0"/>
              </a:spcBef>
              <a:spcAft>
                <a:spcPts val="0"/>
              </a:spcAft>
              <a:buSzPts val="4800"/>
              <a:buNone/>
              <a:defRPr sz="4800"/>
            </a:lvl1pPr>
            <a:lvl2pPr lvl="1" rtl="0" algn="l">
              <a:lnSpc>
                <a:spcPct val="100000"/>
              </a:lnSpc>
              <a:spcBef>
                <a:spcPts val="0"/>
              </a:spcBef>
              <a:spcAft>
                <a:spcPts val="0"/>
              </a:spcAft>
              <a:buSzPts val="4800"/>
              <a:buNone/>
              <a:defRPr sz="4800"/>
            </a:lvl2pPr>
            <a:lvl3pPr lvl="2" rtl="0" algn="l">
              <a:lnSpc>
                <a:spcPct val="100000"/>
              </a:lnSpc>
              <a:spcBef>
                <a:spcPts val="0"/>
              </a:spcBef>
              <a:spcAft>
                <a:spcPts val="0"/>
              </a:spcAft>
              <a:buSzPts val="4800"/>
              <a:buNone/>
              <a:defRPr sz="4800"/>
            </a:lvl3pPr>
            <a:lvl4pPr lvl="3" rtl="0" algn="l">
              <a:lnSpc>
                <a:spcPct val="100000"/>
              </a:lnSpc>
              <a:spcBef>
                <a:spcPts val="0"/>
              </a:spcBef>
              <a:spcAft>
                <a:spcPts val="0"/>
              </a:spcAft>
              <a:buSzPts val="4800"/>
              <a:buNone/>
              <a:defRPr sz="4800"/>
            </a:lvl4pPr>
            <a:lvl5pPr lvl="4" rtl="0" algn="l">
              <a:lnSpc>
                <a:spcPct val="100000"/>
              </a:lnSpc>
              <a:spcBef>
                <a:spcPts val="0"/>
              </a:spcBef>
              <a:spcAft>
                <a:spcPts val="0"/>
              </a:spcAft>
              <a:buSzPts val="4800"/>
              <a:buNone/>
              <a:defRPr sz="4800"/>
            </a:lvl5pPr>
            <a:lvl6pPr lvl="5" rtl="0" algn="l">
              <a:lnSpc>
                <a:spcPct val="100000"/>
              </a:lnSpc>
              <a:spcBef>
                <a:spcPts val="0"/>
              </a:spcBef>
              <a:spcAft>
                <a:spcPts val="0"/>
              </a:spcAft>
              <a:buSzPts val="4800"/>
              <a:buNone/>
              <a:defRPr sz="4800"/>
            </a:lvl6pPr>
            <a:lvl7pPr lvl="6" rtl="0" algn="l">
              <a:lnSpc>
                <a:spcPct val="100000"/>
              </a:lnSpc>
              <a:spcBef>
                <a:spcPts val="0"/>
              </a:spcBef>
              <a:spcAft>
                <a:spcPts val="0"/>
              </a:spcAft>
              <a:buSzPts val="4800"/>
              <a:buNone/>
              <a:defRPr sz="4800"/>
            </a:lvl7pPr>
            <a:lvl8pPr lvl="7" rtl="0" algn="l">
              <a:lnSpc>
                <a:spcPct val="100000"/>
              </a:lnSpc>
              <a:spcBef>
                <a:spcPts val="0"/>
              </a:spcBef>
              <a:spcAft>
                <a:spcPts val="0"/>
              </a:spcAft>
              <a:buSzPts val="4800"/>
              <a:buNone/>
              <a:defRPr sz="4800"/>
            </a:lvl8pPr>
            <a:lvl9pPr lvl="8" rtl="0" algn="l">
              <a:lnSpc>
                <a:spcPct val="100000"/>
              </a:lnSpc>
              <a:spcBef>
                <a:spcPts val="0"/>
              </a:spcBef>
              <a:spcAft>
                <a:spcPts val="0"/>
              </a:spcAft>
              <a:buSzPts val="4800"/>
              <a:buNone/>
              <a:defRPr sz="4800"/>
            </a:lvl9pPr>
          </a:lstStyle>
          <a:p/>
        </p:txBody>
      </p:sp>
      <p:sp>
        <p:nvSpPr>
          <p:cNvPr id="79" name="Google Shape;79;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80" name="Shape 80"/>
        <p:cNvGrpSpPr/>
        <p:nvPr/>
      </p:nvGrpSpPr>
      <p:grpSpPr>
        <a:xfrm>
          <a:off x="0" y="0"/>
          <a:ext cx="0" cy="0"/>
          <a:chOff x="0" y="0"/>
          <a:chExt cx="0" cy="0"/>
        </a:xfrm>
      </p:grpSpPr>
      <p:sp>
        <p:nvSpPr>
          <p:cNvPr id="81" name="Google Shape;81;p21"/>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 name="Google Shape;82;p21"/>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rtl="0" algn="ctr">
              <a:lnSpc>
                <a:spcPct val="100000"/>
              </a:lnSpc>
              <a:spcBef>
                <a:spcPts val="0"/>
              </a:spcBef>
              <a:spcAft>
                <a:spcPts val="0"/>
              </a:spcAft>
              <a:buSzPts val="4200"/>
              <a:buNone/>
              <a:defRPr sz="4200"/>
            </a:lvl1pPr>
            <a:lvl2pPr lvl="1" rtl="0" algn="ctr">
              <a:lnSpc>
                <a:spcPct val="100000"/>
              </a:lnSpc>
              <a:spcBef>
                <a:spcPts val="0"/>
              </a:spcBef>
              <a:spcAft>
                <a:spcPts val="0"/>
              </a:spcAft>
              <a:buSzPts val="4200"/>
              <a:buNone/>
              <a:defRPr sz="4200"/>
            </a:lvl2pPr>
            <a:lvl3pPr lvl="2" rtl="0" algn="ctr">
              <a:lnSpc>
                <a:spcPct val="100000"/>
              </a:lnSpc>
              <a:spcBef>
                <a:spcPts val="0"/>
              </a:spcBef>
              <a:spcAft>
                <a:spcPts val="0"/>
              </a:spcAft>
              <a:buSzPts val="4200"/>
              <a:buNone/>
              <a:defRPr sz="4200"/>
            </a:lvl3pPr>
            <a:lvl4pPr lvl="3" rtl="0" algn="ctr">
              <a:lnSpc>
                <a:spcPct val="100000"/>
              </a:lnSpc>
              <a:spcBef>
                <a:spcPts val="0"/>
              </a:spcBef>
              <a:spcAft>
                <a:spcPts val="0"/>
              </a:spcAft>
              <a:buSzPts val="4200"/>
              <a:buNone/>
              <a:defRPr sz="4200"/>
            </a:lvl4pPr>
            <a:lvl5pPr lvl="4" rtl="0" algn="ctr">
              <a:lnSpc>
                <a:spcPct val="100000"/>
              </a:lnSpc>
              <a:spcBef>
                <a:spcPts val="0"/>
              </a:spcBef>
              <a:spcAft>
                <a:spcPts val="0"/>
              </a:spcAft>
              <a:buSzPts val="4200"/>
              <a:buNone/>
              <a:defRPr sz="4200"/>
            </a:lvl5pPr>
            <a:lvl6pPr lvl="5" rtl="0" algn="ctr">
              <a:lnSpc>
                <a:spcPct val="100000"/>
              </a:lnSpc>
              <a:spcBef>
                <a:spcPts val="0"/>
              </a:spcBef>
              <a:spcAft>
                <a:spcPts val="0"/>
              </a:spcAft>
              <a:buSzPts val="4200"/>
              <a:buNone/>
              <a:defRPr sz="4200"/>
            </a:lvl6pPr>
            <a:lvl7pPr lvl="6" rtl="0" algn="ctr">
              <a:lnSpc>
                <a:spcPct val="100000"/>
              </a:lnSpc>
              <a:spcBef>
                <a:spcPts val="0"/>
              </a:spcBef>
              <a:spcAft>
                <a:spcPts val="0"/>
              </a:spcAft>
              <a:buSzPts val="4200"/>
              <a:buNone/>
              <a:defRPr sz="4200"/>
            </a:lvl7pPr>
            <a:lvl8pPr lvl="7" rtl="0" algn="ctr">
              <a:lnSpc>
                <a:spcPct val="100000"/>
              </a:lnSpc>
              <a:spcBef>
                <a:spcPts val="0"/>
              </a:spcBef>
              <a:spcAft>
                <a:spcPts val="0"/>
              </a:spcAft>
              <a:buSzPts val="4200"/>
              <a:buNone/>
              <a:defRPr sz="4200"/>
            </a:lvl8pPr>
            <a:lvl9pPr lvl="8" rtl="0" algn="ctr">
              <a:lnSpc>
                <a:spcPct val="100000"/>
              </a:lnSpc>
              <a:spcBef>
                <a:spcPts val="0"/>
              </a:spcBef>
              <a:spcAft>
                <a:spcPts val="0"/>
              </a:spcAft>
              <a:buSzPts val="4200"/>
              <a:buNone/>
              <a:defRPr sz="4200"/>
            </a:lvl9pPr>
          </a:lstStyle>
          <a:p/>
        </p:txBody>
      </p:sp>
      <p:sp>
        <p:nvSpPr>
          <p:cNvPr id="83" name="Google Shape;83;p21"/>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84" name="Google Shape;84;p21"/>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rtl="0" algn="l">
              <a:lnSpc>
                <a:spcPct val="115000"/>
              </a:lnSpc>
              <a:spcBef>
                <a:spcPts val="0"/>
              </a:spcBef>
              <a:spcAft>
                <a:spcPts val="0"/>
              </a:spcAft>
              <a:buSzPts val="1800"/>
              <a:buChar char="●"/>
              <a:defRPr/>
            </a:lvl1pPr>
            <a:lvl2pPr indent="-317500" lvl="1" marL="914400" rtl="0" algn="l">
              <a:lnSpc>
                <a:spcPct val="115000"/>
              </a:lnSpc>
              <a:spcBef>
                <a:spcPts val="0"/>
              </a:spcBef>
              <a:spcAft>
                <a:spcPts val="0"/>
              </a:spcAft>
              <a:buSzPts val="1400"/>
              <a:buChar char="○"/>
              <a:defRPr/>
            </a:lvl2pPr>
            <a:lvl3pPr indent="-317500" lvl="2" marL="1371600" rtl="0" algn="l">
              <a:lnSpc>
                <a:spcPct val="115000"/>
              </a:lnSpc>
              <a:spcBef>
                <a:spcPts val="0"/>
              </a:spcBef>
              <a:spcAft>
                <a:spcPts val="0"/>
              </a:spcAft>
              <a:buSzPts val="1400"/>
              <a:buChar char="■"/>
              <a:defRPr/>
            </a:lvl3pPr>
            <a:lvl4pPr indent="-317500" lvl="3" marL="1828800" rtl="0" algn="l">
              <a:lnSpc>
                <a:spcPct val="115000"/>
              </a:lnSpc>
              <a:spcBef>
                <a:spcPts val="0"/>
              </a:spcBef>
              <a:spcAft>
                <a:spcPts val="0"/>
              </a:spcAft>
              <a:buSzPts val="1400"/>
              <a:buChar char="●"/>
              <a:defRPr/>
            </a:lvl4pPr>
            <a:lvl5pPr indent="-317500" lvl="4" marL="2286000" rtl="0" algn="l">
              <a:lnSpc>
                <a:spcPct val="115000"/>
              </a:lnSpc>
              <a:spcBef>
                <a:spcPts val="0"/>
              </a:spcBef>
              <a:spcAft>
                <a:spcPts val="0"/>
              </a:spcAft>
              <a:buSzPts val="1400"/>
              <a:buChar char="○"/>
              <a:defRPr/>
            </a:lvl5pPr>
            <a:lvl6pPr indent="-317500" lvl="5" marL="2743200" rtl="0" algn="l">
              <a:lnSpc>
                <a:spcPct val="115000"/>
              </a:lnSpc>
              <a:spcBef>
                <a:spcPts val="0"/>
              </a:spcBef>
              <a:spcAft>
                <a:spcPts val="0"/>
              </a:spcAft>
              <a:buSzPts val="1400"/>
              <a:buChar char="■"/>
              <a:defRPr/>
            </a:lvl6pPr>
            <a:lvl7pPr indent="-317500" lvl="6" marL="3200400" rtl="0" algn="l">
              <a:lnSpc>
                <a:spcPct val="115000"/>
              </a:lnSpc>
              <a:spcBef>
                <a:spcPts val="0"/>
              </a:spcBef>
              <a:spcAft>
                <a:spcPts val="0"/>
              </a:spcAft>
              <a:buSzPts val="1400"/>
              <a:buChar char="●"/>
              <a:defRPr/>
            </a:lvl7pPr>
            <a:lvl8pPr indent="-317500" lvl="7" marL="3657600" rtl="0" algn="l">
              <a:lnSpc>
                <a:spcPct val="115000"/>
              </a:lnSpc>
              <a:spcBef>
                <a:spcPts val="0"/>
              </a:spcBef>
              <a:spcAft>
                <a:spcPts val="0"/>
              </a:spcAft>
              <a:buSzPts val="1400"/>
              <a:buChar char="○"/>
              <a:defRPr/>
            </a:lvl8pPr>
            <a:lvl9pPr indent="-317500" lvl="8" marL="4114800" rtl="0" algn="l">
              <a:lnSpc>
                <a:spcPct val="115000"/>
              </a:lnSpc>
              <a:spcBef>
                <a:spcPts val="0"/>
              </a:spcBef>
              <a:spcAft>
                <a:spcPts val="0"/>
              </a:spcAft>
              <a:buSzPts val="1400"/>
              <a:buChar char="■"/>
              <a:defRPr/>
            </a:lvl9pPr>
          </a:lstStyle>
          <a:p/>
        </p:txBody>
      </p:sp>
      <p:sp>
        <p:nvSpPr>
          <p:cNvPr id="85" name="Google Shape;85;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3" name="Google Shape;13;p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4" name="Google Shape;14;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6" name="Shape 86"/>
        <p:cNvGrpSpPr/>
        <p:nvPr/>
      </p:nvGrpSpPr>
      <p:grpSpPr>
        <a:xfrm>
          <a:off x="0" y="0"/>
          <a:ext cx="0" cy="0"/>
          <a:chOff x="0" y="0"/>
          <a:chExt cx="0" cy="0"/>
        </a:xfrm>
      </p:grpSpPr>
      <p:sp>
        <p:nvSpPr>
          <p:cNvPr id="87" name="Google Shape;87;p22"/>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rtl="0" algn="l">
              <a:lnSpc>
                <a:spcPct val="100000"/>
              </a:lnSpc>
              <a:spcBef>
                <a:spcPts val="0"/>
              </a:spcBef>
              <a:spcAft>
                <a:spcPts val="0"/>
              </a:spcAft>
              <a:buSzPts val="1800"/>
              <a:buNone/>
              <a:defRPr/>
            </a:lvl1pPr>
          </a:lstStyle>
          <a:p/>
        </p:txBody>
      </p:sp>
      <p:sp>
        <p:nvSpPr>
          <p:cNvPr id="88" name="Google Shape;88;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89" name="Shape 89"/>
        <p:cNvGrpSpPr/>
        <p:nvPr/>
      </p:nvGrpSpPr>
      <p:grpSpPr>
        <a:xfrm>
          <a:off x="0" y="0"/>
          <a:ext cx="0" cy="0"/>
          <a:chOff x="0" y="0"/>
          <a:chExt cx="0" cy="0"/>
        </a:xfrm>
      </p:grpSpPr>
      <p:sp>
        <p:nvSpPr>
          <p:cNvPr id="90" name="Google Shape;90;p23"/>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rtl="0" algn="ctr">
              <a:lnSpc>
                <a:spcPct val="100000"/>
              </a:lnSpc>
              <a:spcBef>
                <a:spcPts val="0"/>
              </a:spcBef>
              <a:spcAft>
                <a:spcPts val="0"/>
              </a:spcAft>
              <a:buSzPts val="12000"/>
              <a:buNone/>
              <a:defRPr sz="12000"/>
            </a:lvl1pPr>
            <a:lvl2pPr lvl="1" rtl="0" algn="ctr">
              <a:lnSpc>
                <a:spcPct val="100000"/>
              </a:lnSpc>
              <a:spcBef>
                <a:spcPts val="0"/>
              </a:spcBef>
              <a:spcAft>
                <a:spcPts val="0"/>
              </a:spcAft>
              <a:buSzPts val="12000"/>
              <a:buNone/>
              <a:defRPr sz="12000"/>
            </a:lvl2pPr>
            <a:lvl3pPr lvl="2" rtl="0" algn="ctr">
              <a:lnSpc>
                <a:spcPct val="100000"/>
              </a:lnSpc>
              <a:spcBef>
                <a:spcPts val="0"/>
              </a:spcBef>
              <a:spcAft>
                <a:spcPts val="0"/>
              </a:spcAft>
              <a:buSzPts val="12000"/>
              <a:buNone/>
              <a:defRPr sz="12000"/>
            </a:lvl3pPr>
            <a:lvl4pPr lvl="3" rtl="0" algn="ctr">
              <a:lnSpc>
                <a:spcPct val="100000"/>
              </a:lnSpc>
              <a:spcBef>
                <a:spcPts val="0"/>
              </a:spcBef>
              <a:spcAft>
                <a:spcPts val="0"/>
              </a:spcAft>
              <a:buSzPts val="12000"/>
              <a:buNone/>
              <a:defRPr sz="12000"/>
            </a:lvl4pPr>
            <a:lvl5pPr lvl="4" rtl="0" algn="ctr">
              <a:lnSpc>
                <a:spcPct val="100000"/>
              </a:lnSpc>
              <a:spcBef>
                <a:spcPts val="0"/>
              </a:spcBef>
              <a:spcAft>
                <a:spcPts val="0"/>
              </a:spcAft>
              <a:buSzPts val="12000"/>
              <a:buNone/>
              <a:defRPr sz="12000"/>
            </a:lvl5pPr>
            <a:lvl6pPr lvl="5" rtl="0" algn="ctr">
              <a:lnSpc>
                <a:spcPct val="100000"/>
              </a:lnSpc>
              <a:spcBef>
                <a:spcPts val="0"/>
              </a:spcBef>
              <a:spcAft>
                <a:spcPts val="0"/>
              </a:spcAft>
              <a:buSzPts val="12000"/>
              <a:buNone/>
              <a:defRPr sz="12000"/>
            </a:lvl6pPr>
            <a:lvl7pPr lvl="6" rtl="0" algn="ctr">
              <a:lnSpc>
                <a:spcPct val="100000"/>
              </a:lnSpc>
              <a:spcBef>
                <a:spcPts val="0"/>
              </a:spcBef>
              <a:spcAft>
                <a:spcPts val="0"/>
              </a:spcAft>
              <a:buSzPts val="12000"/>
              <a:buNone/>
              <a:defRPr sz="12000"/>
            </a:lvl7pPr>
            <a:lvl8pPr lvl="7" rtl="0" algn="ctr">
              <a:lnSpc>
                <a:spcPct val="100000"/>
              </a:lnSpc>
              <a:spcBef>
                <a:spcPts val="0"/>
              </a:spcBef>
              <a:spcAft>
                <a:spcPts val="0"/>
              </a:spcAft>
              <a:buSzPts val="12000"/>
              <a:buNone/>
              <a:defRPr sz="12000"/>
            </a:lvl8pPr>
            <a:lvl9pPr lvl="8" rtl="0" algn="ctr">
              <a:lnSpc>
                <a:spcPct val="100000"/>
              </a:lnSpc>
              <a:spcBef>
                <a:spcPts val="0"/>
              </a:spcBef>
              <a:spcAft>
                <a:spcPts val="0"/>
              </a:spcAft>
              <a:buSzPts val="12000"/>
              <a:buNone/>
              <a:defRPr sz="12000"/>
            </a:lvl9pPr>
          </a:lstStyle>
          <a:p>
            <a:r>
              <a:t>xx%</a:t>
            </a:r>
          </a:p>
        </p:txBody>
      </p:sp>
      <p:sp>
        <p:nvSpPr>
          <p:cNvPr id="91" name="Google Shape;91;p23"/>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rtl="0" algn="ctr">
              <a:lnSpc>
                <a:spcPct val="115000"/>
              </a:lnSpc>
              <a:spcBef>
                <a:spcPts val="0"/>
              </a:spcBef>
              <a:spcAft>
                <a:spcPts val="0"/>
              </a:spcAft>
              <a:buSzPts val="1800"/>
              <a:buChar char="●"/>
              <a:defRPr/>
            </a:lvl1pPr>
            <a:lvl2pPr indent="-317500" lvl="1" marL="914400" rtl="0" algn="ctr">
              <a:lnSpc>
                <a:spcPct val="115000"/>
              </a:lnSpc>
              <a:spcBef>
                <a:spcPts val="0"/>
              </a:spcBef>
              <a:spcAft>
                <a:spcPts val="0"/>
              </a:spcAft>
              <a:buSzPts val="1400"/>
              <a:buChar char="○"/>
              <a:defRPr/>
            </a:lvl2pPr>
            <a:lvl3pPr indent="-317500" lvl="2" marL="1371600" rtl="0" algn="ctr">
              <a:lnSpc>
                <a:spcPct val="115000"/>
              </a:lnSpc>
              <a:spcBef>
                <a:spcPts val="0"/>
              </a:spcBef>
              <a:spcAft>
                <a:spcPts val="0"/>
              </a:spcAft>
              <a:buSzPts val="1400"/>
              <a:buChar char="■"/>
              <a:defRPr/>
            </a:lvl3pPr>
            <a:lvl4pPr indent="-317500" lvl="3" marL="1828800" rtl="0" algn="ctr">
              <a:lnSpc>
                <a:spcPct val="115000"/>
              </a:lnSpc>
              <a:spcBef>
                <a:spcPts val="0"/>
              </a:spcBef>
              <a:spcAft>
                <a:spcPts val="0"/>
              </a:spcAft>
              <a:buSzPts val="1400"/>
              <a:buChar char="●"/>
              <a:defRPr/>
            </a:lvl4pPr>
            <a:lvl5pPr indent="-317500" lvl="4" marL="2286000" rtl="0" algn="ctr">
              <a:lnSpc>
                <a:spcPct val="115000"/>
              </a:lnSpc>
              <a:spcBef>
                <a:spcPts val="0"/>
              </a:spcBef>
              <a:spcAft>
                <a:spcPts val="0"/>
              </a:spcAft>
              <a:buSzPts val="1400"/>
              <a:buChar char="○"/>
              <a:defRPr/>
            </a:lvl5pPr>
            <a:lvl6pPr indent="-317500" lvl="5" marL="2743200" rtl="0" algn="ctr">
              <a:lnSpc>
                <a:spcPct val="115000"/>
              </a:lnSpc>
              <a:spcBef>
                <a:spcPts val="0"/>
              </a:spcBef>
              <a:spcAft>
                <a:spcPts val="0"/>
              </a:spcAft>
              <a:buSzPts val="1400"/>
              <a:buChar char="■"/>
              <a:defRPr/>
            </a:lvl6pPr>
            <a:lvl7pPr indent="-317500" lvl="6" marL="3200400" rtl="0" algn="ctr">
              <a:lnSpc>
                <a:spcPct val="115000"/>
              </a:lnSpc>
              <a:spcBef>
                <a:spcPts val="0"/>
              </a:spcBef>
              <a:spcAft>
                <a:spcPts val="0"/>
              </a:spcAft>
              <a:buSzPts val="1400"/>
              <a:buChar char="●"/>
              <a:defRPr/>
            </a:lvl7pPr>
            <a:lvl8pPr indent="-317500" lvl="7" marL="3657600" rtl="0" algn="ctr">
              <a:lnSpc>
                <a:spcPct val="115000"/>
              </a:lnSpc>
              <a:spcBef>
                <a:spcPts val="0"/>
              </a:spcBef>
              <a:spcAft>
                <a:spcPts val="0"/>
              </a:spcAft>
              <a:buSzPts val="1400"/>
              <a:buChar char="○"/>
              <a:defRPr/>
            </a:lvl8pPr>
            <a:lvl9pPr indent="-317500" lvl="8" marL="4114800" rtl="0" algn="ctr">
              <a:lnSpc>
                <a:spcPct val="115000"/>
              </a:lnSpc>
              <a:spcBef>
                <a:spcPts val="0"/>
              </a:spcBef>
              <a:spcAft>
                <a:spcPts val="0"/>
              </a:spcAft>
              <a:buSzPts val="1400"/>
              <a:buChar char="■"/>
              <a:defRPr/>
            </a:lvl9pPr>
          </a:lstStyle>
          <a:p/>
        </p:txBody>
      </p:sp>
      <p:sp>
        <p:nvSpPr>
          <p:cNvPr id="92" name="Google Shape;92;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3" name="Shape 93"/>
        <p:cNvGrpSpPr/>
        <p:nvPr/>
      </p:nvGrpSpPr>
      <p:grpSpPr>
        <a:xfrm>
          <a:off x="0" y="0"/>
          <a:ext cx="0" cy="0"/>
          <a:chOff x="0" y="0"/>
          <a:chExt cx="0" cy="0"/>
        </a:xfrm>
      </p:grpSpPr>
      <p:sp>
        <p:nvSpPr>
          <p:cNvPr id="94" name="Google Shape;94;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7" name="Google Shape;17;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0" name="Google Shape;20;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21" name="Google Shape;21;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2" name="Shape 22"/>
        <p:cNvGrpSpPr/>
        <p:nvPr/>
      </p:nvGrpSpPr>
      <p:grpSpPr>
        <a:xfrm>
          <a:off x="0" y="0"/>
          <a:ext cx="0" cy="0"/>
          <a:chOff x="0" y="0"/>
          <a:chExt cx="0" cy="0"/>
        </a:xfrm>
      </p:grpSpPr>
      <p:sp>
        <p:nvSpPr>
          <p:cNvPr id="23" name="Google Shape;23;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4" name="Google Shape;24;p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5" name="Google Shape;25;p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6" name="Google Shape;26;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9" name="Google Shape;29;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8"/>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2" name="Google Shape;32;p8"/>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3" name="Google Shape;33;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9"/>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6" name="Google Shape;36;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10"/>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0"/>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0" name="Google Shape;40;p10"/>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1" name="Google Shape;41;p10"/>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2" name="Google Shape;42;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
          <p:cNvSpPr txBox="1"/>
          <p:nvPr/>
        </p:nvSpPr>
        <p:spPr>
          <a:xfrm>
            <a:off x="6618475" y="4703625"/>
            <a:ext cx="2467800" cy="323100"/>
          </a:xfrm>
          <a:prstGeom prst="rect">
            <a:avLst/>
          </a:prstGeom>
          <a:noFill/>
          <a:ln>
            <a:noFill/>
          </a:ln>
        </p:spPr>
        <p:txBody>
          <a:bodyPr anchorCtr="0" anchor="t" bIns="91425" lIns="91425" spcFirstLastPara="1" rIns="91425" wrap="square" tIns="91425">
            <a:spAutoFit/>
          </a:bodyPr>
          <a:lstStyle/>
          <a:p>
            <a:pPr indent="0" lvl="0" marL="0" marR="0" rtl="0" algn="r">
              <a:lnSpc>
                <a:spcPct val="100000"/>
              </a:lnSpc>
              <a:spcBef>
                <a:spcPts val="0"/>
              </a:spcBef>
              <a:spcAft>
                <a:spcPts val="0"/>
              </a:spcAft>
              <a:buClr>
                <a:srgbClr val="000000"/>
              </a:buClr>
              <a:buSzPts val="900"/>
              <a:buFont typeface="Arial"/>
              <a:buNone/>
            </a:pPr>
            <a:r>
              <a:rPr b="0" i="0" lang="en" sz="900" u="none" cap="none" strike="noStrike">
                <a:solidFill>
                  <a:schemeClr val="accent3"/>
                </a:solidFill>
                <a:latin typeface="Architects Daughter"/>
                <a:ea typeface="Architects Daughter"/>
                <a:cs typeface="Architects Daughter"/>
                <a:sym typeface="Architects Daughter"/>
              </a:rPr>
              <a:t>UPDATED APRIL 2022</a:t>
            </a:r>
            <a:endParaRPr b="0" i="0" sz="900" u="none" cap="none" strike="noStrike">
              <a:solidFill>
                <a:schemeClr val="accent3"/>
              </a:solidFill>
              <a:latin typeface="Architects Daughter"/>
              <a:ea typeface="Architects Daughter"/>
              <a:cs typeface="Architects Daughter"/>
              <a:sym typeface="Architects Daughter"/>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52" name="Google Shape;52;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53" name="Google Shape;5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graphicFrame>
        <p:nvGraphicFramePr>
          <p:cNvPr id="99" name="Google Shape;99;p25"/>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Book Chapters of the Subject Area</a:t>
                      </a:r>
                      <a:endParaRPr sz="1000" u="none" cap="none" strike="noStrike">
                        <a:solidFill>
                          <a:srgbClr val="999999"/>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What students are required to know, understand, and able to do BY THE END OF THE GRADE. </a:t>
                      </a:r>
                      <a:r>
                        <a:rPr b="1" lang="en" sz="1400" u="none" cap="none" strike="noStrike">
                          <a:solidFill>
                            <a:schemeClr val="dk1"/>
                          </a:solidFill>
                        </a:rPr>
                        <a:t>Must be assessed and reported</a:t>
                      </a:r>
                      <a:endParaRPr b="1" sz="600" u="none" cap="none" strike="noStrike">
                        <a:solidFill>
                          <a:srgbClr val="999999"/>
                        </a:solidFill>
                      </a:endParaRPr>
                    </a:p>
                  </a:txBody>
                  <a:tcPr marT="91425" marB="91425" marR="91425" marL="91425">
                    <a:solidFill>
                      <a:schemeClr val="accent6"/>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0" marR="0" rtl="0" algn="l">
                        <a:lnSpc>
                          <a:spcPct val="100000"/>
                        </a:lnSpc>
                        <a:spcBef>
                          <a:spcPts val="0"/>
                        </a:spcBef>
                        <a:spcAft>
                          <a:spcPts val="0"/>
                        </a:spcAft>
                        <a:buClr>
                          <a:srgbClr val="000000"/>
                        </a:buClr>
                        <a:buSzPts val="1800"/>
                        <a:buFont typeface="Arial"/>
                        <a:buNone/>
                      </a:pPr>
                      <a:r>
                        <a:rPr b="1" lang="en" sz="1800" u="none" cap="none" strike="noStrike">
                          <a:solidFill>
                            <a:schemeClr val="dk1"/>
                          </a:solidFill>
                        </a:rPr>
                        <a:t>Gives significance to knowledge statements</a:t>
                      </a:r>
                      <a:endParaRPr sz="1800" u="none" cap="none" strike="noStrike">
                        <a:solidFill>
                          <a:srgbClr val="999999"/>
                        </a:solidFill>
                      </a:endParaRPr>
                    </a:p>
                  </a:txBody>
                  <a:tcPr marT="91425" marB="91425" marR="91425" marL="91425"/>
                </a:tc>
                <a:tc hMerge="1"/>
              </a:tr>
              <a:tr h="381000">
                <a:tc>
                  <a:txBody>
                    <a:bodyPr/>
                    <a:lstStyle/>
                    <a:p>
                      <a:pPr indent="0" lvl="0" marL="0" marR="0" rtl="0" algn="l">
                        <a:lnSpc>
                          <a:spcPct val="100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100" u="none" cap="none" strike="noStrike">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u="none" cap="none" strike="noStrike">
                          <a:solidFill>
                            <a:schemeClr val="dk1"/>
                          </a:solidFill>
                        </a:rPr>
                        <a:t>What students need to be able to do to show understanding of learning outcome.</a:t>
                      </a:r>
                      <a:endParaRPr sz="11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txBody>
                  <a:tcPr marT="91425" marB="91425" marR="91425" marL="91425"/>
                </a:tc>
              </a:tr>
            </a:tbl>
          </a:graphicData>
        </a:graphic>
      </p:graphicFrame>
      <p:sp>
        <p:nvSpPr>
          <p:cNvPr id="100" name="Google Shape;100;p25"/>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sp>
        <p:nvSpPr>
          <p:cNvPr id="101" name="Google Shape;101;p25"/>
          <p:cNvSpPr txBox="1"/>
          <p:nvPr/>
        </p:nvSpPr>
        <p:spPr>
          <a:xfrm>
            <a:off x="4703850" y="2321475"/>
            <a:ext cx="4344300" cy="2724300"/>
          </a:xfrm>
          <a:prstGeom prst="rect">
            <a:avLst/>
          </a:prstGeom>
          <a:solidFill>
            <a:srgbClr val="EEEEEE"/>
          </a:solidFill>
          <a:ln cap="flat" cmpd="sng" w="28575">
            <a:solidFill>
              <a:srgbClr val="00FFFF"/>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500"/>
              <a:buFont typeface="Arial"/>
              <a:buNone/>
            </a:pPr>
            <a:r>
              <a:rPr b="1" i="0" lang="en" sz="1500" u="none" cap="none" strike="noStrike">
                <a:solidFill>
                  <a:srgbClr val="000000"/>
                </a:solidFill>
                <a:latin typeface="Waiting for the Sunrise"/>
                <a:ea typeface="Waiting for the Sunrise"/>
                <a:cs typeface="Waiting for the Sunrise"/>
                <a:sym typeface="Waiting for the Sunrise"/>
              </a:rPr>
              <a:t>PRINTING TIP</a:t>
            </a:r>
            <a:br>
              <a:rPr b="0" i="0" lang="en" sz="1500" u="none" cap="none" strike="noStrike">
                <a:solidFill>
                  <a:srgbClr val="000000"/>
                </a:solidFill>
                <a:latin typeface="Waiting for the Sunrise"/>
                <a:ea typeface="Waiting for the Sunrise"/>
                <a:cs typeface="Waiting for the Sunrise"/>
                <a:sym typeface="Waiting for the Sunrise"/>
              </a:rPr>
            </a:br>
            <a:r>
              <a:rPr b="0" i="0" lang="en" sz="1500" u="none" cap="none" strike="noStrike">
                <a:solidFill>
                  <a:srgbClr val="000000"/>
                </a:solidFill>
                <a:latin typeface="Waiting for the Sunrise"/>
                <a:ea typeface="Waiting for the Sunrise"/>
                <a:cs typeface="Waiting for the Sunrise"/>
                <a:sym typeface="Waiting for the Sunrise"/>
              </a:rPr>
              <a:t>Download slides as a PDF. Print your PDF with ‘4 pages per sheet’ and you will get </a:t>
            </a:r>
            <a:r>
              <a:rPr b="1" i="0" lang="en" sz="1500" u="none" cap="none" strike="noStrike">
                <a:solidFill>
                  <a:srgbClr val="000000"/>
                </a:solidFill>
                <a:latin typeface="Waiting for the Sunrise"/>
                <a:ea typeface="Waiting for the Sunrise"/>
                <a:cs typeface="Waiting for the Sunrise"/>
                <a:sym typeface="Waiting for the Sunrise"/>
              </a:rPr>
              <a:t>‘cue card’ sized</a:t>
            </a:r>
            <a:r>
              <a:rPr b="0" i="0" lang="en" sz="1500" u="none" cap="none" strike="noStrike">
                <a:solidFill>
                  <a:srgbClr val="000000"/>
                </a:solidFill>
                <a:latin typeface="Waiting for the Sunrise"/>
                <a:ea typeface="Waiting for the Sunrise"/>
                <a:cs typeface="Waiting for the Sunrise"/>
                <a:sym typeface="Waiting for the Sunrise"/>
              </a:rPr>
              <a:t> slides that you can manipulate and use for your planning.</a:t>
            </a:r>
            <a:endParaRPr b="0" i="0" sz="1500" u="none" cap="none" strike="noStrike">
              <a:solidFill>
                <a:srgbClr val="000000"/>
              </a:solidFill>
              <a:latin typeface="Waiting for the Sunrise"/>
              <a:ea typeface="Waiting for the Sunrise"/>
              <a:cs typeface="Waiting for the Sunrise"/>
              <a:sym typeface="Waiting for the Sunrise"/>
            </a:endParaRPr>
          </a:p>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Waiting for the Sunrise"/>
              <a:ea typeface="Waiting for the Sunrise"/>
              <a:cs typeface="Waiting for the Sunrise"/>
              <a:sym typeface="Waiting for the Sunrise"/>
            </a:endParaRPr>
          </a:p>
          <a:p>
            <a:pPr indent="0" lvl="0" marL="0" marR="0" rtl="0" algn="l">
              <a:lnSpc>
                <a:spcPct val="100000"/>
              </a:lnSpc>
              <a:spcBef>
                <a:spcPts val="0"/>
              </a:spcBef>
              <a:spcAft>
                <a:spcPts val="0"/>
              </a:spcAft>
              <a:buClr>
                <a:srgbClr val="000000"/>
              </a:buClr>
              <a:buSzPts val="1500"/>
              <a:buFont typeface="Arial"/>
              <a:buNone/>
            </a:pPr>
            <a:r>
              <a:rPr b="1" i="0" lang="en" sz="1500" u="none" cap="none" strike="noStrike">
                <a:solidFill>
                  <a:srgbClr val="000000"/>
                </a:solidFill>
                <a:latin typeface="Waiting for the Sunrise"/>
                <a:ea typeface="Waiting for the Sunrise"/>
                <a:cs typeface="Waiting for the Sunrise"/>
                <a:sym typeface="Waiting for the Sunrise"/>
              </a:rPr>
              <a:t>Want the speaker notes (i.e. GQ and Knowledge) too? </a:t>
            </a:r>
            <a:br>
              <a:rPr b="1" i="0" lang="en" sz="1500" u="none" cap="none" strike="noStrike">
                <a:solidFill>
                  <a:srgbClr val="000000"/>
                </a:solidFill>
                <a:latin typeface="Waiting for the Sunrise"/>
                <a:ea typeface="Waiting for the Sunrise"/>
                <a:cs typeface="Waiting for the Sunrise"/>
                <a:sym typeface="Waiting for the Sunrise"/>
              </a:rPr>
            </a:br>
            <a:r>
              <a:rPr b="0" i="0" lang="en" sz="1500" u="none" cap="none" strike="noStrike">
                <a:solidFill>
                  <a:srgbClr val="000000"/>
                </a:solidFill>
                <a:latin typeface="Waiting for the Sunrise"/>
                <a:ea typeface="Waiting for the Sunrise"/>
                <a:cs typeface="Waiting for the Sunrise"/>
                <a:sym typeface="Waiting for the Sunrise"/>
              </a:rPr>
              <a:t>In the ‘Print Settings and Preview’ select “Slide with Notes’ and save download as a PDF. Print your PDF with 2 pages per sheet and you can fold the bottom half back so the slide is visible from the front and the notes on the back. </a:t>
            </a:r>
            <a:endParaRPr b="0" i="0" sz="1500" u="none" cap="none" strike="noStrike">
              <a:solidFill>
                <a:srgbClr val="000000"/>
              </a:solidFill>
              <a:latin typeface="Waiting for the Sunrise"/>
              <a:ea typeface="Waiting for the Sunrise"/>
              <a:cs typeface="Waiting for the Sunrise"/>
              <a:sym typeface="Waiting for the Sunrise"/>
            </a:endParaRPr>
          </a:p>
        </p:txBody>
      </p:sp>
      <p:pic>
        <p:nvPicPr>
          <p:cNvPr id="102" name="Google Shape;102;p25"/>
          <p:cNvPicPr preferRelativeResize="0"/>
          <p:nvPr/>
        </p:nvPicPr>
        <p:blipFill>
          <a:blip r:embed="rId3">
            <a:alphaModFix/>
          </a:blip>
          <a:stretch>
            <a:fillRect/>
          </a:stretch>
        </p:blipFill>
        <p:spPr>
          <a:xfrm>
            <a:off x="6978625" y="96525"/>
            <a:ext cx="1937700" cy="5102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62" name="Shape 162"/>
        <p:cNvGrpSpPr/>
        <p:nvPr/>
      </p:nvGrpSpPr>
      <p:grpSpPr>
        <a:xfrm>
          <a:off x="0" y="0"/>
          <a:ext cx="0" cy="0"/>
          <a:chOff x="0" y="0"/>
          <a:chExt cx="0" cy="0"/>
        </a:xfrm>
      </p:grpSpPr>
      <p:graphicFrame>
        <p:nvGraphicFramePr>
          <p:cNvPr id="163" name="Google Shape;163;p34"/>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a:solidFill>
                            <a:schemeClr val="dk1"/>
                          </a:solidFill>
                        </a:rPr>
                        <a:t>Algebra: Equations express relationships between quantities</a:t>
                      </a:r>
                      <a:endParaRPr sz="1000">
                        <a:solidFill>
                          <a:srgbClr val="999999"/>
                        </a:solidFill>
                      </a:endParaRPr>
                    </a:p>
                    <a:p>
                      <a:pPr indent="0" lvl="0" marL="0" marR="0" rtl="0" algn="l">
                        <a:lnSpc>
                          <a:spcPct val="100000"/>
                        </a:lnSpc>
                        <a:spcBef>
                          <a:spcPts val="0"/>
                        </a:spcBef>
                        <a:spcAft>
                          <a:spcPts val="0"/>
                        </a:spcAft>
                        <a:buClr>
                          <a:srgbClr val="000000"/>
                        </a:buClr>
                        <a:buSzPts val="1200"/>
                        <a:buFont typeface="Arial"/>
                        <a:buNone/>
                      </a:pPr>
                      <a:r>
                        <a:t/>
                      </a:r>
                      <a:endParaRPr b="1" sz="1800">
                        <a:solidFill>
                          <a:schemeClr val="dk1"/>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represent and apply equality in multiple ways.</a:t>
                      </a:r>
                      <a:endParaRPr b="1" sz="600" u="none" cap="none" strike="noStrike">
                        <a:solidFill>
                          <a:srgbClr val="999999"/>
                        </a:solidFill>
                      </a:endParaRPr>
                    </a:p>
                  </a:txBody>
                  <a:tcPr marT="91425" marB="91425" marR="91425" marL="91425">
                    <a:solidFill>
                      <a:schemeClr val="accent4"/>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An equation is solved by determining an unknown value that makes the left and right sides of the equation equal.</a:t>
                      </a:r>
                      <a:endParaRPr b="1" sz="1400" u="none" cap="none" strike="noStrike">
                        <a:solidFill>
                          <a:schemeClr val="dk1"/>
                        </a:solidFill>
                      </a:endParaRPr>
                    </a:p>
                  </a:txBody>
                  <a:tcPr marT="91425" marB="91425" marR="91425" marL="91425"/>
                </a:tc>
                <a:tc hMerge="1"/>
              </a:tr>
              <a:tr h="381000">
                <a:tc>
                  <a:txBody>
                    <a:bodyPr/>
                    <a:lstStyle/>
                    <a:p>
                      <a:pPr indent="0" lvl="0" marL="0" marR="0" rtl="0" algn="l">
                        <a:lnSpc>
                          <a:spcPct val="115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Write equations involving one operation to represent a situation. Investigate preservation of equality using a balance model.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Investigate preservation of equality using an equation without an unknown value. </a:t>
                      </a:r>
                      <a:endParaRPr sz="1400" u="none" cap="none" strike="noStrike"/>
                    </a:p>
                  </a:txBody>
                  <a:tcPr marT="91425" marB="91425" marR="91425" marL="91425"/>
                </a:tc>
                <a:tc>
                  <a:txBody>
                    <a:bodyPr/>
                    <a:lstStyle/>
                    <a:p>
                      <a:pPr indent="0" lvl="0" marL="0" marR="0" rtl="0" algn="l">
                        <a:lnSpc>
                          <a:spcPct val="115000"/>
                        </a:lnSpc>
                        <a:spcBef>
                          <a:spcPts val="0"/>
                        </a:spcBef>
                        <a:spcAft>
                          <a:spcPts val="0"/>
                        </a:spcAft>
                        <a:buClr>
                          <a:schemeClr val="dk1"/>
                        </a:buClr>
                        <a:buSzPts val="1100"/>
                        <a:buFont typeface="Arial"/>
                        <a:buNone/>
                      </a:pPr>
                      <a:r>
                        <a:t/>
                      </a:r>
                      <a:endParaRPr sz="105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Apply preservation of equality to determine the unknown value in an equation, limited to equations with one operation. Solve problems using equations, limited to equations with one operation.</a:t>
                      </a:r>
                      <a:endParaRPr sz="1200" u="none" cap="none" strike="noStrike">
                        <a:solidFill>
                          <a:schemeClr val="dk1"/>
                        </a:solidFill>
                      </a:endParaRPr>
                    </a:p>
                    <a:p>
                      <a:pPr indent="0" lvl="0" marL="0" marR="0" rtl="0" algn="l">
                        <a:lnSpc>
                          <a:spcPct val="115000"/>
                        </a:lnSpc>
                        <a:spcBef>
                          <a:spcPts val="0"/>
                        </a:spcBef>
                        <a:spcAft>
                          <a:spcPts val="0"/>
                        </a:spcAft>
                        <a:buClr>
                          <a:schemeClr val="dk1"/>
                        </a:buClr>
                        <a:buSzPts val="1100"/>
                        <a:buFont typeface="Arial"/>
                        <a:buNone/>
                      </a:pPr>
                      <a:r>
                        <a:t/>
                      </a:r>
                      <a:endParaRPr sz="1050" u="none" cap="none" strike="noStrike">
                        <a:solidFill>
                          <a:schemeClr val="dk1"/>
                        </a:solidFill>
                      </a:endParaRPr>
                    </a:p>
                    <a:p>
                      <a:pPr indent="0" lvl="0" marL="0" marR="0" rtl="0" algn="l">
                        <a:lnSpc>
                          <a:spcPct val="115000"/>
                        </a:lnSpc>
                        <a:spcBef>
                          <a:spcPts val="0"/>
                        </a:spcBef>
                        <a:spcAft>
                          <a:spcPts val="0"/>
                        </a:spcAft>
                        <a:buClr>
                          <a:schemeClr val="dk1"/>
                        </a:buClr>
                        <a:buSzPts val="1100"/>
                        <a:buFont typeface="Arial"/>
                        <a:buNone/>
                      </a:pPr>
                      <a:r>
                        <a:t/>
                      </a:r>
                      <a:endParaRPr sz="1050" u="none" cap="none" strike="noStrike">
                        <a:solidFill>
                          <a:schemeClr val="dk1"/>
                        </a:solidFill>
                      </a:endParaRPr>
                    </a:p>
                    <a:p>
                      <a:pPr indent="0" lvl="0" marL="0" marR="0" rtl="0" algn="l">
                        <a:lnSpc>
                          <a:spcPct val="115000"/>
                        </a:lnSpc>
                        <a:spcBef>
                          <a:spcPts val="0"/>
                        </a:spcBef>
                        <a:spcAft>
                          <a:spcPts val="0"/>
                        </a:spcAft>
                        <a:buClr>
                          <a:schemeClr val="dk1"/>
                        </a:buClr>
                        <a:buSzPts val="1100"/>
                        <a:buFont typeface="Arial"/>
                        <a:buNone/>
                      </a:pPr>
                      <a:r>
                        <a:t/>
                      </a:r>
                      <a:endParaRPr sz="1100" u="none" cap="none" strike="noStrike"/>
                    </a:p>
                  </a:txBody>
                  <a:tcPr marT="91425" marB="91425" marR="91425" marL="91425"/>
                </a:tc>
              </a:tr>
            </a:tbl>
          </a:graphicData>
        </a:graphic>
      </p:graphicFrame>
      <p:sp>
        <p:nvSpPr>
          <p:cNvPr id="164" name="Google Shape;164;p34"/>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65" name="Google Shape;165;p34"/>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69" name="Shape 169"/>
        <p:cNvGrpSpPr/>
        <p:nvPr/>
      </p:nvGrpSpPr>
      <p:grpSpPr>
        <a:xfrm>
          <a:off x="0" y="0"/>
          <a:ext cx="0" cy="0"/>
          <a:chOff x="0" y="0"/>
          <a:chExt cx="0" cy="0"/>
        </a:xfrm>
      </p:grpSpPr>
      <p:graphicFrame>
        <p:nvGraphicFramePr>
          <p:cNvPr id="170" name="Google Shape;170;p35"/>
          <p:cNvGraphicFramePr/>
          <p:nvPr/>
        </p:nvGraphicFramePr>
        <p:xfrm>
          <a:off x="227675" y="34"/>
          <a:ext cx="3000000" cy="3000000"/>
        </p:xfrm>
        <a:graphic>
          <a:graphicData uri="http://schemas.openxmlformats.org/drawingml/2006/table">
            <a:tbl>
              <a:tblPr>
                <a:noFill/>
                <a:tableStyleId>{F9459035-C492-48F1-B8B3-BA7AA87464F8}</a:tableStyleId>
              </a:tblPr>
              <a:tblGrid>
                <a:gridCol w="4344325"/>
                <a:gridCol w="4344325"/>
              </a:tblGrid>
              <a:tr h="609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Geometry: Shapes are defined and related by geometric attributes.</a:t>
                      </a:r>
                      <a:endParaRPr sz="1000" u="none" cap="none" strike="noStrike">
                        <a:solidFill>
                          <a:srgbClr val="999999"/>
                        </a:solidFill>
                      </a:endParaRPr>
                    </a:p>
                  </a:txBody>
                  <a:tcPr marT="91425" marB="91425" marR="91425" marL="91425"/>
                </a:tc>
                <a:tc hMerge="1"/>
              </a:tr>
              <a:tr h="55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analyze and explain geometric properties.</a:t>
                      </a:r>
                      <a:endParaRPr b="1" sz="600" u="none" cap="none" strike="noStrike">
                        <a:solidFill>
                          <a:srgbClr val="999999"/>
                        </a:solidFill>
                      </a:endParaRPr>
                    </a:p>
                  </a:txBody>
                  <a:tcPr marT="91425" marB="91425" marR="91425" marL="91425">
                    <a:solidFill>
                      <a:srgbClr val="D9D2E9"/>
                    </a:solidFill>
                  </a:tcPr>
                </a:tc>
                <a:tc hMerge="1"/>
              </a:tr>
              <a:tr h="701075">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Geometric properties are measurable. </a:t>
                      </a:r>
                      <a:endParaRPr b="1" sz="12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Geometric properties define a hierarchy for classifying shapes.</a:t>
                      </a:r>
                      <a:endParaRPr b="1" sz="1200" u="none" cap="none" strike="noStrike">
                        <a:solidFill>
                          <a:schemeClr val="dk1"/>
                        </a:solidFill>
                      </a:endParaRPr>
                    </a:p>
                  </a:txBody>
                  <a:tcPr marT="91425" marB="91425" marR="91425" marL="91425"/>
                </a:tc>
                <a:tc hMerge="1"/>
              </a:tr>
              <a:tr h="3190150">
                <a:tc>
                  <a:txBody>
                    <a:bodyPr/>
                    <a:lstStyle/>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rgbClr val="999999"/>
                          </a:solidFill>
                        </a:rPr>
                        <a:t>Skills and Procedures</a:t>
                      </a:r>
                      <a:endParaRPr sz="10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t>Identify relationships between the sides of a polygon, including parallel, equal length, or perpendicular, by measuring. </a:t>
                      </a:r>
                      <a:endParaRPr sz="1100" u="none" cap="none" strike="noStrike"/>
                    </a:p>
                    <a:p>
                      <a:pPr indent="0" lvl="0" marL="0" marR="0" rtl="0" algn="l">
                        <a:lnSpc>
                          <a:spcPct val="150000"/>
                        </a:lnSpc>
                        <a:spcBef>
                          <a:spcPts val="0"/>
                        </a:spcBef>
                        <a:spcAft>
                          <a:spcPts val="0"/>
                        </a:spcAft>
                        <a:buClr>
                          <a:schemeClr val="dk1"/>
                        </a:buClr>
                        <a:buSzPts val="1100"/>
                        <a:buFont typeface="Arial"/>
                        <a:buNone/>
                      </a:pPr>
                      <a:r>
                        <a:rPr lang="en" sz="1100" u="none" cap="none" strike="noStrike"/>
                        <a:t>Identify relationships between angles at vertices of a polygon, including equal, supplementary, and complementary, by measuring. </a:t>
                      </a:r>
                      <a:endParaRPr sz="1100" u="none" cap="none" strike="noStrike"/>
                    </a:p>
                    <a:p>
                      <a:pPr indent="0" lvl="0" marL="0" marR="0" rtl="0" algn="l">
                        <a:lnSpc>
                          <a:spcPct val="150000"/>
                        </a:lnSpc>
                        <a:spcBef>
                          <a:spcPts val="0"/>
                        </a:spcBef>
                        <a:spcAft>
                          <a:spcPts val="0"/>
                        </a:spcAft>
                        <a:buClr>
                          <a:schemeClr val="dk1"/>
                        </a:buClr>
                        <a:buSzPts val="1100"/>
                        <a:buFont typeface="Arial"/>
                        <a:buNone/>
                      </a:pPr>
                      <a:r>
                        <a:rPr lang="en" sz="1100" u="none" cap="none" strike="noStrike"/>
                        <a:t>Identify relationships between the faces of three-dimensional models of prisms, including parallel or perpendicular, by measuring. Describe triangles according to side length. Classify triangles as right, acute, or obtuse using geometric properties related to angles. </a:t>
                      </a:r>
                      <a:endParaRPr sz="1100" u="none" cap="none" strike="noStrike"/>
                    </a:p>
                  </a:txBody>
                  <a:tcPr marT="91425" marB="91425" marR="91425" marL="91425"/>
                </a:tc>
                <a:tc>
                  <a:txBody>
                    <a:bodyPr/>
                    <a:lstStyle/>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Classify triangles as right, acute, or obtuse using geometric properties related to angles.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Classify quadrilaterals in a hierarchy according to geometric properties.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Identify relationships between the faces of three-dimensional models of prisms, including parallel or perpendicular, by measuring.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Describe triangles according to side length.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Classify triangles as right, acute, or obtuse using geometric properties related to angles.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Classify quadrilaterals in a hierarchy according to geometric properties. </a:t>
                      </a:r>
                      <a:endParaRPr sz="1000" u="none" cap="none" strike="noStrike"/>
                    </a:p>
                  </a:txBody>
                  <a:tcPr marT="91425" marB="91425" marR="91425" marL="91425"/>
                </a:tc>
              </a:tr>
            </a:tbl>
          </a:graphicData>
        </a:graphic>
      </p:graphicFrame>
      <p:sp>
        <p:nvSpPr>
          <p:cNvPr id="171" name="Google Shape;171;p35"/>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72" name="Google Shape;172;p35"/>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76" name="Shape 176"/>
        <p:cNvGrpSpPr/>
        <p:nvPr/>
      </p:nvGrpSpPr>
      <p:grpSpPr>
        <a:xfrm>
          <a:off x="0" y="0"/>
          <a:ext cx="0" cy="0"/>
          <a:chOff x="0" y="0"/>
          <a:chExt cx="0" cy="0"/>
        </a:xfrm>
      </p:grpSpPr>
      <p:graphicFrame>
        <p:nvGraphicFramePr>
          <p:cNvPr id="177" name="Google Shape;177;p36"/>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Geometry: Shapes are defined and related by geometric attributes.</a:t>
                      </a:r>
                      <a:endParaRPr sz="1000" u="none" cap="none" strike="noStrike">
                        <a:solidFill>
                          <a:srgbClr val="999999"/>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analyze and explain geometric properties.</a:t>
                      </a:r>
                      <a:endParaRPr b="1" sz="600" u="none" cap="none" strike="noStrike">
                        <a:solidFill>
                          <a:srgbClr val="999999"/>
                        </a:solidFill>
                      </a:endParaRPr>
                    </a:p>
                  </a:txBody>
                  <a:tcPr marT="91425" marB="91425" marR="91425" marL="91425">
                    <a:solidFill>
                      <a:srgbClr val="D9D2E9"/>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A shape resembling a polygon that does not share the defining geometric properties of the polygon is a close approximation.</a:t>
                      </a:r>
                      <a:endParaRPr b="1" sz="1400" u="none" cap="none" strike="noStrike">
                        <a:solidFill>
                          <a:schemeClr val="dk1"/>
                        </a:solidFill>
                      </a:endParaRPr>
                    </a:p>
                  </a:txBody>
                  <a:tcPr marT="91425" marB="91425" marR="91425" marL="91425"/>
                </a:tc>
                <a:tc hMerge="1"/>
              </a:tr>
              <a:tr h="381000">
                <a:tc>
                  <a:txBody>
                    <a:bodyPr/>
                    <a:lstStyle/>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rgbClr val="999999"/>
                          </a:solidFill>
                        </a:rPr>
                        <a:t>Skills and Procedures</a:t>
                      </a:r>
                      <a:endParaRPr sz="10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t>Show, using geometric properties, that a close approximation of a polygon is not the same as the polygon. </a:t>
                      </a:r>
                      <a:endParaRPr sz="1200" u="none" cap="none" strike="noStrike"/>
                    </a:p>
                    <a:p>
                      <a:pPr indent="0" lvl="0" marL="0" marR="0" rtl="0" algn="l">
                        <a:lnSpc>
                          <a:spcPct val="150000"/>
                        </a:lnSpc>
                        <a:spcBef>
                          <a:spcPts val="0"/>
                        </a:spcBef>
                        <a:spcAft>
                          <a:spcPts val="0"/>
                        </a:spcAft>
                        <a:buClr>
                          <a:schemeClr val="dk1"/>
                        </a:buClr>
                        <a:buSzPts val="1100"/>
                        <a:buFont typeface="Arial"/>
                        <a:buNone/>
                      </a:pPr>
                      <a:r>
                        <a:rPr lang="en" sz="1200" u="none" cap="none" strike="noStrike"/>
                        <a:t>Verify geometric properties of polygons by translating, rotating, or reflecting using hands-on materials or digital applications.</a:t>
                      </a:r>
                      <a:endParaRPr sz="1200" u="none" cap="none" strike="noStrike"/>
                    </a:p>
                  </a:txBody>
                  <a:tcPr marT="91425" marB="91425" marR="91425" marL="91425"/>
                </a:tc>
                <a:tc>
                  <a:txBody>
                    <a:bodyPr/>
                    <a:lstStyle/>
                    <a:p>
                      <a:pPr indent="0" lvl="0" marL="0" marR="0" rtl="0" algn="l">
                        <a:lnSpc>
                          <a:spcPct val="150000"/>
                        </a:lnSpc>
                        <a:spcBef>
                          <a:spcPts val="0"/>
                        </a:spcBef>
                        <a:spcAft>
                          <a:spcPts val="0"/>
                        </a:spcAft>
                        <a:buClr>
                          <a:schemeClr val="dk1"/>
                        </a:buClr>
                        <a:buSzPts val="1100"/>
                        <a:buFont typeface="Arial"/>
                        <a:buNone/>
                      </a:pPr>
                      <a:r>
                        <a:t/>
                      </a:r>
                      <a:endParaRPr sz="1000" u="none" cap="none" strike="noStrike"/>
                    </a:p>
                  </a:txBody>
                  <a:tcPr marT="91425" marB="91425" marR="91425" marL="91425"/>
                </a:tc>
              </a:tr>
            </a:tbl>
          </a:graphicData>
        </a:graphic>
      </p:graphicFrame>
      <p:sp>
        <p:nvSpPr>
          <p:cNvPr id="178" name="Google Shape;178;p36"/>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79" name="Google Shape;179;p36"/>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83" name="Shape 183"/>
        <p:cNvGrpSpPr/>
        <p:nvPr/>
      </p:nvGrpSpPr>
      <p:grpSpPr>
        <a:xfrm>
          <a:off x="0" y="0"/>
          <a:ext cx="0" cy="0"/>
          <a:chOff x="0" y="0"/>
          <a:chExt cx="0" cy="0"/>
        </a:xfrm>
      </p:grpSpPr>
      <p:graphicFrame>
        <p:nvGraphicFramePr>
          <p:cNvPr id="184" name="Google Shape;184;p37"/>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89295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Measurement: Attributes such as length, area, volume, and angle are quantified by measurement.</a:t>
                      </a:r>
                      <a:endParaRPr sz="1000" u="none" cap="none" strike="noStrike">
                        <a:solidFill>
                          <a:srgbClr val="999999"/>
                        </a:solidFill>
                      </a:endParaRPr>
                    </a:p>
                  </a:txBody>
                  <a:tcPr marT="91425" marB="91425" marR="91425" marL="91425"/>
                </a:tc>
                <a:tc hMerge="1"/>
              </a:tr>
              <a:tr h="565525">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interpret and express area.</a:t>
                      </a:r>
                      <a:endParaRPr b="1" sz="600" u="none" cap="none" strike="noStrike">
                        <a:solidFill>
                          <a:srgbClr val="999999"/>
                        </a:solidFill>
                      </a:endParaRPr>
                    </a:p>
                  </a:txBody>
                  <a:tcPr marT="91425" marB="91425" marR="91425" marL="91425">
                    <a:solidFill>
                      <a:srgbClr val="E6B8AF"/>
                    </a:solidFill>
                  </a:tcPr>
                </a:tc>
                <a:tc hMerge="1"/>
              </a:tr>
              <a:tr h="1454775">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Area is a measurable attribute that describes the amount of two dimensional space contained within a region. </a:t>
                      </a:r>
                      <a:endParaRPr b="1" sz="12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Area may be interpreted as the result of motion of a length. </a:t>
                      </a:r>
                      <a:endParaRPr b="1" sz="12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An area remains the same when decomposed or rearranged. </a:t>
                      </a:r>
                      <a:endParaRPr b="1" sz="12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Area is measured with equal-sized units that themselves have area and do not need to resemble the region being measured. </a:t>
                      </a:r>
                      <a:endParaRPr b="1" sz="12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The area of a rectangle can be perceived as square-shaped units structured in a two-dimensional array.</a:t>
                      </a:r>
                      <a:endParaRPr b="1" sz="1200" u="none" cap="none" strike="noStrike">
                        <a:solidFill>
                          <a:schemeClr val="dk1"/>
                        </a:solidFill>
                      </a:endParaRPr>
                    </a:p>
                  </a:txBody>
                  <a:tcPr marT="91425" marB="91425" marR="91425" marL="91425"/>
                </a:tc>
                <a:tc hMerge="1"/>
              </a:tr>
              <a:tr h="2041500">
                <a:tc>
                  <a:txBody>
                    <a:bodyPr/>
                    <a:lstStyle/>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t>Model area by dragging a length using hands-on materials or digital applications. </a:t>
                      </a:r>
                      <a:endParaRPr sz="1200" u="none" cap="none" strike="noStrike"/>
                    </a:p>
                    <a:p>
                      <a:pPr indent="0" lvl="0" marL="0" marR="0" rtl="0" algn="l">
                        <a:lnSpc>
                          <a:spcPct val="150000"/>
                        </a:lnSpc>
                        <a:spcBef>
                          <a:spcPts val="0"/>
                        </a:spcBef>
                        <a:spcAft>
                          <a:spcPts val="0"/>
                        </a:spcAft>
                        <a:buClr>
                          <a:schemeClr val="dk1"/>
                        </a:buClr>
                        <a:buSzPts val="1100"/>
                        <a:buFont typeface="Arial"/>
                        <a:buNone/>
                      </a:pPr>
                      <a:r>
                        <a:rPr lang="en" sz="1200" u="none" cap="none" strike="noStrike"/>
                        <a:t>Recognize the rearrangement of area in First Nations, Métis, or Inuit design. </a:t>
                      </a:r>
                      <a:endParaRPr sz="1200" u="none" cap="none" strike="noStrike"/>
                    </a:p>
                    <a:p>
                      <a:pPr indent="0" lvl="0" marL="0" marR="0" rtl="0" algn="l">
                        <a:lnSpc>
                          <a:spcPct val="150000"/>
                        </a:lnSpc>
                        <a:spcBef>
                          <a:spcPts val="0"/>
                        </a:spcBef>
                        <a:spcAft>
                          <a:spcPts val="0"/>
                        </a:spcAft>
                        <a:buClr>
                          <a:schemeClr val="dk1"/>
                        </a:buClr>
                        <a:buSzPts val="1100"/>
                        <a:buFont typeface="Arial"/>
                        <a:buNone/>
                      </a:pPr>
                      <a:r>
                        <a:rPr lang="en" sz="1200" u="none" cap="none" strike="noStrike"/>
                        <a:t>Compare non-standard units that tile to non-standard units that do not tile. </a:t>
                      </a:r>
                      <a:endParaRPr sz="1200" u="none" cap="none" strike="noStrike"/>
                    </a:p>
                  </a:txBody>
                  <a:tcPr marT="91425" marB="91425" marR="91425" marL="91425"/>
                </a:tc>
                <a:tc>
                  <a:txBody>
                    <a:bodyPr/>
                    <a:lstStyle/>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Measure area with non-standard units by tiling.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Measure area with standard units by tiling with square centimetres.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Visualize and model the area of various rectangles as two-dimensional arrays of square shaped units.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Determine the area of a rectangle using multiplication.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Solve problems involving area of rectangles.</a:t>
                      </a:r>
                      <a:endParaRPr sz="1200" u="none" cap="none" strike="noStrike">
                        <a:solidFill>
                          <a:schemeClr val="dk1"/>
                        </a:solidFill>
                      </a:endParaRPr>
                    </a:p>
                  </a:txBody>
                  <a:tcPr marT="91425" marB="91425" marR="91425" marL="91425"/>
                </a:tc>
              </a:tr>
            </a:tbl>
          </a:graphicData>
        </a:graphic>
      </p:graphicFrame>
      <p:sp>
        <p:nvSpPr>
          <p:cNvPr id="185" name="Google Shape;185;p37"/>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86" name="Google Shape;186;p37"/>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90" name="Shape 190"/>
        <p:cNvGrpSpPr/>
        <p:nvPr/>
      </p:nvGrpSpPr>
      <p:grpSpPr>
        <a:xfrm>
          <a:off x="0" y="0"/>
          <a:ext cx="0" cy="0"/>
          <a:chOff x="0" y="0"/>
          <a:chExt cx="0" cy="0"/>
        </a:xfrm>
      </p:grpSpPr>
      <p:graphicFrame>
        <p:nvGraphicFramePr>
          <p:cNvPr id="191" name="Google Shape;191;p38"/>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74975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Measurement: Attributes such as length, area, volume, and angle are quantified by measurement.</a:t>
                      </a:r>
                      <a:endParaRPr sz="1000" u="none" cap="none" strike="noStrike">
                        <a:solidFill>
                          <a:srgbClr val="999999"/>
                        </a:solidFill>
                      </a:endParaRPr>
                    </a:p>
                  </a:txBody>
                  <a:tcPr marT="91425" marB="91425" marR="91425" marL="91425"/>
                </a:tc>
                <a:tc hMerge="1"/>
              </a:tr>
              <a:tr h="47485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interpret and express area.</a:t>
                      </a:r>
                      <a:endParaRPr b="1" sz="600" u="none" cap="none" strike="noStrike">
                        <a:solidFill>
                          <a:srgbClr val="999999"/>
                        </a:solidFill>
                      </a:endParaRPr>
                    </a:p>
                  </a:txBody>
                  <a:tcPr marT="91425" marB="91425" marR="91425" marL="91425">
                    <a:solidFill>
                      <a:srgbClr val="E6B8AF"/>
                    </a:solidFill>
                  </a:tcPr>
                </a:tc>
                <a:tc hMerge="1"/>
              </a:tr>
              <a:tr h="589575">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Area can be estimated when less accuracy is required. </a:t>
                      </a:r>
                      <a:endParaRPr b="1" sz="1200" u="none" cap="none" strike="noStrike">
                        <a:solidFill>
                          <a:schemeClr val="dk1"/>
                        </a:solidFill>
                      </a:endParaRPr>
                    </a:p>
                  </a:txBody>
                  <a:tcPr marT="91425" marB="91425" marR="91425" marL="91425"/>
                </a:tc>
                <a:tc hMerge="1"/>
              </a:tr>
              <a:tr h="2508625">
                <a:tc>
                  <a:txBody>
                    <a:bodyPr/>
                    <a:lstStyle/>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t>Identify referents for a square centimetre. </a:t>
                      </a:r>
                      <a:endParaRPr sz="1200" u="none" cap="none" strike="noStrike"/>
                    </a:p>
                    <a:p>
                      <a:pPr indent="0" lvl="0" marL="0" marR="0" rtl="0" algn="l">
                        <a:lnSpc>
                          <a:spcPct val="150000"/>
                        </a:lnSpc>
                        <a:spcBef>
                          <a:spcPts val="0"/>
                        </a:spcBef>
                        <a:spcAft>
                          <a:spcPts val="0"/>
                        </a:spcAft>
                        <a:buClr>
                          <a:schemeClr val="dk1"/>
                        </a:buClr>
                        <a:buSzPts val="1100"/>
                        <a:buFont typeface="Arial"/>
                        <a:buNone/>
                      </a:pPr>
                      <a:r>
                        <a:rPr lang="en" sz="1200" u="none" cap="none" strike="noStrike"/>
                        <a:t>Estimate an area by visualizing the iteration of a referent for a square centimetre. </a:t>
                      </a:r>
                      <a:endParaRPr sz="1200" u="none" cap="none" strike="noStrike"/>
                    </a:p>
                    <a:p>
                      <a:pPr indent="0" lvl="0" marL="0" marR="0" rtl="0" algn="l">
                        <a:lnSpc>
                          <a:spcPct val="150000"/>
                        </a:lnSpc>
                        <a:spcBef>
                          <a:spcPts val="0"/>
                        </a:spcBef>
                        <a:spcAft>
                          <a:spcPts val="0"/>
                        </a:spcAft>
                        <a:buClr>
                          <a:schemeClr val="dk1"/>
                        </a:buClr>
                        <a:buSzPts val="1100"/>
                        <a:buFont typeface="Arial"/>
                        <a:buNone/>
                      </a:pPr>
                      <a:r>
                        <a:rPr lang="en" sz="1200" u="none" cap="none" strike="noStrike"/>
                        <a:t>Estimate an area by rearranging or combining partial units</a:t>
                      </a:r>
                      <a:endParaRPr sz="1200" u="none" cap="none" strike="noStrike"/>
                    </a:p>
                  </a:txBody>
                  <a:tcPr marT="91425" marB="91425" marR="91425" marL="91425"/>
                </a:tc>
                <a:tc>
                  <a:txBody>
                    <a:bodyPr/>
                    <a:lstStyle/>
                    <a:p>
                      <a:pPr indent="0" lvl="0" marL="0" marR="0" rtl="0" algn="l">
                        <a:lnSpc>
                          <a:spcPct val="150000"/>
                        </a:lnSpc>
                        <a:spcBef>
                          <a:spcPts val="0"/>
                        </a:spcBef>
                        <a:spcAft>
                          <a:spcPts val="0"/>
                        </a:spcAft>
                        <a:buClr>
                          <a:schemeClr val="dk1"/>
                        </a:buClr>
                        <a:buSzPts val="1100"/>
                        <a:buFont typeface="Arial"/>
                        <a:buNone/>
                      </a:pPr>
                      <a:r>
                        <a:t/>
                      </a:r>
                      <a:endParaRPr sz="1200" u="none" cap="none" strike="noStrike">
                        <a:solidFill>
                          <a:schemeClr val="dk1"/>
                        </a:solidFill>
                      </a:endParaRPr>
                    </a:p>
                  </a:txBody>
                  <a:tcPr marT="91425" marB="91425" marR="91425" marL="91425"/>
                </a:tc>
              </a:tr>
            </a:tbl>
          </a:graphicData>
        </a:graphic>
      </p:graphicFrame>
      <p:sp>
        <p:nvSpPr>
          <p:cNvPr id="192" name="Google Shape;192;p38"/>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93" name="Google Shape;193;p38"/>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97" name="Shape 197"/>
        <p:cNvGrpSpPr/>
        <p:nvPr/>
      </p:nvGrpSpPr>
      <p:grpSpPr>
        <a:xfrm>
          <a:off x="0" y="0"/>
          <a:ext cx="0" cy="0"/>
          <a:chOff x="0" y="0"/>
          <a:chExt cx="0" cy="0"/>
        </a:xfrm>
      </p:grpSpPr>
      <p:graphicFrame>
        <p:nvGraphicFramePr>
          <p:cNvPr id="198" name="Google Shape;198;p39"/>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Measurement: Attributes such as length, area, volume, and angle are quantified by measurement.</a:t>
                      </a:r>
                      <a:endParaRPr sz="1000" u="none" cap="none" strike="noStrike">
                        <a:solidFill>
                          <a:srgbClr val="999999"/>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determine and express angles using standard units</a:t>
                      </a:r>
                      <a:endParaRPr b="1" sz="600" u="none" cap="none" strike="noStrike">
                        <a:solidFill>
                          <a:srgbClr val="999999"/>
                        </a:solidFill>
                      </a:endParaRPr>
                    </a:p>
                  </a:txBody>
                  <a:tcPr marT="91425" marB="91425" marR="91425" marL="91425">
                    <a:solidFill>
                      <a:srgbClr val="E6B8AF"/>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Angles are quantified by measurement and based on the division of a circle. </a:t>
                      </a:r>
                      <a:endParaRPr b="1" sz="14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An angle is measured with equal-sized units that themselves are angles.</a:t>
                      </a:r>
                      <a:endParaRPr b="1" sz="1400" u="none" cap="none" strike="noStrike">
                        <a:solidFill>
                          <a:schemeClr val="dk1"/>
                        </a:solidFill>
                      </a:endParaRPr>
                    </a:p>
                  </a:txBody>
                  <a:tcPr marT="91425" marB="91425" marR="91425" marL="91425"/>
                </a:tc>
                <a:tc hMerge="1"/>
              </a:tr>
              <a:tr h="381000">
                <a:tc>
                  <a:txBody>
                    <a:bodyPr/>
                    <a:lstStyle/>
                    <a:p>
                      <a:pPr indent="0" lvl="0" marL="0" marR="0" rtl="0" algn="l">
                        <a:lnSpc>
                          <a:spcPct val="115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200" u="none" cap="none" strike="noStrike">
                        <a:solidFill>
                          <a:srgbClr val="999999"/>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Measure an angle with degrees using a protractor.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Describe an angle as acute, right, obtuse, or straight.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Relate angles of 90°, 180°, 270°, and 360° to fractions of a circle.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Estimate angles by comparing to benchmarks of 45°, 90°, 180°, 270°, and 360°.</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200" u="none" cap="none" strike="noStrike"/>
                    </a:p>
                  </a:txBody>
                  <a:tcPr marT="91425" marB="91425" marR="91425" marL="91425"/>
                </a:tc>
                <a:tc>
                  <a:txBody>
                    <a:bodyPr/>
                    <a:lstStyle/>
                    <a:p>
                      <a:pPr indent="0" lvl="0" marL="0" marR="0" rtl="0" algn="l">
                        <a:lnSpc>
                          <a:spcPct val="115000"/>
                        </a:lnSpc>
                        <a:spcBef>
                          <a:spcPts val="0"/>
                        </a:spcBef>
                        <a:spcAft>
                          <a:spcPts val="0"/>
                        </a:spcAft>
                        <a:buClr>
                          <a:schemeClr val="dk1"/>
                        </a:buClr>
                        <a:buSzPts val="1100"/>
                        <a:buFont typeface="Arial"/>
                        <a:buNone/>
                      </a:pPr>
                      <a:r>
                        <a:t/>
                      </a:r>
                      <a:endParaRPr sz="1050" u="none" cap="none" strike="noStrike">
                        <a:solidFill>
                          <a:schemeClr val="dk1"/>
                        </a:solidFill>
                      </a:endParaRPr>
                    </a:p>
                    <a:p>
                      <a:pPr indent="0" lvl="0" marL="0" marR="0" rtl="0" algn="l">
                        <a:lnSpc>
                          <a:spcPct val="115000"/>
                        </a:lnSpc>
                        <a:spcBef>
                          <a:spcPts val="0"/>
                        </a:spcBef>
                        <a:spcAft>
                          <a:spcPts val="0"/>
                        </a:spcAft>
                        <a:buClr>
                          <a:schemeClr val="dk1"/>
                        </a:buClr>
                        <a:buSzPts val="1100"/>
                        <a:buFont typeface="Arial"/>
                        <a:buNone/>
                      </a:pPr>
                      <a:r>
                        <a:t/>
                      </a:r>
                      <a:endParaRPr sz="1100" u="none" cap="none" strike="noStrike"/>
                    </a:p>
                  </a:txBody>
                  <a:tcPr marT="91425" marB="91425" marR="91425" marL="91425"/>
                </a:tc>
              </a:tr>
            </a:tbl>
          </a:graphicData>
        </a:graphic>
      </p:graphicFrame>
      <p:sp>
        <p:nvSpPr>
          <p:cNvPr id="199" name="Google Shape;199;p39"/>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200" name="Google Shape;200;p39"/>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204" name="Shape 204"/>
        <p:cNvGrpSpPr/>
        <p:nvPr/>
      </p:nvGrpSpPr>
      <p:grpSpPr>
        <a:xfrm>
          <a:off x="0" y="0"/>
          <a:ext cx="0" cy="0"/>
          <a:chOff x="0" y="0"/>
          <a:chExt cx="0" cy="0"/>
        </a:xfrm>
      </p:grpSpPr>
      <p:graphicFrame>
        <p:nvGraphicFramePr>
          <p:cNvPr id="205" name="Google Shape;205;p40"/>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79055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Patterns: Awareness of patterns supports problem solving in various situations.</a:t>
                      </a:r>
                      <a:endParaRPr sz="1000" u="none" cap="none" strike="noStrike">
                        <a:solidFill>
                          <a:srgbClr val="999999"/>
                        </a:solidFill>
                      </a:endParaRPr>
                    </a:p>
                  </a:txBody>
                  <a:tcPr marT="91425" marB="91425" marR="91425" marL="91425"/>
                </a:tc>
                <a:tc hMerge="1"/>
              </a:tr>
              <a:tr h="500675">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interpret and explain arithmetic and geometric sequences.</a:t>
                      </a:r>
                      <a:endParaRPr b="1" sz="600" u="none" cap="none" strike="noStrike">
                        <a:solidFill>
                          <a:srgbClr val="999999"/>
                        </a:solidFill>
                      </a:endParaRPr>
                    </a:p>
                  </a:txBody>
                  <a:tcPr marT="91425" marB="91425" marR="91425" marL="91425">
                    <a:solidFill>
                      <a:srgbClr val="C9DAF8"/>
                    </a:solidFill>
                  </a:tcPr>
                </a:tc>
                <a:tc hMerge="1"/>
              </a:tr>
              <a:tr h="10702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Sequences may increase or decrease. </a:t>
                      </a:r>
                      <a:endParaRPr b="1" sz="14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Different representations can provide new perspectives of the increase or decrease of a sequence.</a:t>
                      </a:r>
                      <a:endParaRPr b="1" sz="14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An arithmetic sequence has a constant difference between consecutive terms. </a:t>
                      </a:r>
                      <a:endParaRPr b="1" sz="14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A geometric sequence has a constant multiplicative change between consecutive terms.</a:t>
                      </a:r>
                      <a:endParaRPr b="1" sz="1400" u="none" cap="none" strike="noStrike">
                        <a:solidFill>
                          <a:schemeClr val="dk1"/>
                        </a:solidFill>
                      </a:endParaRPr>
                    </a:p>
                  </a:txBody>
                  <a:tcPr marT="91425" marB="91425" marR="91425" marL="91425"/>
                </a:tc>
                <a:tc hMerge="1"/>
              </a:tr>
              <a:tr h="2254625">
                <a:tc>
                  <a:txBody>
                    <a:bodyPr/>
                    <a:lstStyle/>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Investigate increasing sequences, including the Fibonacci sequence, in multiple representations.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Create and explain increasing or decreasing sequences, including numerical sequences.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Express a numerical sequence to represent a concrete or pictorial sequence.</a:t>
                      </a:r>
                      <a:endParaRPr sz="1200" u="none" cap="none" strike="noStrike"/>
                    </a:p>
                  </a:txBody>
                  <a:tcPr marT="91425" marB="91425" marR="91425" marL="91425"/>
                </a:tc>
                <a:tc>
                  <a:txBody>
                    <a:bodyPr/>
                    <a:lstStyle/>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Recognize arithmetic and geometric sequences.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Describe the initial term and the constant change in an arithmetic sequence.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Express the first five terms of an arithmetic sequence related to a given initial term and constant change.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Describe the initial term and the constant change in a geometric sequence.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Express the first five terms of a geometric sequence related to a given initial term and constant change.</a:t>
                      </a:r>
                      <a:endParaRPr sz="1200" u="none" cap="none" strike="noStrike"/>
                    </a:p>
                  </a:txBody>
                  <a:tcPr marT="91425" marB="91425" marR="91425" marL="91425"/>
                </a:tc>
              </a:tr>
            </a:tbl>
          </a:graphicData>
        </a:graphic>
      </p:graphicFrame>
      <p:sp>
        <p:nvSpPr>
          <p:cNvPr id="206" name="Google Shape;206;p40"/>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207" name="Google Shape;207;p40"/>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211" name="Shape 211"/>
        <p:cNvGrpSpPr/>
        <p:nvPr/>
      </p:nvGrpSpPr>
      <p:grpSpPr>
        <a:xfrm>
          <a:off x="0" y="0"/>
          <a:ext cx="0" cy="0"/>
          <a:chOff x="0" y="0"/>
          <a:chExt cx="0" cy="0"/>
        </a:xfrm>
      </p:grpSpPr>
      <p:graphicFrame>
        <p:nvGraphicFramePr>
          <p:cNvPr id="212" name="Google Shape;212;p41"/>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Time: Duration is described and quantified by time.</a:t>
                      </a:r>
                      <a:endParaRPr sz="1000" u="none" cap="none" strike="noStrike">
                        <a:solidFill>
                          <a:srgbClr val="999999"/>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communicate duration with standard units of time.</a:t>
                      </a:r>
                      <a:endParaRPr b="1" sz="600" u="none" cap="none" strike="noStrike">
                        <a:solidFill>
                          <a:srgbClr val="999999"/>
                        </a:solidFill>
                      </a:endParaRPr>
                    </a:p>
                  </a:txBody>
                  <a:tcPr marT="91425" marB="91425" marR="91425" marL="91425">
                    <a:solidFill>
                      <a:srgbClr val="D9EAD3"/>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Analog clocks can relate duration to a circle. </a:t>
                      </a:r>
                      <a:endParaRPr b="1" sz="1400" u="none" cap="none" strike="noStrike">
                        <a:solidFill>
                          <a:schemeClr val="dk1"/>
                        </a:solidFill>
                      </a:endParaRPr>
                    </a:p>
                  </a:txBody>
                  <a:tcPr marT="91425" marB="91425" marR="91425" marL="91425"/>
                </a:tc>
                <a:tc hMerge="1"/>
              </a:tr>
              <a:tr h="381000">
                <a:tc>
                  <a:txBody>
                    <a:bodyPr/>
                    <a:lstStyle/>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200" u="none" cap="none" strike="noStrike">
                        <a:solidFill>
                          <a:srgbClr val="999999"/>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Relate durations of 15 minutes, 20 minutes, 30 minutes, 40 minutes, and 45 minutes to fractions of a circle.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Express time of day using fractions.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Determine duration in minutes using a clock. </a:t>
                      </a:r>
                      <a:endParaRPr sz="1200" u="none" cap="none" strike="noStrike"/>
                    </a:p>
                  </a:txBody>
                  <a:tcPr marT="91425" marB="91425" marR="91425" marL="91425"/>
                </a:tc>
                <a:tc>
                  <a:txBody>
                    <a:bodyPr/>
                    <a:lstStyle/>
                    <a:p>
                      <a:pPr indent="0" lvl="0" marL="0" marR="0" rtl="0" algn="l">
                        <a:lnSpc>
                          <a:spcPct val="150000"/>
                        </a:lnSpc>
                        <a:spcBef>
                          <a:spcPts val="0"/>
                        </a:spcBef>
                        <a:spcAft>
                          <a:spcPts val="0"/>
                        </a:spcAft>
                        <a:buClr>
                          <a:schemeClr val="dk1"/>
                        </a:buClr>
                        <a:buSzPts val="1100"/>
                        <a:buFont typeface="Arial"/>
                        <a:buNone/>
                      </a:pPr>
                      <a:r>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Apply addition and subtraction strategies to the calculation of duration.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Convert between hours, minutes, and seconds.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Compare the duration of events using standard units.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Solve problems involving duration</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200" u="none" cap="none" strike="noStrike"/>
                    </a:p>
                  </a:txBody>
                  <a:tcPr marT="91425" marB="91425" marR="91425" marL="91425"/>
                </a:tc>
              </a:tr>
            </a:tbl>
          </a:graphicData>
        </a:graphic>
      </p:graphicFrame>
      <p:sp>
        <p:nvSpPr>
          <p:cNvPr id="213" name="Google Shape;213;p41"/>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214" name="Google Shape;214;p41"/>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218" name="Shape 218"/>
        <p:cNvGrpSpPr/>
        <p:nvPr/>
      </p:nvGrpSpPr>
      <p:grpSpPr>
        <a:xfrm>
          <a:off x="0" y="0"/>
          <a:ext cx="0" cy="0"/>
          <a:chOff x="0" y="0"/>
          <a:chExt cx="0" cy="0"/>
        </a:xfrm>
      </p:grpSpPr>
      <p:graphicFrame>
        <p:nvGraphicFramePr>
          <p:cNvPr id="219" name="Google Shape;219;p42"/>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Statistics: The science of collecting, analyzing, visualizing, and interpreting data can inform understanding and decision making.</a:t>
                      </a:r>
                      <a:endParaRPr sz="1000" u="none" cap="none" strike="noStrike">
                        <a:solidFill>
                          <a:srgbClr val="999999"/>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evaluate the use of scale in graphical representations of data.</a:t>
                      </a:r>
                      <a:endParaRPr b="1" sz="600" u="none" cap="none" strike="noStrike">
                        <a:solidFill>
                          <a:srgbClr val="999999"/>
                        </a:solidFill>
                      </a:endParaRPr>
                    </a:p>
                  </a:txBody>
                  <a:tcPr marT="91425" marB="91425" marR="91425" marL="91425">
                    <a:solidFill>
                      <a:srgbClr val="FFF2CC"/>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Representation is part of a statistical problem-solving process.</a:t>
                      </a:r>
                      <a:endParaRPr b="1" sz="14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Representation can express many-to-one correspondence by defining a scale. </a:t>
                      </a:r>
                      <a:endParaRPr b="1" sz="14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Different representations tell different stories about the same data.</a:t>
                      </a:r>
                      <a:endParaRPr b="1" sz="1400" u="none" cap="none" strike="noStrike">
                        <a:solidFill>
                          <a:schemeClr val="dk1"/>
                        </a:solidFill>
                      </a:endParaRPr>
                    </a:p>
                  </a:txBody>
                  <a:tcPr marT="91425" marB="91425" marR="91425" marL="91425"/>
                </a:tc>
                <a:tc hMerge="1"/>
              </a:tr>
              <a:tr h="381000">
                <a:tc>
                  <a:txBody>
                    <a:bodyPr/>
                    <a:lstStyle/>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200" u="none" cap="none" strike="noStrike">
                        <a:solidFill>
                          <a:srgbClr val="999999"/>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Engage in a statistical problem-solving process.</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200" u="none" cap="none" strike="noStrike">
                        <a:solidFill>
                          <a:schemeClr val="dk1"/>
                        </a:solidFill>
                      </a:endParaRPr>
                    </a:p>
                  </a:txBody>
                  <a:tcPr marT="91425" marB="91425" marR="91425" marL="91425"/>
                </a:tc>
                <a:tc>
                  <a:txBody>
                    <a:bodyPr/>
                    <a:lstStyle/>
                    <a:p>
                      <a:pPr indent="0" lvl="0" marL="0" marR="0" rtl="0" algn="l">
                        <a:lnSpc>
                          <a:spcPct val="150000"/>
                        </a:lnSpc>
                        <a:spcBef>
                          <a:spcPts val="0"/>
                        </a:spcBef>
                        <a:spcAft>
                          <a:spcPts val="0"/>
                        </a:spcAft>
                        <a:buClr>
                          <a:schemeClr val="dk1"/>
                        </a:buClr>
                        <a:buSzPts val="1100"/>
                        <a:buFont typeface="Arial"/>
                        <a:buNone/>
                      </a:pPr>
                      <a:r>
                        <a:rPr lang="en" sz="1200" u="none" cap="none" strike="noStrike"/>
                        <a:t>Select an appropriate scale to represent data. </a:t>
                      </a:r>
                      <a:endParaRPr sz="1200" u="none" cap="none" strike="noStrike"/>
                    </a:p>
                    <a:p>
                      <a:pPr indent="0" lvl="0" marL="0" marR="0" rtl="0" algn="l">
                        <a:lnSpc>
                          <a:spcPct val="150000"/>
                        </a:lnSpc>
                        <a:spcBef>
                          <a:spcPts val="0"/>
                        </a:spcBef>
                        <a:spcAft>
                          <a:spcPts val="0"/>
                        </a:spcAft>
                        <a:buClr>
                          <a:schemeClr val="dk1"/>
                        </a:buClr>
                        <a:buSzPts val="1100"/>
                        <a:buFont typeface="Arial"/>
                        <a:buNone/>
                      </a:pPr>
                      <a:r>
                        <a:rPr lang="en" sz="1200" u="none" cap="none" strike="noStrike"/>
                        <a:t>Represent data in a graph using many-to-one correspondence. </a:t>
                      </a:r>
                      <a:endParaRPr sz="1200" u="none" cap="none" strike="noStrike"/>
                    </a:p>
                    <a:p>
                      <a:pPr indent="0" lvl="0" marL="0" marR="0" rtl="0" algn="l">
                        <a:lnSpc>
                          <a:spcPct val="150000"/>
                        </a:lnSpc>
                        <a:spcBef>
                          <a:spcPts val="0"/>
                        </a:spcBef>
                        <a:spcAft>
                          <a:spcPts val="0"/>
                        </a:spcAft>
                        <a:buClr>
                          <a:schemeClr val="dk1"/>
                        </a:buClr>
                        <a:buSzPts val="1100"/>
                        <a:buFont typeface="Arial"/>
                        <a:buNone/>
                      </a:pPr>
                      <a:r>
                        <a:rPr lang="en" sz="1200" u="none" cap="none" strike="noStrike"/>
                        <a:t>Describe the effect of scale on representation. </a:t>
                      </a:r>
                      <a:endParaRPr sz="1200" u="none" cap="none" strike="noStrike"/>
                    </a:p>
                    <a:p>
                      <a:pPr indent="0" lvl="0" marL="0" marR="0" rtl="0" algn="l">
                        <a:lnSpc>
                          <a:spcPct val="150000"/>
                        </a:lnSpc>
                        <a:spcBef>
                          <a:spcPts val="0"/>
                        </a:spcBef>
                        <a:spcAft>
                          <a:spcPts val="0"/>
                        </a:spcAft>
                        <a:buClr>
                          <a:schemeClr val="dk1"/>
                        </a:buClr>
                        <a:buSzPts val="1100"/>
                        <a:buFont typeface="Arial"/>
                        <a:buNone/>
                      </a:pPr>
                      <a:r>
                        <a:rPr lang="en" sz="1200" u="none" cap="none" strike="noStrike"/>
                        <a:t>Justify the choice of graph used to represent certain data. Compare different graphs of the same data. Interpret data represented in various graphs</a:t>
                      </a:r>
                      <a:endParaRPr sz="1200" u="none" cap="none" strike="noStrike"/>
                    </a:p>
                  </a:txBody>
                  <a:tcPr marT="91425" marB="91425" marR="91425" marL="91425"/>
                </a:tc>
              </a:tr>
            </a:tbl>
          </a:graphicData>
        </a:graphic>
      </p:graphicFrame>
      <p:sp>
        <p:nvSpPr>
          <p:cNvPr id="220" name="Google Shape;220;p42"/>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221" name="Google Shape;221;p42"/>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graphicFrame>
        <p:nvGraphicFramePr>
          <p:cNvPr id="107" name="Google Shape;107;p26"/>
          <p:cNvGraphicFramePr/>
          <p:nvPr/>
        </p:nvGraphicFramePr>
        <p:xfrm>
          <a:off x="78675" y="119140"/>
          <a:ext cx="3000000" cy="3000000"/>
        </p:xfrm>
        <a:graphic>
          <a:graphicData uri="http://schemas.openxmlformats.org/drawingml/2006/table">
            <a:tbl>
              <a:tblPr>
                <a:noFill/>
                <a:tableStyleId>{F9459035-C492-48F1-B8B3-BA7AA87464F8}</a:tableStyleId>
              </a:tblPr>
              <a:tblGrid>
                <a:gridCol w="4417700"/>
                <a:gridCol w="4552400"/>
              </a:tblGrid>
              <a:tr h="889425">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Number: Quantity is measured with numbers that enable counting, labelling, comparing, and operating.</a:t>
                      </a:r>
                      <a:endParaRPr sz="1000" u="none" cap="none" strike="noStrike">
                        <a:solidFill>
                          <a:srgbClr val="999999"/>
                        </a:solidFill>
                      </a:endParaRPr>
                    </a:p>
                  </a:txBody>
                  <a:tcPr marT="91425" marB="91425" marR="91425" marL="91425"/>
                </a:tc>
                <a:tc hMerge="1"/>
              </a:tr>
              <a:tr h="563275">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apply place value to decimal numbers.</a:t>
                      </a:r>
                      <a:endParaRPr b="1" sz="600" u="none" cap="none" strike="noStrike">
                        <a:solidFill>
                          <a:srgbClr val="999999"/>
                        </a:solidFill>
                      </a:endParaRPr>
                    </a:p>
                  </a:txBody>
                  <a:tcPr marT="91425" marB="91425" marR="91425" marL="91425">
                    <a:solidFill>
                      <a:schemeClr val="accent6"/>
                    </a:solidFill>
                  </a:tcPr>
                </a:tc>
                <a:tc hMerge="1"/>
              </a:tr>
              <a:tr h="1082875">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Decimal numbers are numbers between natural numbers. </a:t>
                      </a:r>
                      <a:endParaRPr b="1" sz="1200" u="none" cap="none" strike="noStrike">
                        <a:solidFill>
                          <a:schemeClr val="dk1"/>
                        </a:solidFill>
                      </a:endParaRPr>
                    </a:p>
                    <a:p>
                      <a:pPr indent="0" lvl="0" marL="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Decimal numbers are fractions with denominators of 10, 100, etc. </a:t>
                      </a:r>
                      <a:endParaRPr b="1" sz="1200" u="none" cap="none" strike="noStrike">
                        <a:solidFill>
                          <a:schemeClr val="dk1"/>
                        </a:solidFill>
                      </a:endParaRPr>
                    </a:p>
                    <a:p>
                      <a:pPr indent="0" lvl="0" marL="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The separation between wholes and parts, including dollars and cents, can be represented using decimal notation. </a:t>
                      </a:r>
                      <a:endParaRPr b="1" sz="1200" u="none" cap="none" strike="noStrike">
                        <a:solidFill>
                          <a:schemeClr val="dk1"/>
                        </a:solidFill>
                      </a:endParaRPr>
                    </a:p>
                    <a:p>
                      <a:pPr indent="0" lvl="0" marL="0" marR="65405" rtl="0" algn="l">
                        <a:lnSpc>
                          <a:spcPct val="102916"/>
                        </a:lnSpc>
                        <a:spcBef>
                          <a:spcPts val="0"/>
                        </a:spcBef>
                        <a:spcAft>
                          <a:spcPts val="0"/>
                        </a:spcAft>
                        <a:buClr>
                          <a:schemeClr val="dk1"/>
                        </a:buClr>
                        <a:buSzPts val="1100"/>
                        <a:buFont typeface="Arial"/>
                        <a:buNone/>
                      </a:pPr>
                      <a:r>
                        <a:rPr b="1" lang="en" sz="1200" u="none" cap="none" strike="noStrike">
                          <a:solidFill>
                            <a:schemeClr val="dk1"/>
                          </a:solidFill>
                        </a:rPr>
                        <a:t>Patterns in place value are used to read and write numbers, including wholes and parts.</a:t>
                      </a:r>
                      <a:endParaRPr b="1" sz="1200" u="none" cap="none" strike="noStrike">
                        <a:solidFill>
                          <a:schemeClr val="dk1"/>
                        </a:solidFill>
                      </a:endParaRPr>
                    </a:p>
                  </a:txBody>
                  <a:tcPr marT="91425" marB="91425" marR="91425" marL="91425"/>
                </a:tc>
                <a:tc hMerge="1"/>
              </a:tr>
              <a:tr h="2396525">
                <a:tc>
                  <a:txBody>
                    <a:bodyPr/>
                    <a:lstStyle/>
                    <a:p>
                      <a:pPr indent="0" lvl="0" marL="0" marR="0" rtl="0" algn="l">
                        <a:lnSpc>
                          <a:spcPct val="100000"/>
                        </a:lnSpc>
                        <a:spcBef>
                          <a:spcPts val="0"/>
                        </a:spcBef>
                        <a:spcAft>
                          <a:spcPts val="0"/>
                        </a:spcAft>
                        <a:buClr>
                          <a:schemeClr val="dk1"/>
                        </a:buClr>
                        <a:buSzPts val="1100"/>
                        <a:buFont typeface="Arial"/>
                        <a:buNone/>
                      </a:pPr>
                      <a:r>
                        <a:rPr lang="en" sz="1000" u="none" cap="none" strike="noStrike">
                          <a:solidFill>
                            <a:srgbClr val="999999"/>
                          </a:solidFill>
                        </a:rPr>
                        <a:t>Skills and Procedures</a:t>
                      </a:r>
                      <a:endParaRPr sz="1000" u="none" cap="none" strike="noStrike">
                        <a:solidFill>
                          <a:srgbClr val="999999"/>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Identify the place value of each digit in a number, including tenths and hundredths.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Relate the values of adjacent places, including tenths and hundredths.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Determine the value of each digit in a number, including tenths and hundredths.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Express numbers, including decimal numbers, using words and numerals. </a:t>
                      </a:r>
                      <a:endParaRPr sz="1000" u="none" cap="none" strike="noStrike"/>
                    </a:p>
                  </a:txBody>
                  <a:tcPr marT="91425" marB="91425" marR="91425" marL="91425"/>
                </a:tc>
                <a:tc>
                  <a:txBody>
                    <a:bodyPr/>
                    <a:lstStyle/>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Express various compositions of a number, including decimal numbers, using place value.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Recognize decimal notation expressed in English and in French.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Round numbers to various places, including tenths.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Compare and order numbers, including decimal numbers. Express the relationship between two numbers, including decimal numbers, using &gt;, &lt;, or = .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100" u="none" cap="none" strike="noStrike">
                          <a:solidFill>
                            <a:schemeClr val="dk1"/>
                          </a:solidFill>
                        </a:rPr>
                        <a:t>Express a monetary value in cents as a monetary value in dollars using decimal notation. </a:t>
                      </a:r>
                      <a:endParaRPr sz="1000" u="none" cap="none" strike="noStrike"/>
                    </a:p>
                  </a:txBody>
                  <a:tcPr marT="91425" marB="91425" marR="91425" marL="91425"/>
                </a:tc>
              </a:tr>
            </a:tbl>
          </a:graphicData>
        </a:graphic>
      </p:graphicFrame>
      <p:sp>
        <p:nvSpPr>
          <p:cNvPr id="108" name="Google Shape;108;p26"/>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09" name="Google Shape;109;p26"/>
          <p:cNvPicPr preferRelativeResize="0"/>
          <p:nvPr/>
        </p:nvPicPr>
        <p:blipFill>
          <a:blip r:embed="rId3">
            <a:alphaModFix/>
          </a:blip>
          <a:stretch>
            <a:fillRect/>
          </a:stretch>
        </p:blipFill>
        <p:spPr>
          <a:xfrm>
            <a:off x="8722875" y="119160"/>
            <a:ext cx="325900" cy="33868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graphicFrame>
        <p:nvGraphicFramePr>
          <p:cNvPr id="114" name="Google Shape;114;p27"/>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Number:</a:t>
                      </a:r>
                      <a:r>
                        <a:rPr lang="en" sz="1200" u="none" cap="none" strike="noStrike">
                          <a:solidFill>
                            <a:srgbClr val="999999"/>
                          </a:solidFill>
                        </a:rPr>
                        <a:t>  </a:t>
                      </a:r>
                      <a:r>
                        <a:rPr b="1" lang="en" sz="1800" u="none" cap="none" strike="noStrike">
                          <a:solidFill>
                            <a:schemeClr val="dk1"/>
                          </a:solidFill>
                        </a:rPr>
                        <a:t>Quantity is measured with numbers that enable counting, labelling, comparing, and operating.</a:t>
                      </a:r>
                      <a:endParaRPr sz="1000" u="none" cap="none" strike="noStrike">
                        <a:solidFill>
                          <a:srgbClr val="999999"/>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add and subtract within 10 000, including decimal numbers to hundredths.</a:t>
                      </a:r>
                      <a:endParaRPr b="1" sz="600" u="none" cap="none" strike="noStrike">
                        <a:solidFill>
                          <a:srgbClr val="999999"/>
                        </a:solidFill>
                      </a:endParaRPr>
                    </a:p>
                  </a:txBody>
                  <a:tcPr marT="91425" marB="91425" marR="91425" marL="91425">
                    <a:solidFill>
                      <a:schemeClr val="accent6"/>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Standard algorithms for addition and subtraction may be used for any decimal numbers.</a:t>
                      </a:r>
                      <a:endParaRPr b="1" sz="1400" u="none" cap="none" strike="noStrike">
                        <a:solidFill>
                          <a:schemeClr val="dk1"/>
                        </a:solidFill>
                      </a:endParaRPr>
                    </a:p>
                  </a:txBody>
                  <a:tcPr marT="91425" marB="91425" marR="91425" marL="91425"/>
                </a:tc>
                <a:tc hMerge="1"/>
              </a:tr>
              <a:tr h="381000">
                <a:tc>
                  <a:txBody>
                    <a:bodyPr/>
                    <a:lstStyle/>
                    <a:p>
                      <a:pPr indent="0" lvl="0" marL="0" marR="0" rtl="0" algn="l">
                        <a:lnSpc>
                          <a:spcPct val="100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Add and subtract numbers, including decimal numbers, using standard algorithms.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Assess the reasonableness of a sum or difference using estimation.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Solve problems using addition and subtraction, including problems involving money.</a:t>
                      </a:r>
                      <a:endParaRPr sz="1150" u="none" cap="none" strike="noStrike">
                        <a:solidFill>
                          <a:schemeClr val="dk1"/>
                        </a:solidFill>
                      </a:endParaRPr>
                    </a:p>
                    <a:p>
                      <a:pPr indent="0" lvl="0" marL="0" marR="0" rtl="0" algn="l">
                        <a:lnSpc>
                          <a:spcPct val="100000"/>
                        </a:lnSpc>
                        <a:spcBef>
                          <a:spcPts val="0"/>
                        </a:spcBef>
                        <a:spcAft>
                          <a:spcPts val="0"/>
                        </a:spcAft>
                        <a:buClr>
                          <a:schemeClr val="dk1"/>
                        </a:buClr>
                        <a:buSzPts val="1100"/>
                        <a:buFont typeface="Arial"/>
                        <a:buNone/>
                      </a:pPr>
                      <a:r>
                        <a:t/>
                      </a:r>
                      <a:endParaRPr sz="1050" u="none" cap="none" strike="noStrike">
                        <a:solidFill>
                          <a:schemeClr val="dk1"/>
                        </a:solidFill>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txBody>
                  <a:tcPr marT="91425" marB="91425" marR="91425" marL="91425"/>
                </a:tc>
              </a:tr>
            </a:tbl>
          </a:graphicData>
        </a:graphic>
      </p:graphicFrame>
      <p:sp>
        <p:nvSpPr>
          <p:cNvPr id="115" name="Google Shape;115;p27"/>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16" name="Google Shape;116;p27"/>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graphicFrame>
        <p:nvGraphicFramePr>
          <p:cNvPr id="121" name="Google Shape;121;p28"/>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Number: Quantity is measured with numbers that enable counting, labelling, comparing, and operating.</a:t>
                      </a:r>
                      <a:endParaRPr sz="1000" u="none" cap="none" strike="noStrike">
                        <a:solidFill>
                          <a:srgbClr val="999999"/>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explain properties of prime and composite numbers using multiplication and division.</a:t>
                      </a:r>
                      <a:endParaRPr b="1" sz="600" u="none" cap="none" strike="noStrike">
                        <a:solidFill>
                          <a:srgbClr val="999999"/>
                        </a:solidFill>
                      </a:endParaRPr>
                    </a:p>
                  </a:txBody>
                  <a:tcPr marT="91425" marB="91425" marR="91425" marL="91425">
                    <a:solidFill>
                      <a:schemeClr val="accent6"/>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Different factors can compose the same product. </a:t>
                      </a:r>
                      <a:endParaRPr b="1" sz="14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Different products can share factors. </a:t>
                      </a:r>
                      <a:endParaRPr b="1" sz="14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A number divided by one of its factors will result in a remainder of 0.</a:t>
                      </a:r>
                      <a:endParaRPr b="1" sz="1400" u="none" cap="none" strike="noStrike">
                        <a:solidFill>
                          <a:schemeClr val="dk1"/>
                        </a:solidFill>
                      </a:endParaRPr>
                    </a:p>
                  </a:txBody>
                  <a:tcPr marT="91425" marB="91425" marR="91425" marL="91425"/>
                </a:tc>
                <a:tc hMerge="1"/>
              </a:tr>
              <a:tr h="381000">
                <a:tc>
                  <a:txBody>
                    <a:bodyPr/>
                    <a:lstStyle/>
                    <a:p>
                      <a:pPr indent="0" lvl="0" marL="0" marR="0" rtl="0" algn="l">
                        <a:lnSpc>
                          <a:spcPct val="100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100" u="none" cap="none" strike="noStrike">
                        <a:solidFill>
                          <a:schemeClr val="dk1"/>
                        </a:solidFill>
                      </a:endParaRPr>
                    </a:p>
                    <a:p>
                      <a:pPr indent="0" lvl="0" marL="0" marR="0" rtl="0" algn="l">
                        <a:lnSpc>
                          <a:spcPct val="150000"/>
                        </a:lnSpc>
                        <a:spcBef>
                          <a:spcPts val="0"/>
                        </a:spcBef>
                        <a:spcAft>
                          <a:spcPts val="0"/>
                        </a:spcAft>
                        <a:buClr>
                          <a:srgbClr val="000000"/>
                        </a:buClr>
                        <a:buSzPts val="1200"/>
                        <a:buFont typeface="Arial"/>
                        <a:buNone/>
                      </a:pPr>
                      <a:r>
                        <a:rPr lang="en" sz="1200" u="none" cap="none" strike="noStrike">
                          <a:solidFill>
                            <a:schemeClr val="dk1"/>
                          </a:solidFill>
                        </a:rPr>
                        <a:t>Determine the factors of a number within 100. </a:t>
                      </a:r>
                      <a:endParaRPr sz="1200" u="none" cap="none" strike="noStrike">
                        <a:solidFill>
                          <a:schemeClr val="dk1"/>
                        </a:solidFill>
                      </a:endParaRPr>
                    </a:p>
                    <a:p>
                      <a:pPr indent="0" lvl="0" marL="0" marR="0" rtl="0" algn="l">
                        <a:lnSpc>
                          <a:spcPct val="150000"/>
                        </a:lnSpc>
                        <a:spcBef>
                          <a:spcPts val="0"/>
                        </a:spcBef>
                        <a:spcAft>
                          <a:spcPts val="0"/>
                        </a:spcAft>
                        <a:buClr>
                          <a:srgbClr val="000000"/>
                        </a:buClr>
                        <a:buSzPts val="1200"/>
                        <a:buFont typeface="Arial"/>
                        <a:buNone/>
                      </a:pPr>
                      <a:r>
                        <a:rPr lang="en" sz="1200" u="none" cap="none" strike="noStrike">
                          <a:solidFill>
                            <a:schemeClr val="dk1"/>
                          </a:solidFill>
                        </a:rPr>
                        <a:t>Describe a number as prime or composite. </a:t>
                      </a:r>
                      <a:endParaRPr sz="1200" u="none" cap="none" strike="noStrike">
                        <a:solidFill>
                          <a:schemeClr val="dk1"/>
                        </a:solidFill>
                      </a:endParaRPr>
                    </a:p>
                    <a:p>
                      <a:pPr indent="0" lvl="0" marL="0" marR="0" rtl="0" algn="l">
                        <a:lnSpc>
                          <a:spcPct val="150000"/>
                        </a:lnSpc>
                        <a:spcBef>
                          <a:spcPts val="0"/>
                        </a:spcBef>
                        <a:spcAft>
                          <a:spcPts val="0"/>
                        </a:spcAft>
                        <a:buClr>
                          <a:srgbClr val="000000"/>
                        </a:buClr>
                        <a:buSzPts val="1200"/>
                        <a:buFont typeface="Arial"/>
                        <a:buNone/>
                      </a:pPr>
                      <a:r>
                        <a:rPr lang="en" sz="1200" u="none" cap="none" strike="noStrike">
                          <a:solidFill>
                            <a:schemeClr val="dk1"/>
                          </a:solidFill>
                        </a:rPr>
                        <a:t>Determine the first five multiples of a given number within 100. </a:t>
                      </a:r>
                      <a:endParaRPr sz="1200" u="none" cap="none" strike="noStrike">
                        <a:solidFill>
                          <a:schemeClr val="dk1"/>
                        </a:solidFill>
                      </a:endParaRPr>
                    </a:p>
                    <a:p>
                      <a:pPr indent="0" lvl="0" marL="0" marR="0" rtl="0" algn="l">
                        <a:lnSpc>
                          <a:spcPct val="150000"/>
                        </a:lnSpc>
                        <a:spcBef>
                          <a:spcPts val="0"/>
                        </a:spcBef>
                        <a:spcAft>
                          <a:spcPts val="0"/>
                        </a:spcAft>
                        <a:buClr>
                          <a:srgbClr val="000000"/>
                        </a:buClr>
                        <a:buSzPts val="1200"/>
                        <a:buFont typeface="Arial"/>
                        <a:buNone/>
                      </a:pPr>
                      <a:r>
                        <a:rPr lang="en" sz="1200" u="none" cap="none" strike="noStrike">
                          <a:solidFill>
                            <a:schemeClr val="dk1"/>
                          </a:solidFill>
                        </a:rPr>
                        <a:t>Recognize the greatest common factor (greatest common divisor) of two numbers within 100.</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chemeClr val="dk1"/>
                        </a:buClr>
                        <a:buSzPts val="1100"/>
                        <a:buFont typeface="Arial"/>
                        <a:buNone/>
                      </a:pPr>
                      <a:r>
                        <a:t/>
                      </a:r>
                      <a:endParaRPr sz="1050" u="none" cap="none" strike="noStrike">
                        <a:solidFill>
                          <a:schemeClr val="dk1"/>
                        </a:solidFill>
                      </a:endParaRPr>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txBody>
                  <a:tcPr marT="91425" marB="91425" marR="91425" marL="91425"/>
                </a:tc>
              </a:tr>
            </a:tbl>
          </a:graphicData>
        </a:graphic>
      </p:graphicFrame>
      <p:sp>
        <p:nvSpPr>
          <p:cNvPr id="122" name="Google Shape;122;p28"/>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23" name="Google Shape;123;p28"/>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27" name="Shape 127"/>
        <p:cNvGrpSpPr/>
        <p:nvPr/>
      </p:nvGrpSpPr>
      <p:grpSpPr>
        <a:xfrm>
          <a:off x="0" y="0"/>
          <a:ext cx="0" cy="0"/>
          <a:chOff x="0" y="0"/>
          <a:chExt cx="0" cy="0"/>
        </a:xfrm>
      </p:grpSpPr>
      <p:graphicFrame>
        <p:nvGraphicFramePr>
          <p:cNvPr id="128" name="Google Shape;128;p29"/>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871075">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Number: Quantity is measured with numbers that enable counting, labelling, comparing, and operating.</a:t>
                      </a:r>
                      <a:endParaRPr sz="1000" u="none" cap="none" strike="noStrike">
                        <a:solidFill>
                          <a:srgbClr val="999999"/>
                        </a:solidFill>
                      </a:endParaRPr>
                    </a:p>
                  </a:txBody>
                  <a:tcPr marT="91425" marB="91425" marR="91425" marL="91425"/>
                </a:tc>
                <a:tc hMerge="1"/>
              </a:tr>
              <a:tr h="551675">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multiply and divide natural numbers within 10 000.</a:t>
                      </a:r>
                      <a:endParaRPr b="1" sz="600" u="none" cap="none" strike="noStrike">
                        <a:solidFill>
                          <a:srgbClr val="999999"/>
                        </a:solidFill>
                      </a:endParaRPr>
                    </a:p>
                  </a:txBody>
                  <a:tcPr marT="91425" marB="91425" marR="91425" marL="91425">
                    <a:solidFill>
                      <a:schemeClr val="accent6"/>
                    </a:solidFill>
                  </a:tcPr>
                </a:tc>
                <a:tc hMerge="1"/>
              </a:tr>
              <a:tr h="551675">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Multiplication and division strategies can be chosen based on the nature of the numbers.</a:t>
                      </a:r>
                      <a:endParaRPr b="1" sz="1400" u="none" cap="none" strike="noStrike">
                        <a:solidFill>
                          <a:schemeClr val="dk1"/>
                        </a:solidFill>
                      </a:endParaRPr>
                    </a:p>
                  </a:txBody>
                  <a:tcPr marT="91425" marB="91425" marR="91425" marL="91425"/>
                </a:tc>
                <a:tc hMerge="1"/>
              </a:tr>
              <a:tr h="2980300">
                <a:tc>
                  <a:txBody>
                    <a:bodyPr/>
                    <a:lstStyle/>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100" u="none" cap="none" strike="noStrike">
                        <a:solidFill>
                          <a:schemeClr val="dk1"/>
                        </a:solidFill>
                      </a:endParaRPr>
                    </a:p>
                    <a:p>
                      <a:pPr indent="0" lvl="0" marL="0" marR="0" rtl="0" algn="l">
                        <a:lnSpc>
                          <a:spcPct val="150000"/>
                        </a:lnSpc>
                        <a:spcBef>
                          <a:spcPts val="0"/>
                        </a:spcBef>
                        <a:spcAft>
                          <a:spcPts val="0"/>
                        </a:spcAft>
                        <a:buClr>
                          <a:srgbClr val="000000"/>
                        </a:buClr>
                        <a:buSzPts val="1200"/>
                        <a:buFont typeface="Arial"/>
                        <a:buNone/>
                      </a:pPr>
                      <a:r>
                        <a:rPr lang="en" sz="1200" u="none" cap="none" strike="noStrike">
                          <a:solidFill>
                            <a:schemeClr val="dk1"/>
                          </a:solidFill>
                        </a:rPr>
                        <a:t>Recall and apply multiplication number facts, with factors to 12, and related division number facts. </a:t>
                      </a:r>
                      <a:endParaRPr sz="1200" u="none" cap="none" strike="noStrike">
                        <a:solidFill>
                          <a:schemeClr val="dk1"/>
                        </a:solidFill>
                      </a:endParaRPr>
                    </a:p>
                    <a:p>
                      <a:pPr indent="0" lvl="0" marL="0" marR="0" rtl="0" algn="l">
                        <a:lnSpc>
                          <a:spcPct val="150000"/>
                        </a:lnSpc>
                        <a:spcBef>
                          <a:spcPts val="0"/>
                        </a:spcBef>
                        <a:spcAft>
                          <a:spcPts val="0"/>
                        </a:spcAft>
                        <a:buClr>
                          <a:srgbClr val="000000"/>
                        </a:buClr>
                        <a:buSzPts val="1200"/>
                        <a:buFont typeface="Arial"/>
                        <a:buNone/>
                      </a:pPr>
                      <a:r>
                        <a:rPr lang="en" sz="1200" u="none" cap="none" strike="noStrike">
                          <a:solidFill>
                            <a:schemeClr val="dk1"/>
                          </a:solidFill>
                        </a:rPr>
                        <a:t>Investigate patterns in multiplication and division of natural numbers by 10, 100, and 1000. </a:t>
                      </a:r>
                      <a:endParaRPr sz="1200" u="none" cap="none" strike="noStrike">
                        <a:solidFill>
                          <a:schemeClr val="dk1"/>
                        </a:solidFill>
                      </a:endParaRPr>
                    </a:p>
                    <a:p>
                      <a:pPr indent="0" lvl="0" marL="0" marR="0" rtl="0" algn="l">
                        <a:lnSpc>
                          <a:spcPct val="150000"/>
                        </a:lnSpc>
                        <a:spcBef>
                          <a:spcPts val="0"/>
                        </a:spcBef>
                        <a:spcAft>
                          <a:spcPts val="0"/>
                        </a:spcAft>
                        <a:buClr>
                          <a:srgbClr val="000000"/>
                        </a:buClr>
                        <a:buSzPts val="1200"/>
                        <a:buFont typeface="Arial"/>
                        <a:buNone/>
                      </a:pPr>
                      <a:r>
                        <a:rPr lang="en" sz="1200" u="none" cap="none" strike="noStrike">
                          <a:solidFill>
                            <a:schemeClr val="dk1"/>
                          </a:solidFill>
                        </a:rPr>
                        <a:t>Multiply and divide 3-digit natural numbers by 1-digit natural numbers using personal strategies.</a:t>
                      </a:r>
                      <a:endParaRPr sz="1400" u="none" cap="none" strike="noStrike"/>
                    </a:p>
                  </a:txBody>
                  <a:tcPr marT="91425" marB="91425" marR="91425" marL="91425"/>
                </a:tc>
                <a:tc>
                  <a:txBody>
                    <a:bodyPr/>
                    <a:lstStyle/>
                    <a:p>
                      <a:pPr indent="0" lvl="0" marL="0" marR="0" rtl="0" algn="l">
                        <a:lnSpc>
                          <a:spcPct val="150000"/>
                        </a:lnSpc>
                        <a:spcBef>
                          <a:spcPts val="0"/>
                        </a:spcBef>
                        <a:spcAft>
                          <a:spcPts val="0"/>
                        </a:spcAft>
                        <a:buClr>
                          <a:schemeClr val="dk1"/>
                        </a:buClr>
                        <a:buSzPts val="1100"/>
                        <a:buFont typeface="Arial"/>
                        <a:buNone/>
                      </a:pPr>
                      <a:r>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Examine standard algorithms for multiplication and division. Multiply and divide 3-digit natural numbers by 1-digit natural numbers using standard algorithms.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Divide and express a quotient with or without a remainder. Investigate strategies for estimation of products and quotients.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Assess the reasonableness of a product or quotient using estimation.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Solve problems using multiplication and division.</a:t>
                      </a:r>
                      <a:endParaRPr sz="1400" u="none" cap="none" strike="noStrike"/>
                    </a:p>
                  </a:txBody>
                  <a:tcPr marT="91425" marB="91425" marR="91425" marL="91425"/>
                </a:tc>
              </a:tr>
            </a:tbl>
          </a:graphicData>
        </a:graphic>
      </p:graphicFrame>
      <p:sp>
        <p:nvSpPr>
          <p:cNvPr id="129" name="Google Shape;129;p29"/>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30" name="Google Shape;130;p29"/>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34" name="Shape 134"/>
        <p:cNvGrpSpPr/>
        <p:nvPr/>
      </p:nvGrpSpPr>
      <p:grpSpPr>
        <a:xfrm>
          <a:off x="0" y="0"/>
          <a:ext cx="0" cy="0"/>
          <a:chOff x="0" y="0"/>
          <a:chExt cx="0" cy="0"/>
        </a:xfrm>
      </p:grpSpPr>
      <p:graphicFrame>
        <p:nvGraphicFramePr>
          <p:cNvPr id="135" name="Google Shape;135;p30"/>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Number: Quantity is measured with numbers that enable counting, labelling, comparing, and operating.</a:t>
                      </a:r>
                      <a:endParaRPr sz="1000" u="none" cap="none" strike="noStrike">
                        <a:solidFill>
                          <a:srgbClr val="999999"/>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apply equivalence to the interpretation of fractions.</a:t>
                      </a:r>
                      <a:endParaRPr b="1" sz="600" u="none" cap="none" strike="noStrike">
                        <a:solidFill>
                          <a:srgbClr val="999999"/>
                        </a:solidFill>
                      </a:endParaRPr>
                    </a:p>
                  </a:txBody>
                  <a:tcPr marT="91425" marB="91425" marR="91425" marL="91425">
                    <a:solidFill>
                      <a:schemeClr val="accent6"/>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There are infinitely many equivalent fractions that represent the same number. </a:t>
                      </a:r>
                      <a:endParaRPr b="1" sz="1400" u="none" cap="none" strike="noStrike">
                        <a:solidFill>
                          <a:schemeClr val="dk1"/>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Exactly one of infinitely many equivalent fractions is in simplest form.</a:t>
                      </a:r>
                      <a:endParaRPr b="1" sz="1400" u="none" cap="none" strike="noStrike">
                        <a:solidFill>
                          <a:schemeClr val="dk1"/>
                        </a:solidFill>
                      </a:endParaRPr>
                    </a:p>
                  </a:txBody>
                  <a:tcPr marT="91425" marB="91425" marR="91425" marL="91425"/>
                </a:tc>
                <a:tc hMerge="1"/>
              </a:tr>
              <a:tr h="381000">
                <a:tc>
                  <a:txBody>
                    <a:bodyPr/>
                    <a:lstStyle/>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Model equivalent fractions by partitioning a whole in multiple ways.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Determine fractions equivalent to a given fraction.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Relate the position of equivalent fractions on the number line. Identify fractions in which the numerator and denominator have a common factor. </a:t>
                      </a:r>
                      <a:endParaRPr sz="1400" u="none" cap="none" strike="noStrike"/>
                    </a:p>
                  </a:txBody>
                  <a:tcPr marT="91425" marB="91425" marR="91425" marL="91425"/>
                </a:tc>
                <a:tc>
                  <a:txBody>
                    <a:bodyPr/>
                    <a:lstStyle/>
                    <a:p>
                      <a:pPr indent="0" lvl="0" marL="0" marR="0" rtl="0" algn="l">
                        <a:lnSpc>
                          <a:spcPct val="150000"/>
                        </a:lnSpc>
                        <a:spcBef>
                          <a:spcPts val="0"/>
                        </a:spcBef>
                        <a:spcAft>
                          <a:spcPts val="0"/>
                        </a:spcAft>
                        <a:buClr>
                          <a:schemeClr val="dk1"/>
                        </a:buClr>
                        <a:buSzPts val="1100"/>
                        <a:buFont typeface="Arial"/>
                        <a:buNone/>
                      </a:pPr>
                      <a:r>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Simplify a given fraction by dividing the numerator and denominator by a common factor.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Express a fraction in simplest form. Compare and order fractions.</a:t>
                      </a:r>
                      <a:endParaRPr sz="14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100" u="none" cap="none" strike="noStrike"/>
                    </a:p>
                  </a:txBody>
                  <a:tcPr marT="91425" marB="91425" marR="91425" marL="91425"/>
                </a:tc>
              </a:tr>
            </a:tbl>
          </a:graphicData>
        </a:graphic>
      </p:graphicFrame>
      <p:sp>
        <p:nvSpPr>
          <p:cNvPr id="136" name="Google Shape;136;p30"/>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37" name="Google Shape;137;p30"/>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41" name="Shape 141"/>
        <p:cNvGrpSpPr/>
        <p:nvPr/>
      </p:nvGrpSpPr>
      <p:grpSpPr>
        <a:xfrm>
          <a:off x="0" y="0"/>
          <a:ext cx="0" cy="0"/>
          <a:chOff x="0" y="0"/>
          <a:chExt cx="0" cy="0"/>
        </a:xfrm>
      </p:grpSpPr>
      <p:graphicFrame>
        <p:nvGraphicFramePr>
          <p:cNvPr id="142" name="Google Shape;142;p31"/>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Number: Quantity is measured with numbers that enable counting, labelling, comparing, and operating.</a:t>
                      </a:r>
                      <a:endParaRPr sz="1000" u="none" cap="none" strike="noStrike">
                        <a:solidFill>
                          <a:srgbClr val="999999"/>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apply equivalence to the interpretation of fractions.</a:t>
                      </a:r>
                      <a:endParaRPr b="1" sz="600" u="none" cap="none" strike="noStrike">
                        <a:solidFill>
                          <a:srgbClr val="999999"/>
                        </a:solidFill>
                      </a:endParaRPr>
                    </a:p>
                  </a:txBody>
                  <a:tcPr marT="91425" marB="91425" marR="91425" marL="91425">
                    <a:solidFill>
                      <a:schemeClr val="accent6"/>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Decimal numbers that terminate (do not repeat) are fractions with denominators of 10, 100, etc. Fractions and decimal numbers that represent the same number are associated with the same point on the number line.</a:t>
                      </a:r>
                      <a:endParaRPr b="1" sz="1400" u="none" cap="none" strike="noStrike">
                        <a:solidFill>
                          <a:schemeClr val="dk1"/>
                        </a:solidFill>
                      </a:endParaRPr>
                    </a:p>
                  </a:txBody>
                  <a:tcPr marT="91425" marB="91425" marR="91425" marL="91425"/>
                </a:tc>
                <a:tc hMerge="1"/>
              </a:tr>
              <a:tr h="381000">
                <a:tc>
                  <a:txBody>
                    <a:bodyPr/>
                    <a:lstStyle/>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200" u="none" cap="none" strike="noStrike">
                        <a:solidFill>
                          <a:srgbClr val="999999"/>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Relate fractions and equivalent decimal numbers to their positions on the number line.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Express fractions as decimal numbers and vice versa, limited to tenths and hundredths.</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400" u="none" cap="none" strike="noStrike"/>
                    </a:p>
                  </a:txBody>
                  <a:tcPr marT="91425" marB="91425" marR="91425" marL="91425"/>
                </a:tc>
                <a:tc>
                  <a:txBody>
                    <a:bodyPr/>
                    <a:lstStyle/>
                    <a:p>
                      <a:pPr indent="0" lvl="0" marL="0" marR="0" rtl="0" algn="l">
                        <a:lnSpc>
                          <a:spcPct val="150000"/>
                        </a:lnSpc>
                        <a:spcBef>
                          <a:spcPts val="0"/>
                        </a:spcBef>
                        <a:spcAft>
                          <a:spcPts val="0"/>
                        </a:spcAft>
                        <a:buClr>
                          <a:schemeClr val="dk1"/>
                        </a:buClr>
                        <a:buSzPts val="1100"/>
                        <a:buFont typeface="Arial"/>
                        <a:buNone/>
                      </a:pPr>
                      <a:r>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100" u="none" cap="none" strike="noStrike"/>
                    </a:p>
                  </a:txBody>
                  <a:tcPr marT="91425" marB="91425" marR="91425" marL="91425"/>
                </a:tc>
              </a:tr>
            </a:tbl>
          </a:graphicData>
        </a:graphic>
      </p:graphicFrame>
      <p:sp>
        <p:nvSpPr>
          <p:cNvPr id="143" name="Google Shape;143;p31"/>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44" name="Google Shape;144;p31"/>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48" name="Shape 148"/>
        <p:cNvGrpSpPr/>
        <p:nvPr/>
      </p:nvGrpSpPr>
      <p:grpSpPr>
        <a:xfrm>
          <a:off x="0" y="0"/>
          <a:ext cx="0" cy="0"/>
          <a:chOff x="0" y="0"/>
          <a:chExt cx="0" cy="0"/>
        </a:xfrm>
      </p:grpSpPr>
      <p:graphicFrame>
        <p:nvGraphicFramePr>
          <p:cNvPr id="149" name="Google Shape;149;p32"/>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u="none" cap="none" strike="noStrike">
                          <a:solidFill>
                            <a:schemeClr val="dk1"/>
                          </a:solidFill>
                        </a:rPr>
                        <a:t>Number: Quantity is measured with numbers that enable counting, labelling, comparing, and operating.</a:t>
                      </a:r>
                      <a:endParaRPr sz="1000" u="none" cap="none" strike="noStrike">
                        <a:solidFill>
                          <a:srgbClr val="999999"/>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interpret percentages.</a:t>
                      </a:r>
                      <a:endParaRPr b="1" sz="600" u="none" cap="none" strike="noStrike">
                        <a:solidFill>
                          <a:srgbClr val="999999"/>
                        </a:solidFill>
                      </a:endParaRPr>
                    </a:p>
                  </a:txBody>
                  <a:tcPr marT="91425" marB="91425" marR="91425" marL="91425">
                    <a:solidFill>
                      <a:schemeClr val="accent6"/>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Fractions, decimals, and percentages can represent the same part-whole relationship.</a:t>
                      </a:r>
                      <a:endParaRPr b="1" sz="1400" u="none" cap="none" strike="noStrike">
                        <a:solidFill>
                          <a:schemeClr val="dk1"/>
                        </a:solidFill>
                      </a:endParaRPr>
                    </a:p>
                  </a:txBody>
                  <a:tcPr marT="91425" marB="91425" marR="91425" marL="91425"/>
                </a:tc>
                <a:tc hMerge="1"/>
              </a:tr>
              <a:tr h="381000">
                <a:tc>
                  <a:txBody>
                    <a:bodyPr/>
                    <a:lstStyle/>
                    <a:p>
                      <a:pPr indent="0" lvl="0" marL="0" marR="0" rtl="0" algn="l">
                        <a:lnSpc>
                          <a:spcPct val="115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100" u="none" cap="none" strike="noStrike">
                        <a:solidFill>
                          <a:schemeClr val="dk1"/>
                        </a:solidFill>
                      </a:endParaRPr>
                    </a:p>
                    <a:p>
                      <a:pPr indent="0" lvl="0" marL="0" marR="0" rtl="0" algn="l">
                        <a:lnSpc>
                          <a:spcPct val="150000"/>
                        </a:lnSpc>
                        <a:spcBef>
                          <a:spcPts val="0"/>
                        </a:spcBef>
                        <a:spcAft>
                          <a:spcPts val="0"/>
                        </a:spcAft>
                        <a:buClr>
                          <a:srgbClr val="000000"/>
                        </a:buClr>
                        <a:buSzPts val="1400"/>
                        <a:buFont typeface="Arial"/>
                        <a:buNone/>
                      </a:pPr>
                      <a:r>
                        <a:rPr lang="en" sz="1400" u="none" cap="none" strike="noStrike">
                          <a:solidFill>
                            <a:schemeClr val="dk1"/>
                          </a:solidFill>
                        </a:rPr>
                        <a:t>Investigate percentage in familiar situations. </a:t>
                      </a:r>
                      <a:endParaRPr sz="1400" u="none" cap="none" strike="noStrike">
                        <a:solidFill>
                          <a:schemeClr val="dk1"/>
                        </a:solidFill>
                      </a:endParaRPr>
                    </a:p>
                    <a:p>
                      <a:pPr indent="0" lvl="0" marL="0" marR="0" rtl="0" algn="l">
                        <a:lnSpc>
                          <a:spcPct val="150000"/>
                        </a:lnSpc>
                        <a:spcBef>
                          <a:spcPts val="0"/>
                        </a:spcBef>
                        <a:spcAft>
                          <a:spcPts val="0"/>
                        </a:spcAft>
                        <a:buClr>
                          <a:srgbClr val="000000"/>
                        </a:buClr>
                        <a:buSzPts val="1400"/>
                        <a:buFont typeface="Arial"/>
                        <a:buNone/>
                      </a:pPr>
                      <a:r>
                        <a:rPr lang="en" sz="1400" u="none" cap="none" strike="noStrike">
                          <a:solidFill>
                            <a:schemeClr val="dk1"/>
                          </a:solidFill>
                        </a:rPr>
                        <a:t>Compare percentages within 100 . </a:t>
                      </a:r>
                      <a:endParaRPr sz="1400" u="none" cap="none" strike="noStrike">
                        <a:solidFill>
                          <a:schemeClr val="dk1"/>
                        </a:solidFill>
                      </a:endParaRPr>
                    </a:p>
                    <a:p>
                      <a:pPr indent="0" lvl="0" marL="0" marR="0" rtl="0" algn="l">
                        <a:lnSpc>
                          <a:spcPct val="150000"/>
                        </a:lnSpc>
                        <a:spcBef>
                          <a:spcPts val="0"/>
                        </a:spcBef>
                        <a:spcAft>
                          <a:spcPts val="0"/>
                        </a:spcAft>
                        <a:buClr>
                          <a:srgbClr val="000000"/>
                        </a:buClr>
                        <a:buSzPts val="1400"/>
                        <a:buFont typeface="Arial"/>
                        <a:buNone/>
                      </a:pPr>
                      <a:r>
                        <a:rPr lang="en" sz="1400" u="none" cap="none" strike="noStrike">
                          <a:solidFill>
                            <a:schemeClr val="dk1"/>
                          </a:solidFill>
                        </a:rPr>
                        <a:t>Express the fraction, decimal, and percentage representations of the same part-whole relationship.</a:t>
                      </a:r>
                      <a:endParaRPr sz="1400" u="none" cap="none" strike="noStrike"/>
                    </a:p>
                  </a:txBody>
                  <a:tcPr marT="91425" marB="91425" marR="91425" marL="91425"/>
                </a:tc>
                <a:tc>
                  <a:txBody>
                    <a:bodyPr/>
                    <a:lstStyle/>
                    <a:p>
                      <a:pPr indent="0" lvl="0" marL="0" marR="0" rtl="0" algn="l">
                        <a:lnSpc>
                          <a:spcPct val="115000"/>
                        </a:lnSpc>
                        <a:spcBef>
                          <a:spcPts val="0"/>
                        </a:spcBef>
                        <a:spcAft>
                          <a:spcPts val="0"/>
                        </a:spcAft>
                        <a:buClr>
                          <a:schemeClr val="dk1"/>
                        </a:buClr>
                        <a:buSzPts val="1100"/>
                        <a:buFont typeface="Arial"/>
                        <a:buNone/>
                      </a:pPr>
                      <a:r>
                        <a:t/>
                      </a:r>
                      <a:endParaRPr sz="12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t/>
                      </a:r>
                      <a:endParaRPr sz="1050" u="none" cap="none" strike="noStrike">
                        <a:solidFill>
                          <a:schemeClr val="dk1"/>
                        </a:solidFill>
                      </a:endParaRPr>
                    </a:p>
                    <a:p>
                      <a:pPr indent="0" lvl="0" marL="0" marR="0" rtl="0" algn="l">
                        <a:lnSpc>
                          <a:spcPct val="115000"/>
                        </a:lnSpc>
                        <a:spcBef>
                          <a:spcPts val="0"/>
                        </a:spcBef>
                        <a:spcAft>
                          <a:spcPts val="0"/>
                        </a:spcAft>
                        <a:buClr>
                          <a:schemeClr val="dk1"/>
                        </a:buClr>
                        <a:buSzPts val="1100"/>
                        <a:buFont typeface="Arial"/>
                        <a:buNone/>
                      </a:pPr>
                      <a:r>
                        <a:t/>
                      </a:r>
                      <a:endParaRPr sz="1050" u="none" cap="none" strike="noStrike">
                        <a:solidFill>
                          <a:schemeClr val="dk1"/>
                        </a:solidFill>
                      </a:endParaRPr>
                    </a:p>
                    <a:p>
                      <a:pPr indent="0" lvl="0" marL="0" marR="0" rtl="0" algn="l">
                        <a:lnSpc>
                          <a:spcPct val="115000"/>
                        </a:lnSpc>
                        <a:spcBef>
                          <a:spcPts val="0"/>
                        </a:spcBef>
                        <a:spcAft>
                          <a:spcPts val="0"/>
                        </a:spcAft>
                        <a:buClr>
                          <a:schemeClr val="dk1"/>
                        </a:buClr>
                        <a:buSzPts val="1100"/>
                        <a:buFont typeface="Arial"/>
                        <a:buNone/>
                      </a:pPr>
                      <a:r>
                        <a:t/>
                      </a:r>
                      <a:endParaRPr sz="1100" u="none" cap="none" strike="noStrike"/>
                    </a:p>
                  </a:txBody>
                  <a:tcPr marT="91425" marB="91425" marR="91425" marL="91425"/>
                </a:tc>
              </a:tr>
            </a:tbl>
          </a:graphicData>
        </a:graphic>
      </p:graphicFrame>
      <p:sp>
        <p:nvSpPr>
          <p:cNvPr id="150" name="Google Shape;150;p32"/>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51" name="Google Shape;151;p32"/>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55" name="Shape 155"/>
        <p:cNvGrpSpPr/>
        <p:nvPr/>
      </p:nvGrpSpPr>
      <p:grpSpPr>
        <a:xfrm>
          <a:off x="0" y="0"/>
          <a:ext cx="0" cy="0"/>
          <a:chOff x="0" y="0"/>
          <a:chExt cx="0" cy="0"/>
        </a:xfrm>
      </p:grpSpPr>
      <p:graphicFrame>
        <p:nvGraphicFramePr>
          <p:cNvPr id="156" name="Google Shape;156;p33"/>
          <p:cNvGraphicFramePr/>
          <p:nvPr/>
        </p:nvGraphicFramePr>
        <p:xfrm>
          <a:off x="227675" y="96525"/>
          <a:ext cx="3000000" cy="3000000"/>
        </p:xfrm>
        <a:graphic>
          <a:graphicData uri="http://schemas.openxmlformats.org/drawingml/2006/table">
            <a:tbl>
              <a:tblPr>
                <a:noFill/>
                <a:tableStyleId>{F9459035-C492-48F1-B8B3-BA7AA87464F8}</a:tableStyleId>
              </a:tblPr>
              <a:tblGrid>
                <a:gridCol w="4344325"/>
                <a:gridCol w="4344325"/>
              </a:tblGrid>
              <a:tr h="5945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Organizing Idea</a:t>
                      </a:r>
                      <a:br>
                        <a:rPr lang="en" sz="1200" u="none" cap="none" strike="noStrike">
                          <a:solidFill>
                            <a:srgbClr val="999999"/>
                          </a:solidFill>
                        </a:rPr>
                      </a:br>
                      <a:r>
                        <a:rPr b="1" lang="en" sz="1800">
                          <a:solidFill>
                            <a:schemeClr val="dk1"/>
                          </a:solidFill>
                        </a:rPr>
                        <a:t>Algebra: Equations express relationships between quantities</a:t>
                      </a:r>
                      <a:endParaRPr b="1" sz="1800">
                        <a:solidFill>
                          <a:schemeClr val="dk1"/>
                        </a:solidFill>
                      </a:endParaRPr>
                    </a:p>
                  </a:txBody>
                  <a:tcPr marT="91425" marB="91425" marR="91425" marL="91425"/>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Learning Outcome</a:t>
                      </a:r>
                      <a:br>
                        <a:rPr lang="en" sz="1200" u="none" cap="none" strike="noStrike">
                          <a:solidFill>
                            <a:srgbClr val="999999"/>
                          </a:solidFill>
                        </a:rPr>
                      </a:br>
                      <a:r>
                        <a:rPr lang="en" sz="1400" u="none" cap="none" strike="noStrike">
                          <a:solidFill>
                            <a:schemeClr val="dk1"/>
                          </a:solidFill>
                        </a:rPr>
                        <a:t>Students represent and apply equality in multiple ways.</a:t>
                      </a:r>
                      <a:endParaRPr b="1" sz="600" u="none" cap="none" strike="noStrike">
                        <a:solidFill>
                          <a:srgbClr val="999999"/>
                        </a:solidFill>
                      </a:endParaRPr>
                    </a:p>
                  </a:txBody>
                  <a:tcPr marT="91425" marB="91425" marR="91425" marL="91425">
                    <a:solidFill>
                      <a:schemeClr val="accent4"/>
                    </a:solidFill>
                  </a:tcPr>
                </a:tc>
                <a:tc hMerge="1"/>
              </a:tr>
              <a:tr h="381000">
                <a:tc gridSpan="2">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rgbClr val="999999"/>
                          </a:solidFill>
                        </a:rPr>
                        <a:t>Understanding </a:t>
                      </a:r>
                      <a:endParaRPr sz="1200" u="none" cap="none" strike="noStrike">
                        <a:solidFill>
                          <a:srgbClr val="999999"/>
                        </a:solidFill>
                      </a:endParaRPr>
                    </a:p>
                    <a:p>
                      <a:pPr indent="0" lvl="0" marL="101600" marR="65405" rtl="0" algn="l">
                        <a:lnSpc>
                          <a:spcPct val="102916"/>
                        </a:lnSpc>
                        <a:spcBef>
                          <a:spcPts val="0"/>
                        </a:spcBef>
                        <a:spcAft>
                          <a:spcPts val="0"/>
                        </a:spcAft>
                        <a:buClr>
                          <a:schemeClr val="dk1"/>
                        </a:buClr>
                        <a:buSzPts val="1100"/>
                        <a:buFont typeface="Arial"/>
                        <a:buNone/>
                      </a:pPr>
                      <a:r>
                        <a:rPr b="1" lang="en" sz="1400" u="none" cap="none" strike="noStrike">
                          <a:solidFill>
                            <a:schemeClr val="dk1"/>
                          </a:solidFill>
                        </a:rPr>
                        <a:t>There are infinitely many expressions that represent the same number. The order in which operations are performed can affect the value of an expression.</a:t>
                      </a:r>
                      <a:endParaRPr b="1" sz="1400" u="none" cap="none" strike="noStrike">
                        <a:solidFill>
                          <a:schemeClr val="dk1"/>
                        </a:solidFill>
                      </a:endParaRPr>
                    </a:p>
                  </a:txBody>
                  <a:tcPr marT="91425" marB="91425" marR="91425" marL="91425"/>
                </a:tc>
                <a:tc hMerge="1"/>
              </a:tr>
              <a:tr h="381000">
                <a:tc>
                  <a:txBody>
                    <a:bodyPr/>
                    <a:lstStyle/>
                    <a:p>
                      <a:pPr indent="0" lvl="0" marL="0" marR="0" rtl="0" algn="l">
                        <a:lnSpc>
                          <a:spcPct val="115000"/>
                        </a:lnSpc>
                        <a:spcBef>
                          <a:spcPts val="0"/>
                        </a:spcBef>
                        <a:spcAft>
                          <a:spcPts val="0"/>
                        </a:spcAft>
                        <a:buClr>
                          <a:schemeClr val="dk1"/>
                        </a:buClr>
                        <a:buSzPts val="1100"/>
                        <a:buFont typeface="Arial"/>
                        <a:buNone/>
                      </a:pPr>
                      <a:r>
                        <a:rPr lang="en" sz="1200" u="none" cap="none" strike="noStrike">
                          <a:solidFill>
                            <a:srgbClr val="999999"/>
                          </a:solidFill>
                        </a:rPr>
                        <a:t>Skills and Procedures</a:t>
                      </a:r>
                      <a:endParaRPr sz="1100" u="none" cap="none" strike="noStrike">
                        <a:solidFill>
                          <a:schemeClr val="dk1"/>
                        </a:solidFill>
                      </a:endParaRPr>
                    </a:p>
                    <a:p>
                      <a:pPr indent="0" lvl="0" marL="0" marR="0" rtl="0" algn="l">
                        <a:lnSpc>
                          <a:spcPct val="150000"/>
                        </a:lnSpc>
                        <a:spcBef>
                          <a:spcPts val="0"/>
                        </a:spcBef>
                        <a:spcAft>
                          <a:spcPts val="0"/>
                        </a:spcAft>
                        <a:buClr>
                          <a:schemeClr val="dk1"/>
                        </a:buClr>
                        <a:buSzPts val="1100"/>
                        <a:buFont typeface="Arial"/>
                        <a:buNone/>
                      </a:pPr>
                      <a:r>
                        <a:rPr lang="en" sz="1200" u="none" cap="none" strike="noStrike">
                          <a:solidFill>
                            <a:schemeClr val="dk1"/>
                          </a:solidFill>
                        </a:rPr>
                        <a:t>Evaluate expressions according to the order of operations. Create various expressions of the same number using one or more operations.</a:t>
                      </a:r>
                      <a:endParaRPr sz="1200" u="none" cap="none" strike="noStrike">
                        <a:solidFill>
                          <a:schemeClr val="dk1"/>
                        </a:solidFill>
                      </a:endParaRPr>
                    </a:p>
                    <a:p>
                      <a:pPr indent="0" lvl="0" marL="0" marR="0" rtl="0" algn="l">
                        <a:lnSpc>
                          <a:spcPct val="115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15000"/>
                        </a:lnSpc>
                        <a:spcBef>
                          <a:spcPts val="0"/>
                        </a:spcBef>
                        <a:spcAft>
                          <a:spcPts val="0"/>
                        </a:spcAft>
                        <a:buClr>
                          <a:schemeClr val="dk1"/>
                        </a:buClr>
                        <a:buSzPts val="1100"/>
                        <a:buFont typeface="Arial"/>
                        <a:buNone/>
                      </a:pPr>
                      <a:r>
                        <a:t/>
                      </a:r>
                      <a:endParaRPr sz="1050" u="none" cap="none" strike="noStrike">
                        <a:solidFill>
                          <a:schemeClr val="dk1"/>
                        </a:solidFill>
                      </a:endParaRPr>
                    </a:p>
                    <a:p>
                      <a:pPr indent="0" lvl="0" marL="0" marR="0" rtl="0" algn="l">
                        <a:lnSpc>
                          <a:spcPct val="115000"/>
                        </a:lnSpc>
                        <a:spcBef>
                          <a:spcPts val="0"/>
                        </a:spcBef>
                        <a:spcAft>
                          <a:spcPts val="0"/>
                        </a:spcAft>
                        <a:buClr>
                          <a:schemeClr val="dk1"/>
                        </a:buClr>
                        <a:buSzPts val="1100"/>
                        <a:buFont typeface="Arial"/>
                        <a:buNone/>
                      </a:pPr>
                      <a:r>
                        <a:t/>
                      </a:r>
                      <a:endParaRPr sz="1050" u="none" cap="none" strike="noStrike">
                        <a:solidFill>
                          <a:schemeClr val="dk1"/>
                        </a:solidFill>
                      </a:endParaRPr>
                    </a:p>
                    <a:p>
                      <a:pPr indent="0" lvl="0" marL="0" marR="0" rtl="0" algn="l">
                        <a:lnSpc>
                          <a:spcPct val="115000"/>
                        </a:lnSpc>
                        <a:spcBef>
                          <a:spcPts val="0"/>
                        </a:spcBef>
                        <a:spcAft>
                          <a:spcPts val="0"/>
                        </a:spcAft>
                        <a:buClr>
                          <a:schemeClr val="dk1"/>
                        </a:buClr>
                        <a:buSzPts val="1100"/>
                        <a:buFont typeface="Arial"/>
                        <a:buNone/>
                      </a:pPr>
                      <a:r>
                        <a:t/>
                      </a:r>
                      <a:endParaRPr sz="1100" u="none" cap="none" strike="noStrike"/>
                    </a:p>
                  </a:txBody>
                  <a:tcPr marT="91425" marB="91425" marR="91425" marL="91425"/>
                </a:tc>
              </a:tr>
            </a:tbl>
          </a:graphicData>
        </a:graphic>
      </p:graphicFrame>
      <p:sp>
        <p:nvSpPr>
          <p:cNvPr id="157" name="Google Shape;157;p33"/>
          <p:cNvSpPr txBox="1"/>
          <p:nvPr/>
        </p:nvSpPr>
        <p:spPr>
          <a:xfrm>
            <a:off x="139025" y="4712550"/>
            <a:ext cx="27525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999999"/>
                </a:solidFill>
                <a:latin typeface="Architects Daughter"/>
                <a:ea typeface="Architects Daughter"/>
                <a:cs typeface="Architects Daughter"/>
                <a:sym typeface="Architects Daughter"/>
              </a:rPr>
              <a:t>GRADE LEVEL - SUBJECT</a:t>
            </a:r>
            <a:endParaRPr b="0" i="0" sz="1000" u="none" cap="none" strike="noStrike">
              <a:solidFill>
                <a:srgbClr val="999999"/>
              </a:solidFill>
              <a:latin typeface="Architects Daughter"/>
              <a:ea typeface="Architects Daughter"/>
              <a:cs typeface="Architects Daughter"/>
              <a:sym typeface="Architects Daughter"/>
            </a:endParaRPr>
          </a:p>
        </p:txBody>
      </p:sp>
      <p:pic>
        <p:nvPicPr>
          <p:cNvPr id="158" name="Google Shape;158;p33"/>
          <p:cNvPicPr preferRelativeResize="0"/>
          <p:nvPr/>
        </p:nvPicPr>
        <p:blipFill>
          <a:blip r:embed="rId3">
            <a:alphaModFix/>
          </a:blip>
          <a:stretch>
            <a:fillRect/>
          </a:stretch>
        </p:blipFill>
        <p:spPr>
          <a:xfrm>
            <a:off x="8590425" y="96535"/>
            <a:ext cx="325900" cy="33868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