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3" r:id="rId5"/>
  </p:sldMasterIdLst>
  <p:notesMasterIdLst>
    <p:notesMasterId r:id="rId6"/>
  </p:notesMasterIdLst>
  <p:sldIdLst>
    <p:sldId id="256" r:id="rId7"/>
    <p:sldId id="257" r:id="rId8"/>
    <p:sldId id="258" r:id="rId9"/>
    <p:sldId id="259" r:id="rId10"/>
    <p:sldId id="260" r:id="rId11"/>
    <p:sldId id="261" r:id="rId12"/>
    <p:sldId id="262" r:id="rId13"/>
  </p:sldIdLst>
  <p:sldSz cy="5143500" cx="9144000"/>
  <p:notesSz cx="6858000" cy="9144000"/>
  <p:embeddedFontLst>
    <p:embeddedFont>
      <p:font typeface="Sue Ellen Francisco"/>
      <p:regular r:id="rId14"/>
    </p:embeddedFont>
    <p:embeddedFont>
      <p:font typeface="Englebert"/>
      <p:regular r:id="rId15"/>
    </p:embeddedFont>
    <p:embeddedFont>
      <p:font typeface="Poppins"/>
      <p:regular r:id="rId16"/>
      <p:bold r:id="rId17"/>
      <p:italic r:id="rId18"/>
      <p:boldItalic r:id="rId19"/>
    </p:embeddedFont>
    <p:embeddedFont>
      <p:font typeface="Abril Fatface"/>
      <p:regular r:id="rId20"/>
    </p:embeddedFont>
    <p:embeddedFont>
      <p:font typeface="Barlow Condensed"/>
      <p:regular r:id="rId21"/>
      <p:bold r:id="rId22"/>
      <p:italic r:id="rId23"/>
      <p:boldItalic r:id="rId24"/>
    </p:embeddedFont>
    <p:embeddedFont>
      <p:font typeface="Poppins Medium"/>
      <p:regular r:id="rId25"/>
      <p:bold r:id="rId26"/>
      <p:italic r:id="rId27"/>
      <p:boldItalic r:id="rId28"/>
    </p:embeddedFont>
    <p:embeddedFont>
      <p:font typeface="Shadows Into Light Two"/>
      <p:regular r:id="rId29"/>
    </p:embeddedFont>
    <p:embeddedFont>
      <p:font typeface="Homemade Apple"/>
      <p:regular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561031D-4111-46B7-AFB5-8DC4004FFC3F}">
  <a:tblStyle styleId="{5561031D-4111-46B7-AFB5-8DC4004FFC3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AbrilFatface-regular.fntdata"/><Relationship Id="rId22" Type="http://schemas.openxmlformats.org/officeDocument/2006/relationships/font" Target="fonts/BarlowCondensed-bold.fntdata"/><Relationship Id="rId21" Type="http://schemas.openxmlformats.org/officeDocument/2006/relationships/font" Target="fonts/BarlowCondensed-regular.fntdata"/><Relationship Id="rId24" Type="http://schemas.openxmlformats.org/officeDocument/2006/relationships/font" Target="fonts/BarlowCondensed-boldItalic.fntdata"/><Relationship Id="rId23" Type="http://schemas.openxmlformats.org/officeDocument/2006/relationships/font" Target="fonts/BarlowCondense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PoppinsMedium-bold.fntdata"/><Relationship Id="rId25" Type="http://schemas.openxmlformats.org/officeDocument/2006/relationships/font" Target="fonts/PoppinsMedium-regular.fntdata"/><Relationship Id="rId28" Type="http://schemas.openxmlformats.org/officeDocument/2006/relationships/font" Target="fonts/PoppinsMedium-boldItalic.fntdata"/><Relationship Id="rId27" Type="http://schemas.openxmlformats.org/officeDocument/2006/relationships/font" Target="fonts/PoppinsMedium-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ShadowsIntoLightTwo-regular.fntdata"/><Relationship Id="rId7" Type="http://schemas.openxmlformats.org/officeDocument/2006/relationships/slide" Target="slides/slide1.xml"/><Relationship Id="rId8" Type="http://schemas.openxmlformats.org/officeDocument/2006/relationships/slide" Target="slides/slide2.xml"/><Relationship Id="rId30" Type="http://schemas.openxmlformats.org/officeDocument/2006/relationships/font" Target="fonts/HomemadeApple-regular.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font" Target="fonts/Englebert-regular.fntdata"/><Relationship Id="rId14" Type="http://schemas.openxmlformats.org/officeDocument/2006/relationships/font" Target="fonts/SueEllenFrancisco-regular.fntdata"/><Relationship Id="rId17" Type="http://schemas.openxmlformats.org/officeDocument/2006/relationships/font" Target="fonts/Poppins-bold.fntdata"/><Relationship Id="rId16" Type="http://schemas.openxmlformats.org/officeDocument/2006/relationships/font" Target="fonts/Poppins-regular.fntdata"/><Relationship Id="rId19" Type="http://schemas.openxmlformats.org/officeDocument/2006/relationships/font" Target="fonts/Poppins-boldItalic.fntdata"/><Relationship Id="rId18" Type="http://schemas.openxmlformats.org/officeDocument/2006/relationships/font" Target="fonts/Poppins-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be.ab.ca/about-us/policies-and-regulations/Documents/Literacy-Framework.pdf"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hasd.org/faculty/dawndeguelle/Fluency%20six%20dimensions.pdf" TargetMode="External"/><Relationship Id="rId3" Type="http://schemas.openxmlformats.org/officeDocument/2006/relationships/hyperlink" Target="https://docs.google.com/document/d/1MT6Cl1mKqkwCmeVBdhagN5sUx1ojS9ueL_ofuISyJvs/edit"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15fe5db828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15fe5db828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15fe5db8285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15fe5db828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15fe5db8285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15fe5db8285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15fe5db8285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15fe5db8285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Organizing ideas throughout the grades.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15fe5db8285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15fe5db8285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131be6a4110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131be6a4110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Literacy Framework </a:t>
            </a:r>
            <a:r>
              <a:rPr lang="en-GB" u="sng">
                <a:solidFill>
                  <a:schemeClr val="hlink"/>
                </a:solidFill>
                <a:hlinkClick r:id="rId2"/>
              </a:rPr>
              <a:t>https://cbe.ab.ca/about-us/policies-and-regulations/Documents/Literacy-Framework.pdf</a:t>
            </a:r>
            <a:r>
              <a:rPr lang="en-GB">
                <a:solidFill>
                  <a:schemeClr val="dk1"/>
                </a:solidFill>
              </a:rPr>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131be6a4110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131be6a4110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GB" sz="1200">
                <a:solidFill>
                  <a:schemeClr val="dk1"/>
                </a:solidFill>
              </a:rPr>
              <a:t>Fluency </a:t>
            </a:r>
            <a:r>
              <a:rPr lang="en-GB" sz="1200" u="sng">
                <a:solidFill>
                  <a:schemeClr val="dk1"/>
                </a:solidFill>
                <a:hlinkClick r:id="rId2">
                  <a:extLst>
                    <a:ext uri="{A12FA001-AC4F-418D-AE19-62706E023703}">
                      <ahyp:hlinkClr val="tx"/>
                    </a:ext>
                  </a:extLst>
                </a:hlinkClick>
              </a:rPr>
              <a:t>Resources</a:t>
            </a:r>
            <a:endParaRPr sz="1200">
              <a:solidFill>
                <a:schemeClr val="dk1"/>
              </a:solidFill>
            </a:endParaRPr>
          </a:p>
          <a:p>
            <a:pPr indent="0" lvl="0" marL="0" rtl="0" algn="l">
              <a:spcBef>
                <a:spcPts val="0"/>
              </a:spcBef>
              <a:spcAft>
                <a:spcPts val="0"/>
              </a:spcAft>
              <a:buClr>
                <a:schemeClr val="dk1"/>
              </a:buClr>
              <a:buSzPts val="1100"/>
              <a:buFont typeface="Arial"/>
              <a:buNone/>
            </a:pPr>
            <a:r>
              <a:rPr lang="en-GB" sz="1200" u="sng">
                <a:solidFill>
                  <a:schemeClr val="hlink"/>
                </a:solidFill>
                <a:hlinkClick r:id="rId3"/>
              </a:rPr>
              <a:t>Sample weekly fluency lesson structure</a:t>
            </a:r>
            <a:r>
              <a:rPr lang="en-GB" sz="1200">
                <a:solidFill>
                  <a:schemeClr val="dk1"/>
                </a:solidFill>
              </a:rPr>
              <a:t> </a:t>
            </a:r>
            <a:endParaRPr sz="1200">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mania.com/" TargetMode="External"/><Relationship Id="rId3" Type="http://schemas.openxmlformats.org/officeDocument/2006/relationships/image" Target="../media/image9.png"/><Relationship Id="rId4" Type="http://schemas.openxmlformats.org/officeDocument/2006/relationships/hyperlink" Target="https://slidesmania.com/questions-powerpoint-google-slides/can-i-use-these-templates/" TargetMode="External"/><Relationship Id="rId11" Type="http://schemas.openxmlformats.org/officeDocument/2006/relationships/hyperlink" Target="https://www.instagram.com/slidesmania/" TargetMode="External"/><Relationship Id="rId10" Type="http://schemas.openxmlformats.org/officeDocument/2006/relationships/image" Target="../media/image7.png"/><Relationship Id="rId12" Type="http://schemas.openxmlformats.org/officeDocument/2006/relationships/image" Target="../media/image5.png"/><Relationship Id="rId9" Type="http://schemas.openxmlformats.org/officeDocument/2006/relationships/hyperlink" Target="https://www.pinterest.com/slidesmania/" TargetMode="External"/><Relationship Id="rId5" Type="http://schemas.openxmlformats.org/officeDocument/2006/relationships/hyperlink" Target="https://www.facebook.com/SlidesManiaSM/" TargetMode="External"/><Relationship Id="rId6" Type="http://schemas.openxmlformats.org/officeDocument/2006/relationships/image" Target="../media/image6.png"/><Relationship Id="rId7" Type="http://schemas.openxmlformats.org/officeDocument/2006/relationships/hyperlink" Target="https://twitter.com/SlidesManiaSM/" TargetMode="External"/><Relationship Id="rId8"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2"/>
          <p:cNvSpPr txBox="1"/>
          <p:nvPr>
            <p:ph type="ctrTitle"/>
          </p:nvPr>
        </p:nvSpPr>
        <p:spPr>
          <a:xfrm>
            <a:off x="3980883" y="1545450"/>
            <a:ext cx="48705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300"/>
              <a:buNone/>
              <a:defRPr b="1" sz="5300"/>
            </a:lvl1pPr>
            <a:lvl2pPr lvl="1" algn="ctr">
              <a:spcBef>
                <a:spcPts val="0"/>
              </a:spcBef>
              <a:spcAft>
                <a:spcPts val="0"/>
              </a:spcAft>
              <a:buSzPts val="5300"/>
              <a:buNone/>
              <a:defRPr b="1" sz="5300"/>
            </a:lvl2pPr>
            <a:lvl3pPr lvl="2" algn="ctr">
              <a:spcBef>
                <a:spcPts val="0"/>
              </a:spcBef>
              <a:spcAft>
                <a:spcPts val="0"/>
              </a:spcAft>
              <a:buSzPts val="5300"/>
              <a:buNone/>
              <a:defRPr b="1" sz="5300"/>
            </a:lvl3pPr>
            <a:lvl4pPr lvl="3" algn="ctr">
              <a:spcBef>
                <a:spcPts val="0"/>
              </a:spcBef>
              <a:spcAft>
                <a:spcPts val="0"/>
              </a:spcAft>
              <a:buSzPts val="5300"/>
              <a:buNone/>
              <a:defRPr b="1" sz="5300"/>
            </a:lvl4pPr>
            <a:lvl5pPr lvl="4" algn="ctr">
              <a:spcBef>
                <a:spcPts val="0"/>
              </a:spcBef>
              <a:spcAft>
                <a:spcPts val="0"/>
              </a:spcAft>
              <a:buSzPts val="5300"/>
              <a:buNone/>
              <a:defRPr b="1" sz="5300"/>
            </a:lvl5pPr>
            <a:lvl6pPr lvl="5" algn="ctr">
              <a:spcBef>
                <a:spcPts val="0"/>
              </a:spcBef>
              <a:spcAft>
                <a:spcPts val="0"/>
              </a:spcAft>
              <a:buSzPts val="5300"/>
              <a:buNone/>
              <a:defRPr b="1" sz="5300"/>
            </a:lvl6pPr>
            <a:lvl7pPr lvl="6" algn="ctr">
              <a:spcBef>
                <a:spcPts val="0"/>
              </a:spcBef>
              <a:spcAft>
                <a:spcPts val="0"/>
              </a:spcAft>
              <a:buSzPts val="5300"/>
              <a:buNone/>
              <a:defRPr b="1" sz="5300"/>
            </a:lvl7pPr>
            <a:lvl8pPr lvl="7" algn="ctr">
              <a:spcBef>
                <a:spcPts val="0"/>
              </a:spcBef>
              <a:spcAft>
                <a:spcPts val="0"/>
              </a:spcAft>
              <a:buSzPts val="5300"/>
              <a:buNone/>
              <a:defRPr b="1" sz="5300"/>
            </a:lvl8pPr>
            <a:lvl9pPr lvl="8" algn="ctr">
              <a:spcBef>
                <a:spcPts val="0"/>
              </a:spcBef>
              <a:spcAft>
                <a:spcPts val="0"/>
              </a:spcAft>
              <a:buSzPts val="5300"/>
              <a:buNone/>
              <a:defRPr b="1" sz="5300"/>
            </a:lvl9pPr>
          </a:lstStyle>
          <a:p/>
        </p:txBody>
      </p:sp>
      <p:sp>
        <p:nvSpPr>
          <p:cNvPr id="12" name="Google Shape;12;p2"/>
          <p:cNvSpPr txBox="1"/>
          <p:nvPr>
            <p:ph idx="1" type="subTitle"/>
          </p:nvPr>
        </p:nvSpPr>
        <p:spPr>
          <a:xfrm>
            <a:off x="4079204" y="3919125"/>
            <a:ext cx="48705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4" name="Google Shape;14;p2"/>
          <p:cNvSpPr/>
          <p:nvPr/>
        </p:nvSpPr>
        <p:spPr>
          <a:xfrm rot="10800000">
            <a:off x="2054174" y="1827535"/>
            <a:ext cx="363300" cy="231000"/>
          </a:xfrm>
          <a:prstGeom prst="pie">
            <a:avLst>
              <a:gd fmla="val 0" name="adj1"/>
              <a:gd fmla="val 10709559" name="adj2"/>
            </a:avLst>
          </a:prstGeom>
          <a:noFill/>
          <a:ln cap="flat" cmpd="sng" w="5715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5" name="Google Shape;15;p2"/>
          <p:cNvSpPr/>
          <p:nvPr/>
        </p:nvSpPr>
        <p:spPr>
          <a:xfrm rot="5400000">
            <a:off x="2168309" y="1746020"/>
            <a:ext cx="115500" cy="530400"/>
          </a:xfrm>
          <a:prstGeom prst="roundRect">
            <a:avLst>
              <a:gd fmla="val 50000" name="adj"/>
            </a:avLst>
          </a:prstGeom>
          <a:noFill/>
          <a:ln cap="flat" cmpd="sng" w="5715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6" name="Google Shape;16;p2"/>
          <p:cNvSpPr/>
          <p:nvPr/>
        </p:nvSpPr>
        <p:spPr>
          <a:xfrm rot="5400000">
            <a:off x="2184840" y="1849467"/>
            <a:ext cx="96300" cy="568800"/>
          </a:xfrm>
          <a:prstGeom prst="roundRect">
            <a:avLst>
              <a:gd fmla="val 50000" name="adj"/>
            </a:avLst>
          </a:prstGeom>
          <a:noFill/>
          <a:ln cap="flat" cmpd="sng" w="5715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7" name="Google Shape;17;p2"/>
          <p:cNvSpPr/>
          <p:nvPr/>
        </p:nvSpPr>
        <p:spPr>
          <a:xfrm rot="5400000">
            <a:off x="2185597" y="1963578"/>
            <a:ext cx="96300" cy="568800"/>
          </a:xfrm>
          <a:prstGeom prst="roundRect">
            <a:avLst>
              <a:gd fmla="val 50000" name="adj"/>
            </a:avLst>
          </a:prstGeom>
          <a:noFill/>
          <a:ln cap="flat" cmpd="sng" w="5715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18" name="Google Shape;18;p2"/>
          <p:cNvCxnSpPr>
            <a:endCxn id="14" idx="1"/>
          </p:cNvCxnSpPr>
          <p:nvPr/>
        </p:nvCxnSpPr>
        <p:spPr>
          <a:xfrm>
            <a:off x="2235824" y="-665"/>
            <a:ext cx="0" cy="1828200"/>
          </a:xfrm>
          <a:prstGeom prst="straightConnector1">
            <a:avLst/>
          </a:prstGeom>
          <a:noFill/>
          <a:ln cap="flat" cmpd="sng" w="57150">
            <a:solidFill>
              <a:srgbClr val="FFFFFF"/>
            </a:solidFill>
            <a:prstDash val="solid"/>
            <a:miter lim="800000"/>
            <a:headEnd len="sm" w="sm" type="none"/>
            <a:tailEnd len="sm" w="sm" type="none"/>
          </a:ln>
        </p:spPr>
      </p:cxnSp>
      <p:cxnSp>
        <p:nvCxnSpPr>
          <p:cNvPr id="19" name="Google Shape;19;p2"/>
          <p:cNvCxnSpPr/>
          <p:nvPr/>
        </p:nvCxnSpPr>
        <p:spPr>
          <a:xfrm rot="10800000">
            <a:off x="3450939" y="3179236"/>
            <a:ext cx="427500" cy="0"/>
          </a:xfrm>
          <a:prstGeom prst="straightConnector1">
            <a:avLst/>
          </a:prstGeom>
          <a:noFill/>
          <a:ln cap="rnd" cmpd="sng" w="57150">
            <a:solidFill>
              <a:srgbClr val="FFFFFF"/>
            </a:solidFill>
            <a:prstDash val="solid"/>
            <a:bevel/>
            <a:headEnd len="sm" w="sm" type="none"/>
            <a:tailEnd len="sm" w="sm" type="none"/>
          </a:ln>
        </p:spPr>
      </p:cxnSp>
      <p:cxnSp>
        <p:nvCxnSpPr>
          <p:cNvPr id="20" name="Google Shape;20;p2"/>
          <p:cNvCxnSpPr/>
          <p:nvPr/>
        </p:nvCxnSpPr>
        <p:spPr>
          <a:xfrm rot="10800000">
            <a:off x="3457058" y="3536473"/>
            <a:ext cx="504600" cy="131700"/>
          </a:xfrm>
          <a:prstGeom prst="straightConnector1">
            <a:avLst/>
          </a:prstGeom>
          <a:noFill/>
          <a:ln cap="rnd" cmpd="sng" w="57150">
            <a:solidFill>
              <a:srgbClr val="FFFFFF"/>
            </a:solidFill>
            <a:prstDash val="solid"/>
            <a:bevel/>
            <a:headEnd len="sm" w="sm" type="none"/>
            <a:tailEnd len="sm" w="sm" type="none"/>
          </a:ln>
        </p:spPr>
      </p:cxnSp>
      <p:cxnSp>
        <p:nvCxnSpPr>
          <p:cNvPr id="21" name="Google Shape;21;p2"/>
          <p:cNvCxnSpPr/>
          <p:nvPr/>
        </p:nvCxnSpPr>
        <p:spPr>
          <a:xfrm rot="10800000">
            <a:off x="3280864" y="3919123"/>
            <a:ext cx="540000" cy="365700"/>
          </a:xfrm>
          <a:prstGeom prst="straightConnector1">
            <a:avLst/>
          </a:prstGeom>
          <a:noFill/>
          <a:ln cap="rnd" cmpd="sng" w="57150">
            <a:solidFill>
              <a:srgbClr val="FFFFFF"/>
            </a:solidFill>
            <a:prstDash val="solid"/>
            <a:bevel/>
            <a:headEnd len="sm" w="sm" type="none"/>
            <a:tailEnd len="sm" w="sm" type="none"/>
          </a:ln>
        </p:spPr>
      </p:cxnSp>
      <p:cxnSp>
        <p:nvCxnSpPr>
          <p:cNvPr id="22" name="Google Shape;22;p2"/>
          <p:cNvCxnSpPr/>
          <p:nvPr/>
        </p:nvCxnSpPr>
        <p:spPr>
          <a:xfrm rot="10800000">
            <a:off x="2996060" y="4220328"/>
            <a:ext cx="388800" cy="622200"/>
          </a:xfrm>
          <a:prstGeom prst="straightConnector1">
            <a:avLst/>
          </a:prstGeom>
          <a:noFill/>
          <a:ln cap="rnd" cmpd="sng" w="57150">
            <a:solidFill>
              <a:srgbClr val="FFFFFF"/>
            </a:solidFill>
            <a:prstDash val="solid"/>
            <a:bevel/>
            <a:headEnd len="sm" w="sm" type="none"/>
            <a:tailEnd len="sm" w="sm" type="none"/>
          </a:ln>
        </p:spPr>
      </p:cxnSp>
      <p:cxnSp>
        <p:nvCxnSpPr>
          <p:cNvPr id="23" name="Google Shape;23;p2"/>
          <p:cNvCxnSpPr/>
          <p:nvPr/>
        </p:nvCxnSpPr>
        <p:spPr>
          <a:xfrm rot="10800000">
            <a:off x="2301705" y="4520686"/>
            <a:ext cx="0" cy="448800"/>
          </a:xfrm>
          <a:prstGeom prst="straightConnector1">
            <a:avLst/>
          </a:prstGeom>
          <a:noFill/>
          <a:ln cap="rnd" cmpd="sng" w="57150">
            <a:solidFill>
              <a:srgbClr val="FFFFFF"/>
            </a:solidFill>
            <a:prstDash val="solid"/>
            <a:bevel/>
            <a:headEnd len="sm" w="sm" type="none"/>
            <a:tailEnd len="sm" w="sm" type="none"/>
          </a:ln>
        </p:spPr>
      </p:cxnSp>
      <p:cxnSp>
        <p:nvCxnSpPr>
          <p:cNvPr id="24" name="Google Shape;24;p2"/>
          <p:cNvCxnSpPr/>
          <p:nvPr/>
        </p:nvCxnSpPr>
        <p:spPr>
          <a:xfrm rot="10800000">
            <a:off x="2662011" y="4479597"/>
            <a:ext cx="118800" cy="372000"/>
          </a:xfrm>
          <a:prstGeom prst="straightConnector1">
            <a:avLst/>
          </a:prstGeom>
          <a:noFill/>
          <a:ln cap="rnd" cmpd="sng" w="57150">
            <a:solidFill>
              <a:srgbClr val="FFFFFF"/>
            </a:solidFill>
            <a:prstDash val="solid"/>
            <a:bevel/>
            <a:headEnd len="sm" w="sm" type="none"/>
            <a:tailEnd len="sm" w="sm" type="none"/>
          </a:ln>
        </p:spPr>
      </p:cxnSp>
      <p:grpSp>
        <p:nvGrpSpPr>
          <p:cNvPr id="25" name="Google Shape;25;p2"/>
          <p:cNvGrpSpPr/>
          <p:nvPr/>
        </p:nvGrpSpPr>
        <p:grpSpPr>
          <a:xfrm flipH="1">
            <a:off x="531948" y="3137618"/>
            <a:ext cx="1300322" cy="1671565"/>
            <a:chOff x="3523532" y="4398405"/>
            <a:chExt cx="1733763" cy="2233518"/>
          </a:xfrm>
        </p:grpSpPr>
        <p:cxnSp>
          <p:nvCxnSpPr>
            <p:cNvPr id="26" name="Google Shape;26;p2"/>
            <p:cNvCxnSpPr/>
            <p:nvPr/>
          </p:nvCxnSpPr>
          <p:spPr>
            <a:xfrm rot="10800000">
              <a:off x="4578136" y="4398405"/>
              <a:ext cx="568200" cy="0"/>
            </a:xfrm>
            <a:prstGeom prst="straightConnector1">
              <a:avLst/>
            </a:prstGeom>
            <a:noFill/>
            <a:ln cap="rnd" cmpd="sng" w="57150">
              <a:solidFill>
                <a:srgbClr val="FFFFFF"/>
              </a:solidFill>
              <a:prstDash val="solid"/>
              <a:bevel/>
              <a:headEnd len="sm" w="sm" type="none"/>
              <a:tailEnd len="sm" w="sm" type="none"/>
            </a:ln>
          </p:spPr>
        </p:cxnSp>
        <p:cxnSp>
          <p:nvCxnSpPr>
            <p:cNvPr id="27" name="Google Shape;27;p2"/>
            <p:cNvCxnSpPr/>
            <p:nvPr/>
          </p:nvCxnSpPr>
          <p:spPr>
            <a:xfrm rot="10800000">
              <a:off x="4585295" y="4877704"/>
              <a:ext cx="672000" cy="173700"/>
            </a:xfrm>
            <a:prstGeom prst="straightConnector1">
              <a:avLst/>
            </a:prstGeom>
            <a:noFill/>
            <a:ln cap="rnd" cmpd="sng" w="57150">
              <a:solidFill>
                <a:srgbClr val="FFFFFF"/>
              </a:solidFill>
              <a:prstDash val="solid"/>
              <a:bevel/>
              <a:headEnd len="sm" w="sm" type="none"/>
              <a:tailEnd len="sm" w="sm" type="none"/>
            </a:ln>
          </p:spPr>
        </p:cxnSp>
        <p:cxnSp>
          <p:nvCxnSpPr>
            <p:cNvPr id="28" name="Google Shape;28;p2"/>
            <p:cNvCxnSpPr/>
            <p:nvPr/>
          </p:nvCxnSpPr>
          <p:spPr>
            <a:xfrm rot="10800000">
              <a:off x="4348970" y="5384470"/>
              <a:ext cx="720600" cy="490500"/>
            </a:xfrm>
            <a:prstGeom prst="straightConnector1">
              <a:avLst/>
            </a:prstGeom>
            <a:noFill/>
            <a:ln cap="rnd" cmpd="sng" w="57150">
              <a:solidFill>
                <a:srgbClr val="FFFFFF"/>
              </a:solidFill>
              <a:prstDash val="solid"/>
              <a:bevel/>
              <a:headEnd len="sm" w="sm" type="none"/>
              <a:tailEnd len="sm" w="sm" type="none"/>
            </a:ln>
          </p:spPr>
        </p:cxnSp>
        <p:cxnSp>
          <p:nvCxnSpPr>
            <p:cNvPr id="29" name="Google Shape;29;p2"/>
            <p:cNvCxnSpPr/>
            <p:nvPr/>
          </p:nvCxnSpPr>
          <p:spPr>
            <a:xfrm rot="10800000">
              <a:off x="3969530" y="5788212"/>
              <a:ext cx="518700" cy="831600"/>
            </a:xfrm>
            <a:prstGeom prst="straightConnector1">
              <a:avLst/>
            </a:prstGeom>
            <a:noFill/>
            <a:ln cap="rnd" cmpd="sng" w="57150">
              <a:solidFill>
                <a:srgbClr val="FFFFFF"/>
              </a:solidFill>
              <a:prstDash val="solid"/>
              <a:bevel/>
              <a:headEnd len="sm" w="sm" type="none"/>
              <a:tailEnd len="sm" w="sm" type="none"/>
            </a:ln>
          </p:spPr>
        </p:cxnSp>
        <p:cxnSp>
          <p:nvCxnSpPr>
            <p:cNvPr id="30" name="Google Shape;30;p2"/>
            <p:cNvCxnSpPr/>
            <p:nvPr/>
          </p:nvCxnSpPr>
          <p:spPr>
            <a:xfrm rot="10800000">
              <a:off x="3523532" y="6135423"/>
              <a:ext cx="159300" cy="496500"/>
            </a:xfrm>
            <a:prstGeom prst="straightConnector1">
              <a:avLst/>
            </a:prstGeom>
            <a:noFill/>
            <a:ln cap="rnd" cmpd="sng" w="57150">
              <a:solidFill>
                <a:srgbClr val="FFFFFF"/>
              </a:solidFill>
              <a:prstDash val="solid"/>
              <a:bevel/>
              <a:headEnd len="sm" w="sm" type="none"/>
              <a:tailEnd len="sm" w="sm" type="none"/>
            </a:ln>
          </p:spPr>
        </p:cxnSp>
      </p:grpSp>
      <p:pic>
        <p:nvPicPr>
          <p:cNvPr descr="Imagen que contiene crema, rosquilla, postre, cubierto&#10;&#10;Descripción generada automáticamente" id="31" name="Google Shape;31;p2"/>
          <p:cNvPicPr preferRelativeResize="0"/>
          <p:nvPr/>
        </p:nvPicPr>
        <p:blipFill rotWithShape="1">
          <a:blip r:embed="rId2">
            <a:alphaModFix/>
          </a:blip>
          <a:srcRect b="0" l="0" r="0" t="0"/>
          <a:stretch/>
        </p:blipFill>
        <p:spPr>
          <a:xfrm>
            <a:off x="1196105" y="2088585"/>
            <a:ext cx="2152426" cy="217832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28" name="Shape 228"/>
        <p:cNvGrpSpPr/>
        <p:nvPr/>
      </p:nvGrpSpPr>
      <p:grpSpPr>
        <a:xfrm>
          <a:off x="0" y="0"/>
          <a:ext cx="0" cy="0"/>
          <a:chOff x="0" y="0"/>
          <a:chExt cx="0" cy="0"/>
        </a:xfrm>
      </p:grpSpPr>
      <p:sp>
        <p:nvSpPr>
          <p:cNvPr id="229" name="Google Shape;229;p11"/>
          <p:cNvSpPr txBox="1"/>
          <p:nvPr>
            <p:ph type="title"/>
          </p:nvPr>
        </p:nvSpPr>
        <p:spPr>
          <a:xfrm>
            <a:off x="490250" y="450150"/>
            <a:ext cx="6367800" cy="3984600"/>
          </a:xfrm>
          <a:prstGeom prst="rect">
            <a:avLst/>
          </a:prstGeom>
        </p:spPr>
        <p:txBody>
          <a:bodyPr anchorCtr="0" anchor="ctr" bIns="91425" lIns="91425" spcFirstLastPara="1" rIns="91425" wrap="square" tIns="91425">
            <a:noAutofit/>
          </a:bodyPr>
          <a:lstStyle>
            <a:lvl1pPr lvl="0">
              <a:spcBef>
                <a:spcPts val="0"/>
              </a:spcBef>
              <a:spcAft>
                <a:spcPts val="0"/>
              </a:spcAft>
              <a:buSzPts val="6000"/>
              <a:buNone/>
              <a:defRPr b="1"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230" name="Google Shape;230;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231" name="Google Shape;231;p11"/>
          <p:cNvSpPr/>
          <p:nvPr/>
        </p:nvSpPr>
        <p:spPr>
          <a:xfrm rot="10800000">
            <a:off x="7756202" y="1280700"/>
            <a:ext cx="170700" cy="108000"/>
          </a:xfrm>
          <a:prstGeom prst="pie">
            <a:avLst>
              <a:gd fmla="val 0" name="adj1"/>
              <a:gd fmla="val 10709559" name="adj2"/>
            </a:avLst>
          </a:prstGeom>
          <a:noFill/>
          <a:ln cap="flat" cmpd="sng" w="381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32" name="Google Shape;232;p11"/>
          <p:cNvSpPr/>
          <p:nvPr/>
        </p:nvSpPr>
        <p:spPr>
          <a:xfrm rot="5400000">
            <a:off x="7810228" y="1241937"/>
            <a:ext cx="54000" cy="248700"/>
          </a:xfrm>
          <a:prstGeom prst="roundRect">
            <a:avLst>
              <a:gd fmla="val 50000" name="adj"/>
            </a:avLst>
          </a:prstGeom>
          <a:noFill/>
          <a:ln cap="flat" cmpd="sng" w="381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33" name="Google Shape;233;p11"/>
          <p:cNvSpPr/>
          <p:nvPr/>
        </p:nvSpPr>
        <p:spPr>
          <a:xfrm rot="5400000">
            <a:off x="7818008" y="1290634"/>
            <a:ext cx="45000" cy="266700"/>
          </a:xfrm>
          <a:prstGeom prst="roundRect">
            <a:avLst>
              <a:gd fmla="val 50000" name="adj"/>
            </a:avLst>
          </a:prstGeom>
          <a:noFill/>
          <a:ln cap="flat" cmpd="sng" w="381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34" name="Google Shape;234;p11"/>
          <p:cNvSpPr/>
          <p:nvPr/>
        </p:nvSpPr>
        <p:spPr>
          <a:xfrm rot="5400000">
            <a:off x="7818364" y="1344301"/>
            <a:ext cx="45000" cy="266700"/>
          </a:xfrm>
          <a:prstGeom prst="roundRect">
            <a:avLst>
              <a:gd fmla="val 50000" name="adj"/>
            </a:avLst>
          </a:prstGeom>
          <a:noFill/>
          <a:ln cap="flat" cmpd="sng" w="381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235" name="Google Shape;235;p11"/>
          <p:cNvCxnSpPr>
            <a:endCxn id="231" idx="1"/>
          </p:cNvCxnSpPr>
          <p:nvPr/>
        </p:nvCxnSpPr>
        <p:spPr>
          <a:xfrm flipH="1">
            <a:off x="7841552" y="0"/>
            <a:ext cx="9000" cy="1280700"/>
          </a:xfrm>
          <a:prstGeom prst="straightConnector1">
            <a:avLst/>
          </a:prstGeom>
          <a:noFill/>
          <a:ln cap="flat" cmpd="sng" w="38100">
            <a:solidFill>
              <a:srgbClr val="FFFFFF"/>
            </a:solidFill>
            <a:prstDash val="solid"/>
            <a:miter lim="800000"/>
            <a:headEnd len="sm" w="sm" type="none"/>
            <a:tailEnd len="sm" w="sm" type="none"/>
          </a:ln>
        </p:spPr>
      </p:cxnSp>
      <p:cxnSp>
        <p:nvCxnSpPr>
          <p:cNvPr id="236" name="Google Shape;236;p11"/>
          <p:cNvCxnSpPr/>
          <p:nvPr/>
        </p:nvCxnSpPr>
        <p:spPr>
          <a:xfrm rot="10800000">
            <a:off x="8412782" y="1915775"/>
            <a:ext cx="200700" cy="0"/>
          </a:xfrm>
          <a:prstGeom prst="straightConnector1">
            <a:avLst/>
          </a:prstGeom>
          <a:noFill/>
          <a:ln cap="rnd" cmpd="sng" w="38100">
            <a:solidFill>
              <a:srgbClr val="FFFFFF"/>
            </a:solidFill>
            <a:prstDash val="solid"/>
            <a:bevel/>
            <a:headEnd len="sm" w="sm" type="none"/>
            <a:tailEnd len="sm" w="sm" type="none"/>
          </a:ln>
        </p:spPr>
      </p:cxnSp>
      <p:cxnSp>
        <p:nvCxnSpPr>
          <p:cNvPr id="237" name="Google Shape;237;p11"/>
          <p:cNvCxnSpPr/>
          <p:nvPr/>
        </p:nvCxnSpPr>
        <p:spPr>
          <a:xfrm rot="10800000">
            <a:off x="8415891" y="2082727"/>
            <a:ext cx="236700" cy="63000"/>
          </a:xfrm>
          <a:prstGeom prst="straightConnector1">
            <a:avLst/>
          </a:prstGeom>
          <a:noFill/>
          <a:ln cap="rnd" cmpd="sng" w="38100">
            <a:solidFill>
              <a:srgbClr val="FFFFFF"/>
            </a:solidFill>
            <a:prstDash val="solid"/>
            <a:bevel/>
            <a:headEnd len="sm" w="sm" type="none"/>
            <a:tailEnd len="sm" w="sm" type="none"/>
          </a:ln>
        </p:spPr>
      </p:cxnSp>
      <p:cxnSp>
        <p:nvCxnSpPr>
          <p:cNvPr id="238" name="Google Shape;238;p11"/>
          <p:cNvCxnSpPr/>
          <p:nvPr/>
        </p:nvCxnSpPr>
        <p:spPr>
          <a:xfrm rot="10800000">
            <a:off x="8331725" y="2264743"/>
            <a:ext cx="254700" cy="171000"/>
          </a:xfrm>
          <a:prstGeom prst="straightConnector1">
            <a:avLst/>
          </a:prstGeom>
          <a:noFill/>
          <a:ln cap="rnd" cmpd="sng" w="38100">
            <a:solidFill>
              <a:srgbClr val="FFFFFF"/>
            </a:solidFill>
            <a:prstDash val="solid"/>
            <a:bevel/>
            <a:headEnd len="sm" w="sm" type="none"/>
            <a:tailEnd len="sm" w="sm" type="none"/>
          </a:ln>
        </p:spPr>
      </p:cxnSp>
      <p:cxnSp>
        <p:nvCxnSpPr>
          <p:cNvPr id="239" name="Google Shape;239;p11"/>
          <p:cNvCxnSpPr/>
          <p:nvPr/>
        </p:nvCxnSpPr>
        <p:spPr>
          <a:xfrm rot="10800000">
            <a:off x="8198825" y="2404036"/>
            <a:ext cx="182700" cy="294000"/>
          </a:xfrm>
          <a:prstGeom prst="straightConnector1">
            <a:avLst/>
          </a:prstGeom>
          <a:noFill/>
          <a:ln cap="rnd" cmpd="sng" w="38100">
            <a:solidFill>
              <a:srgbClr val="FFFFFF"/>
            </a:solidFill>
            <a:prstDash val="solid"/>
            <a:bevel/>
            <a:headEnd len="sm" w="sm" type="none"/>
            <a:tailEnd len="sm" w="sm" type="none"/>
          </a:ln>
        </p:spPr>
      </p:cxnSp>
      <p:cxnSp>
        <p:nvCxnSpPr>
          <p:cNvPr id="240" name="Google Shape;240;p11"/>
          <p:cNvCxnSpPr/>
          <p:nvPr/>
        </p:nvCxnSpPr>
        <p:spPr>
          <a:xfrm rot="10800000">
            <a:off x="7872497" y="2547745"/>
            <a:ext cx="0" cy="210000"/>
          </a:xfrm>
          <a:prstGeom prst="straightConnector1">
            <a:avLst/>
          </a:prstGeom>
          <a:noFill/>
          <a:ln cap="rnd" cmpd="sng" w="38100">
            <a:solidFill>
              <a:srgbClr val="FFFFFF"/>
            </a:solidFill>
            <a:prstDash val="solid"/>
            <a:bevel/>
            <a:headEnd len="sm" w="sm" type="none"/>
            <a:tailEnd len="sm" w="sm" type="none"/>
          </a:ln>
        </p:spPr>
      </p:cxnSp>
      <p:cxnSp>
        <p:nvCxnSpPr>
          <p:cNvPr id="241" name="Google Shape;241;p11"/>
          <p:cNvCxnSpPr/>
          <p:nvPr/>
        </p:nvCxnSpPr>
        <p:spPr>
          <a:xfrm rot="10800000">
            <a:off x="8040652" y="2528301"/>
            <a:ext cx="57000" cy="174000"/>
          </a:xfrm>
          <a:prstGeom prst="straightConnector1">
            <a:avLst/>
          </a:prstGeom>
          <a:noFill/>
          <a:ln cap="rnd" cmpd="sng" w="38100">
            <a:solidFill>
              <a:srgbClr val="FFFFFF"/>
            </a:solidFill>
            <a:prstDash val="solid"/>
            <a:bevel/>
            <a:headEnd len="sm" w="sm" type="none"/>
            <a:tailEnd len="sm" w="sm" type="none"/>
          </a:ln>
        </p:spPr>
      </p:cxnSp>
      <p:grpSp>
        <p:nvGrpSpPr>
          <p:cNvPr id="242" name="Google Shape;242;p11"/>
          <p:cNvGrpSpPr/>
          <p:nvPr/>
        </p:nvGrpSpPr>
        <p:grpSpPr>
          <a:xfrm flipH="1">
            <a:off x="7040602" y="1895854"/>
            <a:ext cx="611151" cy="785975"/>
            <a:chOff x="3523532" y="4398405"/>
            <a:chExt cx="1733763" cy="2233518"/>
          </a:xfrm>
        </p:grpSpPr>
        <p:cxnSp>
          <p:nvCxnSpPr>
            <p:cNvPr id="243" name="Google Shape;243;p11"/>
            <p:cNvCxnSpPr/>
            <p:nvPr/>
          </p:nvCxnSpPr>
          <p:spPr>
            <a:xfrm rot="10800000">
              <a:off x="4578136" y="4398405"/>
              <a:ext cx="568200" cy="0"/>
            </a:xfrm>
            <a:prstGeom prst="straightConnector1">
              <a:avLst/>
            </a:prstGeom>
            <a:noFill/>
            <a:ln cap="rnd" cmpd="sng" w="38100">
              <a:solidFill>
                <a:srgbClr val="FFFFFF"/>
              </a:solidFill>
              <a:prstDash val="solid"/>
              <a:bevel/>
              <a:headEnd len="sm" w="sm" type="none"/>
              <a:tailEnd len="sm" w="sm" type="none"/>
            </a:ln>
          </p:spPr>
        </p:cxnSp>
        <p:cxnSp>
          <p:nvCxnSpPr>
            <p:cNvPr id="244" name="Google Shape;244;p11"/>
            <p:cNvCxnSpPr/>
            <p:nvPr/>
          </p:nvCxnSpPr>
          <p:spPr>
            <a:xfrm rot="10800000">
              <a:off x="4585295" y="4877704"/>
              <a:ext cx="672000" cy="173700"/>
            </a:xfrm>
            <a:prstGeom prst="straightConnector1">
              <a:avLst/>
            </a:prstGeom>
            <a:noFill/>
            <a:ln cap="rnd" cmpd="sng" w="38100">
              <a:solidFill>
                <a:srgbClr val="FFFFFF"/>
              </a:solidFill>
              <a:prstDash val="solid"/>
              <a:bevel/>
              <a:headEnd len="sm" w="sm" type="none"/>
              <a:tailEnd len="sm" w="sm" type="none"/>
            </a:ln>
          </p:spPr>
        </p:cxnSp>
        <p:cxnSp>
          <p:nvCxnSpPr>
            <p:cNvPr id="245" name="Google Shape;245;p11"/>
            <p:cNvCxnSpPr/>
            <p:nvPr/>
          </p:nvCxnSpPr>
          <p:spPr>
            <a:xfrm rot="10800000">
              <a:off x="4348970" y="5384470"/>
              <a:ext cx="720600" cy="490500"/>
            </a:xfrm>
            <a:prstGeom prst="straightConnector1">
              <a:avLst/>
            </a:prstGeom>
            <a:noFill/>
            <a:ln cap="rnd" cmpd="sng" w="38100">
              <a:solidFill>
                <a:srgbClr val="FFFFFF"/>
              </a:solidFill>
              <a:prstDash val="solid"/>
              <a:bevel/>
              <a:headEnd len="sm" w="sm" type="none"/>
              <a:tailEnd len="sm" w="sm" type="none"/>
            </a:ln>
          </p:spPr>
        </p:cxnSp>
        <p:cxnSp>
          <p:nvCxnSpPr>
            <p:cNvPr id="246" name="Google Shape;246;p11"/>
            <p:cNvCxnSpPr/>
            <p:nvPr/>
          </p:nvCxnSpPr>
          <p:spPr>
            <a:xfrm rot="10800000">
              <a:off x="3969530" y="5788212"/>
              <a:ext cx="518700" cy="831600"/>
            </a:xfrm>
            <a:prstGeom prst="straightConnector1">
              <a:avLst/>
            </a:prstGeom>
            <a:noFill/>
            <a:ln cap="rnd" cmpd="sng" w="38100">
              <a:solidFill>
                <a:srgbClr val="FFFFFF"/>
              </a:solidFill>
              <a:prstDash val="solid"/>
              <a:bevel/>
              <a:headEnd len="sm" w="sm" type="none"/>
              <a:tailEnd len="sm" w="sm" type="none"/>
            </a:ln>
          </p:spPr>
        </p:cxnSp>
        <p:cxnSp>
          <p:nvCxnSpPr>
            <p:cNvPr id="247" name="Google Shape;247;p11"/>
            <p:cNvCxnSpPr/>
            <p:nvPr/>
          </p:nvCxnSpPr>
          <p:spPr>
            <a:xfrm rot="10800000">
              <a:off x="3523532" y="6135423"/>
              <a:ext cx="159300" cy="496500"/>
            </a:xfrm>
            <a:prstGeom prst="straightConnector1">
              <a:avLst/>
            </a:prstGeom>
            <a:noFill/>
            <a:ln cap="rnd" cmpd="sng" w="38100">
              <a:solidFill>
                <a:srgbClr val="FFFFFF"/>
              </a:solidFill>
              <a:prstDash val="solid"/>
              <a:bevel/>
              <a:headEnd len="sm" w="sm" type="none"/>
              <a:tailEnd len="sm" w="sm" type="none"/>
            </a:ln>
          </p:spPr>
        </p:cxnSp>
      </p:grpSp>
      <p:pic>
        <p:nvPicPr>
          <p:cNvPr descr="Imagen que contiene crema, rosquilla, postre, cubierto&#10;&#10;Descripción generada automáticamente" id="248" name="Google Shape;248;p11"/>
          <p:cNvPicPr preferRelativeResize="0"/>
          <p:nvPr/>
        </p:nvPicPr>
        <p:blipFill rotWithShape="1">
          <a:blip r:embed="rId2">
            <a:alphaModFix/>
          </a:blip>
          <a:srcRect b="0" l="0" r="0" t="0"/>
          <a:stretch/>
        </p:blipFill>
        <p:spPr>
          <a:xfrm>
            <a:off x="7352920" y="1402833"/>
            <a:ext cx="1011529" cy="102449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49" name="Shape 249"/>
        <p:cNvGrpSpPr/>
        <p:nvPr/>
      </p:nvGrpSpPr>
      <p:grpSpPr>
        <a:xfrm>
          <a:off x="0" y="0"/>
          <a:ext cx="0" cy="0"/>
          <a:chOff x="0" y="0"/>
          <a:chExt cx="0" cy="0"/>
        </a:xfrm>
      </p:grpSpPr>
      <p:sp>
        <p:nvSpPr>
          <p:cNvPr id="250" name="Google Shape;250;p1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2"/>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252" name="Google Shape;252;p12"/>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53" name="Google Shape;253;p12"/>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55600" lvl="0" marL="457200">
              <a:spcBef>
                <a:spcPts val="0"/>
              </a:spcBef>
              <a:spcAft>
                <a:spcPts val="0"/>
              </a:spcAft>
              <a:buSzPts val="2000"/>
              <a:buChar char="💡"/>
              <a:defRPr/>
            </a:lvl1pPr>
            <a:lvl2pPr indent="-355600" lvl="1" marL="914400">
              <a:spcBef>
                <a:spcPts val="1600"/>
              </a:spcBef>
              <a:spcAft>
                <a:spcPts val="0"/>
              </a:spcAft>
              <a:buSzPts val="2000"/>
              <a:buChar char="💡"/>
              <a:defRPr/>
            </a:lvl2pPr>
            <a:lvl3pPr indent="-355600" lvl="2" marL="1371600">
              <a:spcBef>
                <a:spcPts val="1600"/>
              </a:spcBef>
              <a:spcAft>
                <a:spcPts val="0"/>
              </a:spcAft>
              <a:buSzPts val="2000"/>
              <a:buChar char="💡"/>
              <a:defRPr/>
            </a:lvl3pPr>
            <a:lvl4pPr indent="-355600" lvl="3" marL="1828800">
              <a:spcBef>
                <a:spcPts val="1600"/>
              </a:spcBef>
              <a:spcAft>
                <a:spcPts val="0"/>
              </a:spcAft>
              <a:buSzPts val="2000"/>
              <a:buChar char="💡"/>
              <a:defRPr/>
            </a:lvl4pPr>
            <a:lvl5pPr indent="-355600" lvl="4" marL="2286000">
              <a:spcBef>
                <a:spcPts val="1600"/>
              </a:spcBef>
              <a:spcAft>
                <a:spcPts val="0"/>
              </a:spcAft>
              <a:buSzPts val="2000"/>
              <a:buChar char="💡"/>
              <a:defRPr/>
            </a:lvl5pPr>
            <a:lvl6pPr indent="-355600" lvl="5" marL="2743200">
              <a:spcBef>
                <a:spcPts val="1600"/>
              </a:spcBef>
              <a:spcAft>
                <a:spcPts val="0"/>
              </a:spcAft>
              <a:buSzPts val="2000"/>
              <a:buChar char="💡"/>
              <a:defRPr/>
            </a:lvl6pPr>
            <a:lvl7pPr indent="-355600" lvl="6" marL="3200400">
              <a:spcBef>
                <a:spcPts val="1600"/>
              </a:spcBef>
              <a:spcAft>
                <a:spcPts val="0"/>
              </a:spcAft>
              <a:buSzPts val="2000"/>
              <a:buChar char="💡"/>
              <a:defRPr/>
            </a:lvl7pPr>
            <a:lvl8pPr indent="-355600" lvl="7" marL="3657600">
              <a:spcBef>
                <a:spcPts val="1600"/>
              </a:spcBef>
              <a:spcAft>
                <a:spcPts val="0"/>
              </a:spcAft>
              <a:buSzPts val="2000"/>
              <a:buChar char="💡"/>
              <a:defRPr/>
            </a:lvl8pPr>
            <a:lvl9pPr indent="-355600" lvl="8" marL="4114800">
              <a:spcBef>
                <a:spcPts val="1600"/>
              </a:spcBef>
              <a:spcAft>
                <a:spcPts val="1600"/>
              </a:spcAft>
              <a:buSzPts val="2000"/>
              <a:buChar char="💡"/>
              <a:defRPr/>
            </a:lvl9pPr>
          </a:lstStyle>
          <a:p/>
        </p:txBody>
      </p:sp>
      <p:sp>
        <p:nvSpPr>
          <p:cNvPr id="254" name="Google Shape;254;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55" name="Shape 255"/>
        <p:cNvGrpSpPr/>
        <p:nvPr/>
      </p:nvGrpSpPr>
      <p:grpSpPr>
        <a:xfrm>
          <a:off x="0" y="0"/>
          <a:ext cx="0" cy="0"/>
          <a:chOff x="0" y="0"/>
          <a:chExt cx="0" cy="0"/>
        </a:xfrm>
      </p:grpSpPr>
      <p:sp>
        <p:nvSpPr>
          <p:cNvPr id="256" name="Google Shape;256;p13"/>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4800"/>
              <a:buFont typeface="Sue Ellen Francisco"/>
              <a:buNone/>
              <a:defRPr sz="4800">
                <a:latin typeface="Sue Ellen Francisco"/>
                <a:ea typeface="Sue Ellen Francisco"/>
                <a:cs typeface="Sue Ellen Francisco"/>
                <a:sym typeface="Sue Ellen Francisco"/>
              </a:defRPr>
            </a:lvl1pPr>
          </a:lstStyle>
          <a:p/>
        </p:txBody>
      </p:sp>
      <p:sp>
        <p:nvSpPr>
          <p:cNvPr id="257" name="Google Shape;257;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grpSp>
        <p:nvGrpSpPr>
          <p:cNvPr id="258" name="Google Shape;258;p13"/>
          <p:cNvGrpSpPr/>
          <p:nvPr/>
        </p:nvGrpSpPr>
        <p:grpSpPr>
          <a:xfrm>
            <a:off x="6275779" y="94"/>
            <a:ext cx="1553887" cy="2252874"/>
            <a:chOff x="531948" y="-845"/>
            <a:chExt cx="4572947" cy="6637815"/>
          </a:xfrm>
        </p:grpSpPr>
        <p:sp>
          <p:nvSpPr>
            <p:cNvPr id="259" name="Google Shape;259;p13"/>
            <p:cNvSpPr/>
            <p:nvPr/>
          </p:nvSpPr>
          <p:spPr>
            <a:xfrm rot="10800000">
              <a:off x="2561482" y="2440555"/>
              <a:ext cx="484500" cy="308700"/>
            </a:xfrm>
            <a:prstGeom prst="pie">
              <a:avLst>
                <a:gd fmla="val 0" name="adj1"/>
                <a:gd fmla="val 10709559" name="adj2"/>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60" name="Google Shape;260;p13"/>
            <p:cNvSpPr/>
            <p:nvPr/>
          </p:nvSpPr>
          <p:spPr>
            <a:xfrm rot="5400000">
              <a:off x="2715213" y="2332185"/>
              <a:ext cx="152400" cy="705900"/>
            </a:xfrm>
            <a:prstGeom prst="roundRect">
              <a:avLst>
                <a:gd fmla="val 50000" name="adj"/>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61" name="Google Shape;261;p13"/>
            <p:cNvSpPr/>
            <p:nvPr/>
          </p:nvSpPr>
          <p:spPr>
            <a:xfrm rot="5400000">
              <a:off x="2736704" y="2470257"/>
              <a:ext cx="127200" cy="757800"/>
            </a:xfrm>
            <a:prstGeom prst="roundRect">
              <a:avLst>
                <a:gd fmla="val 50000" name="adj"/>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62" name="Google Shape;262;p13"/>
            <p:cNvSpPr/>
            <p:nvPr/>
          </p:nvSpPr>
          <p:spPr>
            <a:xfrm rot="5400000">
              <a:off x="2737713" y="2622657"/>
              <a:ext cx="127200" cy="757800"/>
            </a:xfrm>
            <a:prstGeom prst="roundRect">
              <a:avLst>
                <a:gd fmla="val 50000" name="adj"/>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263" name="Google Shape;263;p13"/>
            <p:cNvCxnSpPr>
              <a:endCxn id="259" idx="1"/>
            </p:cNvCxnSpPr>
            <p:nvPr/>
          </p:nvCxnSpPr>
          <p:spPr>
            <a:xfrm>
              <a:off x="2803732" y="-845"/>
              <a:ext cx="0" cy="2441400"/>
            </a:xfrm>
            <a:prstGeom prst="straightConnector1">
              <a:avLst/>
            </a:prstGeom>
            <a:noFill/>
            <a:ln cap="flat" cmpd="sng" w="28575">
              <a:solidFill>
                <a:srgbClr val="FFFFFF"/>
              </a:solidFill>
              <a:prstDash val="solid"/>
              <a:miter lim="800000"/>
              <a:headEnd len="sm" w="sm" type="none"/>
              <a:tailEnd len="sm" w="sm" type="none"/>
            </a:ln>
          </p:spPr>
        </p:cxnSp>
        <p:cxnSp>
          <p:nvCxnSpPr>
            <p:cNvPr id="264" name="Google Shape;264;p13"/>
            <p:cNvCxnSpPr/>
            <p:nvPr/>
          </p:nvCxnSpPr>
          <p:spPr>
            <a:xfrm rot="10800000">
              <a:off x="4425736" y="4246005"/>
              <a:ext cx="568200" cy="0"/>
            </a:xfrm>
            <a:prstGeom prst="straightConnector1">
              <a:avLst/>
            </a:prstGeom>
            <a:noFill/>
            <a:ln cap="rnd" cmpd="sng" w="28575">
              <a:solidFill>
                <a:srgbClr val="FFFFFF"/>
              </a:solidFill>
              <a:prstDash val="solid"/>
              <a:bevel/>
              <a:headEnd len="sm" w="sm" type="none"/>
              <a:tailEnd len="sm" w="sm" type="none"/>
            </a:ln>
          </p:spPr>
        </p:cxnSp>
        <p:cxnSp>
          <p:nvCxnSpPr>
            <p:cNvPr id="265" name="Google Shape;265;p13"/>
            <p:cNvCxnSpPr/>
            <p:nvPr/>
          </p:nvCxnSpPr>
          <p:spPr>
            <a:xfrm rot="10800000">
              <a:off x="4432895" y="4725304"/>
              <a:ext cx="672000" cy="173700"/>
            </a:xfrm>
            <a:prstGeom prst="straightConnector1">
              <a:avLst/>
            </a:prstGeom>
            <a:noFill/>
            <a:ln cap="rnd" cmpd="sng" w="28575">
              <a:solidFill>
                <a:srgbClr val="FFFFFF"/>
              </a:solidFill>
              <a:prstDash val="solid"/>
              <a:bevel/>
              <a:headEnd len="sm" w="sm" type="none"/>
              <a:tailEnd len="sm" w="sm" type="none"/>
            </a:ln>
          </p:spPr>
        </p:cxnSp>
        <p:cxnSp>
          <p:nvCxnSpPr>
            <p:cNvPr id="266" name="Google Shape;266;p13"/>
            <p:cNvCxnSpPr/>
            <p:nvPr/>
          </p:nvCxnSpPr>
          <p:spPr>
            <a:xfrm rot="10800000">
              <a:off x="4196570" y="5232070"/>
              <a:ext cx="720600" cy="490500"/>
            </a:xfrm>
            <a:prstGeom prst="straightConnector1">
              <a:avLst/>
            </a:prstGeom>
            <a:noFill/>
            <a:ln cap="rnd" cmpd="sng" w="28575">
              <a:solidFill>
                <a:srgbClr val="FFFFFF"/>
              </a:solidFill>
              <a:prstDash val="solid"/>
              <a:bevel/>
              <a:headEnd len="sm" w="sm" type="none"/>
              <a:tailEnd len="sm" w="sm" type="none"/>
            </a:ln>
          </p:spPr>
        </p:cxnSp>
        <p:cxnSp>
          <p:nvCxnSpPr>
            <p:cNvPr id="267" name="Google Shape;267;p13"/>
            <p:cNvCxnSpPr/>
            <p:nvPr/>
          </p:nvCxnSpPr>
          <p:spPr>
            <a:xfrm rot="10800000">
              <a:off x="3817130" y="5635812"/>
              <a:ext cx="518700" cy="831600"/>
            </a:xfrm>
            <a:prstGeom prst="straightConnector1">
              <a:avLst/>
            </a:prstGeom>
            <a:noFill/>
            <a:ln cap="rnd" cmpd="sng" w="28575">
              <a:solidFill>
                <a:srgbClr val="FFFFFF"/>
              </a:solidFill>
              <a:prstDash val="solid"/>
              <a:bevel/>
              <a:headEnd len="sm" w="sm" type="none"/>
              <a:tailEnd len="sm" w="sm" type="none"/>
            </a:ln>
          </p:spPr>
        </p:cxnSp>
        <p:cxnSp>
          <p:nvCxnSpPr>
            <p:cNvPr id="268" name="Google Shape;268;p13"/>
            <p:cNvCxnSpPr/>
            <p:nvPr/>
          </p:nvCxnSpPr>
          <p:spPr>
            <a:xfrm rot="10800000">
              <a:off x="2891624" y="6036370"/>
              <a:ext cx="0" cy="600600"/>
            </a:xfrm>
            <a:prstGeom prst="straightConnector1">
              <a:avLst/>
            </a:prstGeom>
            <a:noFill/>
            <a:ln cap="rnd" cmpd="sng" w="28575">
              <a:solidFill>
                <a:srgbClr val="FFFFFF"/>
              </a:solidFill>
              <a:prstDash val="solid"/>
              <a:bevel/>
              <a:headEnd len="sm" w="sm" type="none"/>
              <a:tailEnd len="sm" w="sm" type="none"/>
            </a:ln>
          </p:spPr>
        </p:cxnSp>
        <p:cxnSp>
          <p:nvCxnSpPr>
            <p:cNvPr id="269" name="Google Shape;269;p13"/>
            <p:cNvCxnSpPr/>
            <p:nvPr/>
          </p:nvCxnSpPr>
          <p:spPr>
            <a:xfrm rot="10800000">
              <a:off x="3371132" y="5983023"/>
              <a:ext cx="159300" cy="496500"/>
            </a:xfrm>
            <a:prstGeom prst="straightConnector1">
              <a:avLst/>
            </a:prstGeom>
            <a:noFill/>
            <a:ln cap="rnd" cmpd="sng" w="28575">
              <a:solidFill>
                <a:srgbClr val="FFFFFF"/>
              </a:solidFill>
              <a:prstDash val="solid"/>
              <a:bevel/>
              <a:headEnd len="sm" w="sm" type="none"/>
              <a:tailEnd len="sm" w="sm" type="none"/>
            </a:ln>
          </p:spPr>
        </p:cxnSp>
        <p:grpSp>
          <p:nvGrpSpPr>
            <p:cNvPr id="270" name="Google Shape;270;p13"/>
            <p:cNvGrpSpPr/>
            <p:nvPr/>
          </p:nvGrpSpPr>
          <p:grpSpPr>
            <a:xfrm flipH="1">
              <a:off x="531948" y="4192514"/>
              <a:ext cx="1733763" cy="2233518"/>
              <a:chOff x="3523532" y="4398405"/>
              <a:chExt cx="1733763" cy="2233518"/>
            </a:xfrm>
          </p:grpSpPr>
          <p:cxnSp>
            <p:nvCxnSpPr>
              <p:cNvPr id="271" name="Google Shape;271;p13"/>
              <p:cNvCxnSpPr/>
              <p:nvPr/>
            </p:nvCxnSpPr>
            <p:spPr>
              <a:xfrm rot="10800000">
                <a:off x="4578136" y="4398405"/>
                <a:ext cx="568200" cy="0"/>
              </a:xfrm>
              <a:prstGeom prst="straightConnector1">
                <a:avLst/>
              </a:prstGeom>
              <a:noFill/>
              <a:ln cap="rnd" cmpd="sng" w="28575">
                <a:solidFill>
                  <a:srgbClr val="FFFFFF"/>
                </a:solidFill>
                <a:prstDash val="solid"/>
                <a:bevel/>
                <a:headEnd len="sm" w="sm" type="none"/>
                <a:tailEnd len="sm" w="sm" type="none"/>
              </a:ln>
            </p:spPr>
          </p:cxnSp>
          <p:cxnSp>
            <p:nvCxnSpPr>
              <p:cNvPr id="272" name="Google Shape;272;p13"/>
              <p:cNvCxnSpPr/>
              <p:nvPr/>
            </p:nvCxnSpPr>
            <p:spPr>
              <a:xfrm rot="10800000">
                <a:off x="4585295" y="4877704"/>
                <a:ext cx="672000" cy="173700"/>
              </a:xfrm>
              <a:prstGeom prst="straightConnector1">
                <a:avLst/>
              </a:prstGeom>
              <a:noFill/>
              <a:ln cap="rnd" cmpd="sng" w="28575">
                <a:solidFill>
                  <a:srgbClr val="FFFFFF"/>
                </a:solidFill>
                <a:prstDash val="solid"/>
                <a:bevel/>
                <a:headEnd len="sm" w="sm" type="none"/>
                <a:tailEnd len="sm" w="sm" type="none"/>
              </a:ln>
            </p:spPr>
          </p:cxnSp>
          <p:cxnSp>
            <p:nvCxnSpPr>
              <p:cNvPr id="273" name="Google Shape;273;p13"/>
              <p:cNvCxnSpPr/>
              <p:nvPr/>
            </p:nvCxnSpPr>
            <p:spPr>
              <a:xfrm rot="10800000">
                <a:off x="4348970" y="5384470"/>
                <a:ext cx="720600" cy="490500"/>
              </a:xfrm>
              <a:prstGeom prst="straightConnector1">
                <a:avLst/>
              </a:prstGeom>
              <a:noFill/>
              <a:ln cap="rnd" cmpd="sng" w="28575">
                <a:solidFill>
                  <a:srgbClr val="FFFFFF"/>
                </a:solidFill>
                <a:prstDash val="solid"/>
                <a:bevel/>
                <a:headEnd len="sm" w="sm" type="none"/>
                <a:tailEnd len="sm" w="sm" type="none"/>
              </a:ln>
            </p:spPr>
          </p:cxnSp>
          <p:cxnSp>
            <p:nvCxnSpPr>
              <p:cNvPr id="274" name="Google Shape;274;p13"/>
              <p:cNvCxnSpPr/>
              <p:nvPr/>
            </p:nvCxnSpPr>
            <p:spPr>
              <a:xfrm rot="10800000">
                <a:off x="3969530" y="5788212"/>
                <a:ext cx="518700" cy="831600"/>
              </a:xfrm>
              <a:prstGeom prst="straightConnector1">
                <a:avLst/>
              </a:prstGeom>
              <a:noFill/>
              <a:ln cap="rnd" cmpd="sng" w="28575">
                <a:solidFill>
                  <a:srgbClr val="FFFFFF"/>
                </a:solidFill>
                <a:prstDash val="solid"/>
                <a:bevel/>
                <a:headEnd len="sm" w="sm" type="none"/>
                <a:tailEnd len="sm" w="sm" type="none"/>
              </a:ln>
            </p:spPr>
          </p:cxnSp>
          <p:cxnSp>
            <p:nvCxnSpPr>
              <p:cNvPr id="275" name="Google Shape;275;p13"/>
              <p:cNvCxnSpPr/>
              <p:nvPr/>
            </p:nvCxnSpPr>
            <p:spPr>
              <a:xfrm rot="10800000">
                <a:off x="3523532" y="6135423"/>
                <a:ext cx="159300" cy="496500"/>
              </a:xfrm>
              <a:prstGeom prst="straightConnector1">
                <a:avLst/>
              </a:prstGeom>
              <a:noFill/>
              <a:ln cap="rnd" cmpd="sng" w="28575">
                <a:solidFill>
                  <a:srgbClr val="FFFFFF"/>
                </a:solidFill>
                <a:prstDash val="solid"/>
                <a:bevel/>
                <a:headEnd len="sm" w="sm" type="none"/>
                <a:tailEnd len="sm" w="sm" type="none"/>
              </a:ln>
            </p:spPr>
          </p:cxnSp>
        </p:grpSp>
        <p:sp>
          <p:nvSpPr>
            <p:cNvPr id="276" name="Google Shape;276;p13"/>
            <p:cNvSpPr/>
            <p:nvPr/>
          </p:nvSpPr>
          <p:spPr>
            <a:xfrm flipH="1">
              <a:off x="1874549" y="2910035"/>
              <a:ext cx="1860053" cy="2645483"/>
            </a:xfrm>
            <a:custGeom>
              <a:rect b="b" l="l" r="r" t="t"/>
              <a:pathLst>
                <a:path extrusionOk="0" h="3699976" w="2592408">
                  <a:moveTo>
                    <a:pt x="1352353" y="0"/>
                  </a:moveTo>
                  <a:lnTo>
                    <a:pt x="789069" y="0"/>
                  </a:lnTo>
                  <a:cubicBezTo>
                    <a:pt x="795886" y="455487"/>
                    <a:pt x="911250" y="658967"/>
                    <a:pt x="405256" y="1308708"/>
                  </a:cubicBezTo>
                  <a:cubicBezTo>
                    <a:pt x="135947" y="1654525"/>
                    <a:pt x="0" y="1918807"/>
                    <a:pt x="0" y="2309730"/>
                  </a:cubicBezTo>
                  <a:cubicBezTo>
                    <a:pt x="0" y="2996901"/>
                    <a:pt x="478530" y="3569718"/>
                    <a:pt x="1113237" y="3698371"/>
                  </a:cubicBezTo>
                  <a:lnTo>
                    <a:pt x="1479172" y="3699976"/>
                  </a:lnTo>
                  <a:cubicBezTo>
                    <a:pt x="2113879" y="3571323"/>
                    <a:pt x="2592408" y="2998506"/>
                    <a:pt x="2592408" y="2311335"/>
                  </a:cubicBezTo>
                  <a:cubicBezTo>
                    <a:pt x="2592408" y="1920412"/>
                    <a:pt x="2456461" y="1656130"/>
                    <a:pt x="2187152" y="1310313"/>
                  </a:cubicBezTo>
                  <a:cubicBezTo>
                    <a:pt x="1681158" y="660572"/>
                    <a:pt x="1796522" y="457092"/>
                    <a:pt x="1803339" y="1605"/>
                  </a:cubicBezTo>
                  <a:lnTo>
                    <a:pt x="1352353" y="1605"/>
                  </a:lnTo>
                  <a:lnTo>
                    <a:pt x="1352353" y="0"/>
                  </a:lnTo>
                  <a:close/>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77" name="Google Shape;277;p13"/>
            <p:cNvSpPr/>
            <p:nvPr/>
          </p:nvSpPr>
          <p:spPr>
            <a:xfrm>
              <a:off x="2454102" y="3046396"/>
              <a:ext cx="629986" cy="1331895"/>
            </a:xfrm>
            <a:custGeom>
              <a:rect b="b" l="l" r="r" t="t"/>
              <a:pathLst>
                <a:path extrusionOk="0" h="1443789" w="659671">
                  <a:moveTo>
                    <a:pt x="289098" y="24063"/>
                  </a:moveTo>
                  <a:cubicBezTo>
                    <a:pt x="289856" y="30634"/>
                    <a:pt x="292307" y="36897"/>
                    <a:pt x="293911" y="43314"/>
                  </a:cubicBezTo>
                  <a:cubicBezTo>
                    <a:pt x="295515" y="64169"/>
                    <a:pt x="296709" y="85059"/>
                    <a:pt x="298724" y="105878"/>
                  </a:cubicBezTo>
                  <a:cubicBezTo>
                    <a:pt x="301523" y="134796"/>
                    <a:pt x="305795" y="163564"/>
                    <a:pt x="308349" y="192505"/>
                  </a:cubicBezTo>
                  <a:cubicBezTo>
                    <a:pt x="317594" y="297283"/>
                    <a:pt x="306872" y="238051"/>
                    <a:pt x="317974" y="293570"/>
                  </a:cubicBezTo>
                  <a:lnTo>
                    <a:pt x="327599" y="399448"/>
                  </a:lnTo>
                  <a:lnTo>
                    <a:pt x="332412" y="452387"/>
                  </a:lnTo>
                  <a:cubicBezTo>
                    <a:pt x="330808" y="547036"/>
                    <a:pt x="331284" y="641743"/>
                    <a:pt x="327599" y="736333"/>
                  </a:cubicBezTo>
                  <a:cubicBezTo>
                    <a:pt x="326468" y="765364"/>
                    <a:pt x="321578" y="794131"/>
                    <a:pt x="317974" y="822960"/>
                  </a:cubicBezTo>
                  <a:cubicBezTo>
                    <a:pt x="312153" y="869533"/>
                    <a:pt x="305415" y="943073"/>
                    <a:pt x="289098" y="986589"/>
                  </a:cubicBezTo>
                  <a:cubicBezTo>
                    <a:pt x="278930" y="1013705"/>
                    <a:pt x="272431" y="1032838"/>
                    <a:pt x="260223" y="1058779"/>
                  </a:cubicBezTo>
                  <a:cubicBezTo>
                    <a:pt x="252586" y="1075007"/>
                    <a:pt x="246108" y="1091981"/>
                    <a:pt x="236159" y="1106905"/>
                  </a:cubicBezTo>
                  <a:cubicBezTo>
                    <a:pt x="232951" y="1111718"/>
                    <a:pt x="229343" y="1116287"/>
                    <a:pt x="226534" y="1121343"/>
                  </a:cubicBezTo>
                  <a:cubicBezTo>
                    <a:pt x="221308" y="1130750"/>
                    <a:pt x="217915" y="1141167"/>
                    <a:pt x="212096" y="1150219"/>
                  </a:cubicBezTo>
                  <a:cubicBezTo>
                    <a:pt x="203421" y="1163713"/>
                    <a:pt x="196055" y="1179095"/>
                    <a:pt x="183221" y="1188720"/>
                  </a:cubicBezTo>
                  <a:cubicBezTo>
                    <a:pt x="176804" y="1193533"/>
                    <a:pt x="170644" y="1198709"/>
                    <a:pt x="163970" y="1203158"/>
                  </a:cubicBezTo>
                  <a:cubicBezTo>
                    <a:pt x="145838" y="1215246"/>
                    <a:pt x="139007" y="1218046"/>
                    <a:pt x="120656" y="1227221"/>
                  </a:cubicBezTo>
                  <a:cubicBezTo>
                    <a:pt x="98362" y="1221648"/>
                    <a:pt x="83622" y="1222549"/>
                    <a:pt x="67717" y="1207970"/>
                  </a:cubicBezTo>
                  <a:cubicBezTo>
                    <a:pt x="52666" y="1194173"/>
                    <a:pt x="24404" y="1164657"/>
                    <a:pt x="24404" y="1164657"/>
                  </a:cubicBezTo>
                  <a:cubicBezTo>
                    <a:pt x="19591" y="1153427"/>
                    <a:pt x="13075" y="1142783"/>
                    <a:pt x="9966" y="1130968"/>
                  </a:cubicBezTo>
                  <a:cubicBezTo>
                    <a:pt x="-4030" y="1077784"/>
                    <a:pt x="-973" y="1048585"/>
                    <a:pt x="5153" y="991402"/>
                  </a:cubicBezTo>
                  <a:cubicBezTo>
                    <a:pt x="7064" y="973568"/>
                    <a:pt x="10214" y="955808"/>
                    <a:pt x="14778" y="938463"/>
                  </a:cubicBezTo>
                  <a:cubicBezTo>
                    <a:pt x="25642" y="897179"/>
                    <a:pt x="30073" y="903061"/>
                    <a:pt x="48467" y="866274"/>
                  </a:cubicBezTo>
                  <a:cubicBezTo>
                    <a:pt x="52985" y="857239"/>
                    <a:pt x="64926" y="825164"/>
                    <a:pt x="72530" y="813335"/>
                  </a:cubicBezTo>
                  <a:cubicBezTo>
                    <a:pt x="83119" y="796863"/>
                    <a:pt x="97460" y="782722"/>
                    <a:pt x="106218" y="765208"/>
                  </a:cubicBezTo>
                  <a:cubicBezTo>
                    <a:pt x="118320" y="741007"/>
                    <a:pt x="124647" y="726366"/>
                    <a:pt x="144719" y="702644"/>
                  </a:cubicBezTo>
                  <a:cubicBezTo>
                    <a:pt x="151354" y="694802"/>
                    <a:pt x="160424" y="689364"/>
                    <a:pt x="168783" y="683394"/>
                  </a:cubicBezTo>
                  <a:cubicBezTo>
                    <a:pt x="199150" y="661703"/>
                    <a:pt x="218095" y="646299"/>
                    <a:pt x="255410" y="640080"/>
                  </a:cubicBezTo>
                  <a:lnTo>
                    <a:pt x="313162" y="630455"/>
                  </a:lnTo>
                  <a:cubicBezTo>
                    <a:pt x="322787" y="632059"/>
                    <a:pt x="332512" y="633150"/>
                    <a:pt x="342037" y="635267"/>
                  </a:cubicBezTo>
                  <a:cubicBezTo>
                    <a:pt x="346989" y="636367"/>
                    <a:pt x="351500" y="639085"/>
                    <a:pt x="356475" y="640080"/>
                  </a:cubicBezTo>
                  <a:cubicBezTo>
                    <a:pt x="367598" y="642305"/>
                    <a:pt x="378934" y="643289"/>
                    <a:pt x="390164" y="644893"/>
                  </a:cubicBezTo>
                  <a:cubicBezTo>
                    <a:pt x="410123" y="658199"/>
                    <a:pt x="405816" y="656189"/>
                    <a:pt x="433477" y="668956"/>
                  </a:cubicBezTo>
                  <a:cubicBezTo>
                    <a:pt x="444570" y="674076"/>
                    <a:pt x="456613" y="677238"/>
                    <a:pt x="467166" y="683394"/>
                  </a:cubicBezTo>
                  <a:cubicBezTo>
                    <a:pt x="476039" y="688570"/>
                    <a:pt x="482922" y="696602"/>
                    <a:pt x="491229" y="702644"/>
                  </a:cubicBezTo>
                  <a:cubicBezTo>
                    <a:pt x="500585" y="709448"/>
                    <a:pt x="511925" y="713715"/>
                    <a:pt x="520105" y="721895"/>
                  </a:cubicBezTo>
                  <a:cubicBezTo>
                    <a:pt x="543502" y="745292"/>
                    <a:pt x="569166" y="778758"/>
                    <a:pt x="587482" y="808522"/>
                  </a:cubicBezTo>
                  <a:cubicBezTo>
                    <a:pt x="594260" y="819537"/>
                    <a:pt x="600078" y="831120"/>
                    <a:pt x="606732" y="842210"/>
                  </a:cubicBezTo>
                  <a:cubicBezTo>
                    <a:pt x="620560" y="865257"/>
                    <a:pt x="619516" y="854621"/>
                    <a:pt x="630795" y="890337"/>
                  </a:cubicBezTo>
                  <a:cubicBezTo>
                    <a:pt x="633627" y="899303"/>
                    <a:pt x="652254" y="975775"/>
                    <a:pt x="654858" y="991402"/>
                  </a:cubicBezTo>
                  <a:cubicBezTo>
                    <a:pt x="657246" y="1005731"/>
                    <a:pt x="658067" y="1020278"/>
                    <a:pt x="659671" y="1034716"/>
                  </a:cubicBezTo>
                  <a:cubicBezTo>
                    <a:pt x="658067" y="1079634"/>
                    <a:pt x="657783" y="1124618"/>
                    <a:pt x="654858" y="1169469"/>
                  </a:cubicBezTo>
                  <a:cubicBezTo>
                    <a:pt x="652967" y="1198461"/>
                    <a:pt x="649651" y="1227381"/>
                    <a:pt x="645233" y="1256097"/>
                  </a:cubicBezTo>
                  <a:cubicBezTo>
                    <a:pt x="643222" y="1269172"/>
                    <a:pt x="639242" y="1281878"/>
                    <a:pt x="635608" y="1294598"/>
                  </a:cubicBezTo>
                  <a:cubicBezTo>
                    <a:pt x="630017" y="1314167"/>
                    <a:pt x="620470" y="1339312"/>
                    <a:pt x="611545" y="1357162"/>
                  </a:cubicBezTo>
                  <a:cubicBezTo>
                    <a:pt x="607362" y="1365528"/>
                    <a:pt x="602296" y="1373442"/>
                    <a:pt x="597107" y="1381225"/>
                  </a:cubicBezTo>
                  <a:cubicBezTo>
                    <a:pt x="592658" y="1387899"/>
                    <a:pt x="587889" y="1394386"/>
                    <a:pt x="582669" y="1400476"/>
                  </a:cubicBezTo>
                  <a:cubicBezTo>
                    <a:pt x="571178" y="1413882"/>
                    <a:pt x="544269" y="1435453"/>
                    <a:pt x="534543" y="1443789"/>
                  </a:cubicBezTo>
                  <a:cubicBezTo>
                    <a:pt x="524918" y="1442185"/>
                    <a:pt x="514838" y="1442312"/>
                    <a:pt x="505667" y="1438977"/>
                  </a:cubicBezTo>
                  <a:cubicBezTo>
                    <a:pt x="496876" y="1435780"/>
                    <a:pt x="489970" y="1428722"/>
                    <a:pt x="481604" y="1424539"/>
                  </a:cubicBezTo>
                  <a:cubicBezTo>
                    <a:pt x="477067" y="1422270"/>
                    <a:pt x="471979" y="1421330"/>
                    <a:pt x="467166" y="1419726"/>
                  </a:cubicBezTo>
                  <a:cubicBezTo>
                    <a:pt x="462353" y="1397267"/>
                    <a:pt x="453047" y="1375316"/>
                    <a:pt x="452728" y="1352349"/>
                  </a:cubicBezTo>
                  <a:cubicBezTo>
                    <a:pt x="451124" y="1236846"/>
                    <a:pt x="451152" y="1121309"/>
                    <a:pt x="447915" y="1005840"/>
                  </a:cubicBezTo>
                  <a:cubicBezTo>
                    <a:pt x="443801" y="859119"/>
                    <a:pt x="448451" y="888198"/>
                    <a:pt x="433477" y="813335"/>
                  </a:cubicBezTo>
                  <a:cubicBezTo>
                    <a:pt x="420666" y="595514"/>
                    <a:pt x="438113" y="835935"/>
                    <a:pt x="419039" y="678581"/>
                  </a:cubicBezTo>
                  <a:cubicBezTo>
                    <a:pt x="414775" y="643400"/>
                    <a:pt x="412722" y="607986"/>
                    <a:pt x="409414" y="572703"/>
                  </a:cubicBezTo>
                  <a:cubicBezTo>
                    <a:pt x="407909" y="556651"/>
                    <a:pt x="404602" y="524577"/>
                    <a:pt x="404602" y="524577"/>
                  </a:cubicBezTo>
                  <a:cubicBezTo>
                    <a:pt x="401393" y="460409"/>
                    <a:pt x="397269" y="396280"/>
                    <a:pt x="394976" y="332072"/>
                  </a:cubicBezTo>
                  <a:cubicBezTo>
                    <a:pt x="393372" y="287154"/>
                    <a:pt x="392590" y="242199"/>
                    <a:pt x="390164" y="197318"/>
                  </a:cubicBezTo>
                  <a:cubicBezTo>
                    <a:pt x="389380" y="182812"/>
                    <a:pt x="386465" y="168488"/>
                    <a:pt x="385351" y="154004"/>
                  </a:cubicBezTo>
                  <a:cubicBezTo>
                    <a:pt x="383256" y="126766"/>
                    <a:pt x="382807" y="99413"/>
                    <a:pt x="380538" y="72189"/>
                  </a:cubicBezTo>
                  <a:cubicBezTo>
                    <a:pt x="379596" y="60885"/>
                    <a:pt x="377225" y="49745"/>
                    <a:pt x="375726" y="38501"/>
                  </a:cubicBezTo>
                  <a:cubicBezTo>
                    <a:pt x="374017" y="25681"/>
                    <a:pt x="372200" y="12869"/>
                    <a:pt x="370913" y="0"/>
                  </a:cubicBez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grpSp>
        <p:nvGrpSpPr>
          <p:cNvPr id="278" name="Google Shape;278;p13"/>
          <p:cNvGrpSpPr/>
          <p:nvPr/>
        </p:nvGrpSpPr>
        <p:grpSpPr>
          <a:xfrm>
            <a:off x="7304924" y="300"/>
            <a:ext cx="1553430" cy="3759623"/>
            <a:chOff x="531948" y="-4420745"/>
            <a:chExt cx="4572947" cy="11057715"/>
          </a:xfrm>
        </p:grpSpPr>
        <p:sp>
          <p:nvSpPr>
            <p:cNvPr id="279" name="Google Shape;279;p13"/>
            <p:cNvSpPr/>
            <p:nvPr/>
          </p:nvSpPr>
          <p:spPr>
            <a:xfrm rot="10800000">
              <a:off x="2561482" y="2440555"/>
              <a:ext cx="484500" cy="308700"/>
            </a:xfrm>
            <a:prstGeom prst="pie">
              <a:avLst>
                <a:gd fmla="val 0" name="adj1"/>
                <a:gd fmla="val 10709559" name="adj2"/>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80" name="Google Shape;280;p13"/>
            <p:cNvSpPr/>
            <p:nvPr/>
          </p:nvSpPr>
          <p:spPr>
            <a:xfrm rot="5400000">
              <a:off x="2715213" y="2332185"/>
              <a:ext cx="152400" cy="705900"/>
            </a:xfrm>
            <a:prstGeom prst="roundRect">
              <a:avLst>
                <a:gd fmla="val 50000" name="adj"/>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81" name="Google Shape;281;p13"/>
            <p:cNvSpPr/>
            <p:nvPr/>
          </p:nvSpPr>
          <p:spPr>
            <a:xfrm rot="5400000">
              <a:off x="2736704" y="2470257"/>
              <a:ext cx="127200" cy="757800"/>
            </a:xfrm>
            <a:prstGeom prst="roundRect">
              <a:avLst>
                <a:gd fmla="val 50000" name="adj"/>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82" name="Google Shape;282;p13"/>
            <p:cNvSpPr/>
            <p:nvPr/>
          </p:nvSpPr>
          <p:spPr>
            <a:xfrm rot="5400000">
              <a:off x="2737713" y="2622657"/>
              <a:ext cx="127200" cy="757800"/>
            </a:xfrm>
            <a:prstGeom prst="roundRect">
              <a:avLst>
                <a:gd fmla="val 50000" name="adj"/>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283" name="Google Shape;283;p13"/>
            <p:cNvCxnSpPr>
              <a:endCxn id="279" idx="1"/>
            </p:cNvCxnSpPr>
            <p:nvPr/>
          </p:nvCxnSpPr>
          <p:spPr>
            <a:xfrm>
              <a:off x="2803732" y="-4420745"/>
              <a:ext cx="0" cy="6861300"/>
            </a:xfrm>
            <a:prstGeom prst="straightConnector1">
              <a:avLst/>
            </a:prstGeom>
            <a:noFill/>
            <a:ln cap="flat" cmpd="sng" w="28575">
              <a:solidFill>
                <a:srgbClr val="FFFFFF"/>
              </a:solidFill>
              <a:prstDash val="solid"/>
              <a:miter lim="800000"/>
              <a:headEnd len="sm" w="sm" type="none"/>
              <a:tailEnd len="sm" w="sm" type="none"/>
            </a:ln>
          </p:spPr>
        </p:cxnSp>
        <p:cxnSp>
          <p:nvCxnSpPr>
            <p:cNvPr id="284" name="Google Shape;284;p13"/>
            <p:cNvCxnSpPr/>
            <p:nvPr/>
          </p:nvCxnSpPr>
          <p:spPr>
            <a:xfrm rot="10800000">
              <a:off x="4425736" y="4246005"/>
              <a:ext cx="568200" cy="0"/>
            </a:xfrm>
            <a:prstGeom prst="straightConnector1">
              <a:avLst/>
            </a:prstGeom>
            <a:noFill/>
            <a:ln cap="rnd" cmpd="sng" w="28575">
              <a:solidFill>
                <a:srgbClr val="FFFFFF"/>
              </a:solidFill>
              <a:prstDash val="solid"/>
              <a:bevel/>
              <a:headEnd len="sm" w="sm" type="none"/>
              <a:tailEnd len="sm" w="sm" type="none"/>
            </a:ln>
          </p:spPr>
        </p:cxnSp>
        <p:cxnSp>
          <p:nvCxnSpPr>
            <p:cNvPr id="285" name="Google Shape;285;p13"/>
            <p:cNvCxnSpPr/>
            <p:nvPr/>
          </p:nvCxnSpPr>
          <p:spPr>
            <a:xfrm rot="10800000">
              <a:off x="4432895" y="4725304"/>
              <a:ext cx="672000" cy="173700"/>
            </a:xfrm>
            <a:prstGeom prst="straightConnector1">
              <a:avLst/>
            </a:prstGeom>
            <a:noFill/>
            <a:ln cap="rnd" cmpd="sng" w="28575">
              <a:solidFill>
                <a:srgbClr val="FFFFFF"/>
              </a:solidFill>
              <a:prstDash val="solid"/>
              <a:bevel/>
              <a:headEnd len="sm" w="sm" type="none"/>
              <a:tailEnd len="sm" w="sm" type="none"/>
            </a:ln>
          </p:spPr>
        </p:cxnSp>
        <p:cxnSp>
          <p:nvCxnSpPr>
            <p:cNvPr id="286" name="Google Shape;286;p13"/>
            <p:cNvCxnSpPr/>
            <p:nvPr/>
          </p:nvCxnSpPr>
          <p:spPr>
            <a:xfrm rot="10800000">
              <a:off x="4196570" y="5232070"/>
              <a:ext cx="720600" cy="490500"/>
            </a:xfrm>
            <a:prstGeom prst="straightConnector1">
              <a:avLst/>
            </a:prstGeom>
            <a:noFill/>
            <a:ln cap="rnd" cmpd="sng" w="28575">
              <a:solidFill>
                <a:srgbClr val="FFFFFF"/>
              </a:solidFill>
              <a:prstDash val="solid"/>
              <a:bevel/>
              <a:headEnd len="sm" w="sm" type="none"/>
              <a:tailEnd len="sm" w="sm" type="none"/>
            </a:ln>
          </p:spPr>
        </p:cxnSp>
        <p:cxnSp>
          <p:nvCxnSpPr>
            <p:cNvPr id="287" name="Google Shape;287;p13"/>
            <p:cNvCxnSpPr/>
            <p:nvPr/>
          </p:nvCxnSpPr>
          <p:spPr>
            <a:xfrm rot="10800000">
              <a:off x="3817130" y="5635812"/>
              <a:ext cx="518700" cy="831600"/>
            </a:xfrm>
            <a:prstGeom prst="straightConnector1">
              <a:avLst/>
            </a:prstGeom>
            <a:noFill/>
            <a:ln cap="rnd" cmpd="sng" w="28575">
              <a:solidFill>
                <a:srgbClr val="FFFFFF"/>
              </a:solidFill>
              <a:prstDash val="solid"/>
              <a:bevel/>
              <a:headEnd len="sm" w="sm" type="none"/>
              <a:tailEnd len="sm" w="sm" type="none"/>
            </a:ln>
          </p:spPr>
        </p:cxnSp>
        <p:cxnSp>
          <p:nvCxnSpPr>
            <p:cNvPr id="288" name="Google Shape;288;p13"/>
            <p:cNvCxnSpPr/>
            <p:nvPr/>
          </p:nvCxnSpPr>
          <p:spPr>
            <a:xfrm rot="10800000">
              <a:off x="2891624" y="6036370"/>
              <a:ext cx="0" cy="600600"/>
            </a:xfrm>
            <a:prstGeom prst="straightConnector1">
              <a:avLst/>
            </a:prstGeom>
            <a:noFill/>
            <a:ln cap="rnd" cmpd="sng" w="28575">
              <a:solidFill>
                <a:srgbClr val="FFFFFF"/>
              </a:solidFill>
              <a:prstDash val="solid"/>
              <a:bevel/>
              <a:headEnd len="sm" w="sm" type="none"/>
              <a:tailEnd len="sm" w="sm" type="none"/>
            </a:ln>
          </p:spPr>
        </p:cxnSp>
        <p:cxnSp>
          <p:nvCxnSpPr>
            <p:cNvPr id="289" name="Google Shape;289;p13"/>
            <p:cNvCxnSpPr/>
            <p:nvPr/>
          </p:nvCxnSpPr>
          <p:spPr>
            <a:xfrm rot="10800000">
              <a:off x="3371132" y="5983023"/>
              <a:ext cx="159300" cy="496500"/>
            </a:xfrm>
            <a:prstGeom prst="straightConnector1">
              <a:avLst/>
            </a:prstGeom>
            <a:noFill/>
            <a:ln cap="rnd" cmpd="sng" w="28575">
              <a:solidFill>
                <a:srgbClr val="FFFFFF"/>
              </a:solidFill>
              <a:prstDash val="solid"/>
              <a:bevel/>
              <a:headEnd len="sm" w="sm" type="none"/>
              <a:tailEnd len="sm" w="sm" type="none"/>
            </a:ln>
          </p:spPr>
        </p:cxnSp>
        <p:grpSp>
          <p:nvGrpSpPr>
            <p:cNvPr id="290" name="Google Shape;290;p13"/>
            <p:cNvGrpSpPr/>
            <p:nvPr/>
          </p:nvGrpSpPr>
          <p:grpSpPr>
            <a:xfrm flipH="1">
              <a:off x="531948" y="4192514"/>
              <a:ext cx="1733763" cy="2233518"/>
              <a:chOff x="3523532" y="4398405"/>
              <a:chExt cx="1733763" cy="2233518"/>
            </a:xfrm>
          </p:grpSpPr>
          <p:cxnSp>
            <p:nvCxnSpPr>
              <p:cNvPr id="291" name="Google Shape;291;p13"/>
              <p:cNvCxnSpPr/>
              <p:nvPr/>
            </p:nvCxnSpPr>
            <p:spPr>
              <a:xfrm rot="10800000">
                <a:off x="4578136" y="4398405"/>
                <a:ext cx="568200" cy="0"/>
              </a:xfrm>
              <a:prstGeom prst="straightConnector1">
                <a:avLst/>
              </a:prstGeom>
              <a:noFill/>
              <a:ln cap="rnd" cmpd="sng" w="28575">
                <a:solidFill>
                  <a:srgbClr val="FFFFFF"/>
                </a:solidFill>
                <a:prstDash val="solid"/>
                <a:bevel/>
                <a:headEnd len="sm" w="sm" type="none"/>
                <a:tailEnd len="sm" w="sm" type="none"/>
              </a:ln>
            </p:spPr>
          </p:cxnSp>
          <p:cxnSp>
            <p:nvCxnSpPr>
              <p:cNvPr id="292" name="Google Shape;292;p13"/>
              <p:cNvCxnSpPr/>
              <p:nvPr/>
            </p:nvCxnSpPr>
            <p:spPr>
              <a:xfrm rot="10800000">
                <a:off x="4585295" y="4877704"/>
                <a:ext cx="672000" cy="173700"/>
              </a:xfrm>
              <a:prstGeom prst="straightConnector1">
                <a:avLst/>
              </a:prstGeom>
              <a:noFill/>
              <a:ln cap="rnd" cmpd="sng" w="28575">
                <a:solidFill>
                  <a:srgbClr val="FFFFFF"/>
                </a:solidFill>
                <a:prstDash val="solid"/>
                <a:bevel/>
                <a:headEnd len="sm" w="sm" type="none"/>
                <a:tailEnd len="sm" w="sm" type="none"/>
              </a:ln>
            </p:spPr>
          </p:cxnSp>
          <p:cxnSp>
            <p:nvCxnSpPr>
              <p:cNvPr id="293" name="Google Shape;293;p13"/>
              <p:cNvCxnSpPr/>
              <p:nvPr/>
            </p:nvCxnSpPr>
            <p:spPr>
              <a:xfrm rot="10800000">
                <a:off x="4348970" y="5384470"/>
                <a:ext cx="720600" cy="490500"/>
              </a:xfrm>
              <a:prstGeom prst="straightConnector1">
                <a:avLst/>
              </a:prstGeom>
              <a:noFill/>
              <a:ln cap="rnd" cmpd="sng" w="28575">
                <a:solidFill>
                  <a:srgbClr val="FFFFFF"/>
                </a:solidFill>
                <a:prstDash val="solid"/>
                <a:bevel/>
                <a:headEnd len="sm" w="sm" type="none"/>
                <a:tailEnd len="sm" w="sm" type="none"/>
              </a:ln>
            </p:spPr>
          </p:cxnSp>
          <p:cxnSp>
            <p:nvCxnSpPr>
              <p:cNvPr id="294" name="Google Shape;294;p13"/>
              <p:cNvCxnSpPr/>
              <p:nvPr/>
            </p:nvCxnSpPr>
            <p:spPr>
              <a:xfrm rot="10800000">
                <a:off x="3969530" y="5788212"/>
                <a:ext cx="518700" cy="831600"/>
              </a:xfrm>
              <a:prstGeom prst="straightConnector1">
                <a:avLst/>
              </a:prstGeom>
              <a:noFill/>
              <a:ln cap="rnd" cmpd="sng" w="28575">
                <a:solidFill>
                  <a:srgbClr val="FFFFFF"/>
                </a:solidFill>
                <a:prstDash val="solid"/>
                <a:bevel/>
                <a:headEnd len="sm" w="sm" type="none"/>
                <a:tailEnd len="sm" w="sm" type="none"/>
              </a:ln>
            </p:spPr>
          </p:cxnSp>
          <p:cxnSp>
            <p:nvCxnSpPr>
              <p:cNvPr id="295" name="Google Shape;295;p13"/>
              <p:cNvCxnSpPr/>
              <p:nvPr/>
            </p:nvCxnSpPr>
            <p:spPr>
              <a:xfrm rot="10800000">
                <a:off x="3523532" y="6135423"/>
                <a:ext cx="159300" cy="496500"/>
              </a:xfrm>
              <a:prstGeom prst="straightConnector1">
                <a:avLst/>
              </a:prstGeom>
              <a:noFill/>
              <a:ln cap="rnd" cmpd="sng" w="28575">
                <a:solidFill>
                  <a:srgbClr val="FFFFFF"/>
                </a:solidFill>
                <a:prstDash val="solid"/>
                <a:bevel/>
                <a:headEnd len="sm" w="sm" type="none"/>
                <a:tailEnd len="sm" w="sm" type="none"/>
              </a:ln>
            </p:spPr>
          </p:cxnSp>
        </p:grpSp>
        <p:sp>
          <p:nvSpPr>
            <p:cNvPr id="296" name="Google Shape;296;p13"/>
            <p:cNvSpPr/>
            <p:nvPr/>
          </p:nvSpPr>
          <p:spPr>
            <a:xfrm flipH="1">
              <a:off x="1874549" y="2910035"/>
              <a:ext cx="1860053" cy="2645483"/>
            </a:xfrm>
            <a:custGeom>
              <a:rect b="b" l="l" r="r" t="t"/>
              <a:pathLst>
                <a:path extrusionOk="0" h="3699976" w="2592408">
                  <a:moveTo>
                    <a:pt x="1352353" y="0"/>
                  </a:moveTo>
                  <a:lnTo>
                    <a:pt x="789069" y="0"/>
                  </a:lnTo>
                  <a:cubicBezTo>
                    <a:pt x="795886" y="455487"/>
                    <a:pt x="911250" y="658967"/>
                    <a:pt x="405256" y="1308708"/>
                  </a:cubicBezTo>
                  <a:cubicBezTo>
                    <a:pt x="135947" y="1654525"/>
                    <a:pt x="0" y="1918807"/>
                    <a:pt x="0" y="2309730"/>
                  </a:cubicBezTo>
                  <a:cubicBezTo>
                    <a:pt x="0" y="2996901"/>
                    <a:pt x="478530" y="3569718"/>
                    <a:pt x="1113237" y="3698371"/>
                  </a:cubicBezTo>
                  <a:lnTo>
                    <a:pt x="1479172" y="3699976"/>
                  </a:lnTo>
                  <a:cubicBezTo>
                    <a:pt x="2113879" y="3571323"/>
                    <a:pt x="2592408" y="2998506"/>
                    <a:pt x="2592408" y="2311335"/>
                  </a:cubicBezTo>
                  <a:cubicBezTo>
                    <a:pt x="2592408" y="1920412"/>
                    <a:pt x="2456461" y="1656130"/>
                    <a:pt x="2187152" y="1310313"/>
                  </a:cubicBezTo>
                  <a:cubicBezTo>
                    <a:pt x="1681158" y="660572"/>
                    <a:pt x="1796522" y="457092"/>
                    <a:pt x="1803339" y="1605"/>
                  </a:cubicBezTo>
                  <a:lnTo>
                    <a:pt x="1352353" y="1605"/>
                  </a:lnTo>
                  <a:lnTo>
                    <a:pt x="1352353" y="0"/>
                  </a:lnTo>
                  <a:close/>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97" name="Google Shape;297;p13"/>
            <p:cNvSpPr/>
            <p:nvPr/>
          </p:nvSpPr>
          <p:spPr>
            <a:xfrm>
              <a:off x="2454102" y="3046396"/>
              <a:ext cx="629986" cy="1331895"/>
            </a:xfrm>
            <a:custGeom>
              <a:rect b="b" l="l" r="r" t="t"/>
              <a:pathLst>
                <a:path extrusionOk="0" h="1443789" w="659671">
                  <a:moveTo>
                    <a:pt x="289098" y="24063"/>
                  </a:moveTo>
                  <a:cubicBezTo>
                    <a:pt x="289856" y="30634"/>
                    <a:pt x="292307" y="36897"/>
                    <a:pt x="293911" y="43314"/>
                  </a:cubicBezTo>
                  <a:cubicBezTo>
                    <a:pt x="295515" y="64169"/>
                    <a:pt x="296709" y="85059"/>
                    <a:pt x="298724" y="105878"/>
                  </a:cubicBezTo>
                  <a:cubicBezTo>
                    <a:pt x="301523" y="134796"/>
                    <a:pt x="305795" y="163564"/>
                    <a:pt x="308349" y="192505"/>
                  </a:cubicBezTo>
                  <a:cubicBezTo>
                    <a:pt x="317594" y="297283"/>
                    <a:pt x="306872" y="238051"/>
                    <a:pt x="317974" y="293570"/>
                  </a:cubicBezTo>
                  <a:lnTo>
                    <a:pt x="327599" y="399448"/>
                  </a:lnTo>
                  <a:lnTo>
                    <a:pt x="332412" y="452387"/>
                  </a:lnTo>
                  <a:cubicBezTo>
                    <a:pt x="330808" y="547036"/>
                    <a:pt x="331284" y="641743"/>
                    <a:pt x="327599" y="736333"/>
                  </a:cubicBezTo>
                  <a:cubicBezTo>
                    <a:pt x="326468" y="765364"/>
                    <a:pt x="321578" y="794131"/>
                    <a:pt x="317974" y="822960"/>
                  </a:cubicBezTo>
                  <a:cubicBezTo>
                    <a:pt x="312153" y="869533"/>
                    <a:pt x="305415" y="943073"/>
                    <a:pt x="289098" y="986589"/>
                  </a:cubicBezTo>
                  <a:cubicBezTo>
                    <a:pt x="278930" y="1013705"/>
                    <a:pt x="272431" y="1032838"/>
                    <a:pt x="260223" y="1058779"/>
                  </a:cubicBezTo>
                  <a:cubicBezTo>
                    <a:pt x="252586" y="1075007"/>
                    <a:pt x="246108" y="1091981"/>
                    <a:pt x="236159" y="1106905"/>
                  </a:cubicBezTo>
                  <a:cubicBezTo>
                    <a:pt x="232951" y="1111718"/>
                    <a:pt x="229343" y="1116287"/>
                    <a:pt x="226534" y="1121343"/>
                  </a:cubicBezTo>
                  <a:cubicBezTo>
                    <a:pt x="221308" y="1130750"/>
                    <a:pt x="217915" y="1141167"/>
                    <a:pt x="212096" y="1150219"/>
                  </a:cubicBezTo>
                  <a:cubicBezTo>
                    <a:pt x="203421" y="1163713"/>
                    <a:pt x="196055" y="1179095"/>
                    <a:pt x="183221" y="1188720"/>
                  </a:cubicBezTo>
                  <a:cubicBezTo>
                    <a:pt x="176804" y="1193533"/>
                    <a:pt x="170644" y="1198709"/>
                    <a:pt x="163970" y="1203158"/>
                  </a:cubicBezTo>
                  <a:cubicBezTo>
                    <a:pt x="145838" y="1215246"/>
                    <a:pt x="139007" y="1218046"/>
                    <a:pt x="120656" y="1227221"/>
                  </a:cubicBezTo>
                  <a:cubicBezTo>
                    <a:pt x="98362" y="1221648"/>
                    <a:pt x="83622" y="1222549"/>
                    <a:pt x="67717" y="1207970"/>
                  </a:cubicBezTo>
                  <a:cubicBezTo>
                    <a:pt x="52666" y="1194173"/>
                    <a:pt x="24404" y="1164657"/>
                    <a:pt x="24404" y="1164657"/>
                  </a:cubicBezTo>
                  <a:cubicBezTo>
                    <a:pt x="19591" y="1153427"/>
                    <a:pt x="13075" y="1142783"/>
                    <a:pt x="9966" y="1130968"/>
                  </a:cubicBezTo>
                  <a:cubicBezTo>
                    <a:pt x="-4030" y="1077784"/>
                    <a:pt x="-973" y="1048585"/>
                    <a:pt x="5153" y="991402"/>
                  </a:cubicBezTo>
                  <a:cubicBezTo>
                    <a:pt x="7064" y="973568"/>
                    <a:pt x="10214" y="955808"/>
                    <a:pt x="14778" y="938463"/>
                  </a:cubicBezTo>
                  <a:cubicBezTo>
                    <a:pt x="25642" y="897179"/>
                    <a:pt x="30073" y="903061"/>
                    <a:pt x="48467" y="866274"/>
                  </a:cubicBezTo>
                  <a:cubicBezTo>
                    <a:pt x="52985" y="857239"/>
                    <a:pt x="64926" y="825164"/>
                    <a:pt x="72530" y="813335"/>
                  </a:cubicBezTo>
                  <a:cubicBezTo>
                    <a:pt x="83119" y="796863"/>
                    <a:pt x="97460" y="782722"/>
                    <a:pt x="106218" y="765208"/>
                  </a:cubicBezTo>
                  <a:cubicBezTo>
                    <a:pt x="118320" y="741007"/>
                    <a:pt x="124647" y="726366"/>
                    <a:pt x="144719" y="702644"/>
                  </a:cubicBezTo>
                  <a:cubicBezTo>
                    <a:pt x="151354" y="694802"/>
                    <a:pt x="160424" y="689364"/>
                    <a:pt x="168783" y="683394"/>
                  </a:cubicBezTo>
                  <a:cubicBezTo>
                    <a:pt x="199150" y="661703"/>
                    <a:pt x="218095" y="646299"/>
                    <a:pt x="255410" y="640080"/>
                  </a:cubicBezTo>
                  <a:lnTo>
                    <a:pt x="313162" y="630455"/>
                  </a:lnTo>
                  <a:cubicBezTo>
                    <a:pt x="322787" y="632059"/>
                    <a:pt x="332512" y="633150"/>
                    <a:pt x="342037" y="635267"/>
                  </a:cubicBezTo>
                  <a:cubicBezTo>
                    <a:pt x="346989" y="636367"/>
                    <a:pt x="351500" y="639085"/>
                    <a:pt x="356475" y="640080"/>
                  </a:cubicBezTo>
                  <a:cubicBezTo>
                    <a:pt x="367598" y="642305"/>
                    <a:pt x="378934" y="643289"/>
                    <a:pt x="390164" y="644893"/>
                  </a:cubicBezTo>
                  <a:cubicBezTo>
                    <a:pt x="410123" y="658199"/>
                    <a:pt x="405816" y="656189"/>
                    <a:pt x="433477" y="668956"/>
                  </a:cubicBezTo>
                  <a:cubicBezTo>
                    <a:pt x="444570" y="674076"/>
                    <a:pt x="456613" y="677238"/>
                    <a:pt x="467166" y="683394"/>
                  </a:cubicBezTo>
                  <a:cubicBezTo>
                    <a:pt x="476039" y="688570"/>
                    <a:pt x="482922" y="696602"/>
                    <a:pt x="491229" y="702644"/>
                  </a:cubicBezTo>
                  <a:cubicBezTo>
                    <a:pt x="500585" y="709448"/>
                    <a:pt x="511925" y="713715"/>
                    <a:pt x="520105" y="721895"/>
                  </a:cubicBezTo>
                  <a:cubicBezTo>
                    <a:pt x="543502" y="745292"/>
                    <a:pt x="569166" y="778758"/>
                    <a:pt x="587482" y="808522"/>
                  </a:cubicBezTo>
                  <a:cubicBezTo>
                    <a:pt x="594260" y="819537"/>
                    <a:pt x="600078" y="831120"/>
                    <a:pt x="606732" y="842210"/>
                  </a:cubicBezTo>
                  <a:cubicBezTo>
                    <a:pt x="620560" y="865257"/>
                    <a:pt x="619516" y="854621"/>
                    <a:pt x="630795" y="890337"/>
                  </a:cubicBezTo>
                  <a:cubicBezTo>
                    <a:pt x="633627" y="899303"/>
                    <a:pt x="652254" y="975775"/>
                    <a:pt x="654858" y="991402"/>
                  </a:cubicBezTo>
                  <a:cubicBezTo>
                    <a:pt x="657246" y="1005731"/>
                    <a:pt x="658067" y="1020278"/>
                    <a:pt x="659671" y="1034716"/>
                  </a:cubicBezTo>
                  <a:cubicBezTo>
                    <a:pt x="658067" y="1079634"/>
                    <a:pt x="657783" y="1124618"/>
                    <a:pt x="654858" y="1169469"/>
                  </a:cubicBezTo>
                  <a:cubicBezTo>
                    <a:pt x="652967" y="1198461"/>
                    <a:pt x="649651" y="1227381"/>
                    <a:pt x="645233" y="1256097"/>
                  </a:cubicBezTo>
                  <a:cubicBezTo>
                    <a:pt x="643222" y="1269172"/>
                    <a:pt x="639242" y="1281878"/>
                    <a:pt x="635608" y="1294598"/>
                  </a:cubicBezTo>
                  <a:cubicBezTo>
                    <a:pt x="630017" y="1314167"/>
                    <a:pt x="620470" y="1339312"/>
                    <a:pt x="611545" y="1357162"/>
                  </a:cubicBezTo>
                  <a:cubicBezTo>
                    <a:pt x="607362" y="1365528"/>
                    <a:pt x="602296" y="1373442"/>
                    <a:pt x="597107" y="1381225"/>
                  </a:cubicBezTo>
                  <a:cubicBezTo>
                    <a:pt x="592658" y="1387899"/>
                    <a:pt x="587889" y="1394386"/>
                    <a:pt x="582669" y="1400476"/>
                  </a:cubicBezTo>
                  <a:cubicBezTo>
                    <a:pt x="571178" y="1413882"/>
                    <a:pt x="544269" y="1435453"/>
                    <a:pt x="534543" y="1443789"/>
                  </a:cubicBezTo>
                  <a:cubicBezTo>
                    <a:pt x="524918" y="1442185"/>
                    <a:pt x="514838" y="1442312"/>
                    <a:pt x="505667" y="1438977"/>
                  </a:cubicBezTo>
                  <a:cubicBezTo>
                    <a:pt x="496876" y="1435780"/>
                    <a:pt x="489970" y="1428722"/>
                    <a:pt x="481604" y="1424539"/>
                  </a:cubicBezTo>
                  <a:cubicBezTo>
                    <a:pt x="477067" y="1422270"/>
                    <a:pt x="471979" y="1421330"/>
                    <a:pt x="467166" y="1419726"/>
                  </a:cubicBezTo>
                  <a:cubicBezTo>
                    <a:pt x="462353" y="1397267"/>
                    <a:pt x="453047" y="1375316"/>
                    <a:pt x="452728" y="1352349"/>
                  </a:cubicBezTo>
                  <a:cubicBezTo>
                    <a:pt x="451124" y="1236846"/>
                    <a:pt x="451152" y="1121309"/>
                    <a:pt x="447915" y="1005840"/>
                  </a:cubicBezTo>
                  <a:cubicBezTo>
                    <a:pt x="443801" y="859119"/>
                    <a:pt x="448451" y="888198"/>
                    <a:pt x="433477" y="813335"/>
                  </a:cubicBezTo>
                  <a:cubicBezTo>
                    <a:pt x="420666" y="595514"/>
                    <a:pt x="438113" y="835935"/>
                    <a:pt x="419039" y="678581"/>
                  </a:cubicBezTo>
                  <a:cubicBezTo>
                    <a:pt x="414775" y="643400"/>
                    <a:pt x="412722" y="607986"/>
                    <a:pt x="409414" y="572703"/>
                  </a:cubicBezTo>
                  <a:cubicBezTo>
                    <a:pt x="407909" y="556651"/>
                    <a:pt x="404602" y="524577"/>
                    <a:pt x="404602" y="524577"/>
                  </a:cubicBezTo>
                  <a:cubicBezTo>
                    <a:pt x="401393" y="460409"/>
                    <a:pt x="397269" y="396280"/>
                    <a:pt x="394976" y="332072"/>
                  </a:cubicBezTo>
                  <a:cubicBezTo>
                    <a:pt x="393372" y="287154"/>
                    <a:pt x="392590" y="242199"/>
                    <a:pt x="390164" y="197318"/>
                  </a:cubicBezTo>
                  <a:cubicBezTo>
                    <a:pt x="389380" y="182812"/>
                    <a:pt x="386465" y="168488"/>
                    <a:pt x="385351" y="154004"/>
                  </a:cubicBezTo>
                  <a:cubicBezTo>
                    <a:pt x="383256" y="126766"/>
                    <a:pt x="382807" y="99413"/>
                    <a:pt x="380538" y="72189"/>
                  </a:cubicBezTo>
                  <a:cubicBezTo>
                    <a:pt x="379596" y="60885"/>
                    <a:pt x="377225" y="49745"/>
                    <a:pt x="375726" y="38501"/>
                  </a:cubicBezTo>
                  <a:cubicBezTo>
                    <a:pt x="374017" y="25681"/>
                    <a:pt x="372200" y="12869"/>
                    <a:pt x="370913" y="0"/>
                  </a:cubicBez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8" name="Shape 298"/>
        <p:cNvGrpSpPr/>
        <p:nvPr/>
      </p:nvGrpSpPr>
      <p:grpSpPr>
        <a:xfrm>
          <a:off x="0" y="0"/>
          <a:ext cx="0" cy="0"/>
          <a:chOff x="0" y="0"/>
          <a:chExt cx="0" cy="0"/>
        </a:xfrm>
      </p:grpSpPr>
      <p:sp>
        <p:nvSpPr>
          <p:cNvPr id="299" name="Google Shape;299;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or process">
  <p:cSld name="BLANK_4">
    <p:spTree>
      <p:nvGrpSpPr>
        <p:cNvPr id="300" name="Shape 300"/>
        <p:cNvGrpSpPr/>
        <p:nvPr/>
      </p:nvGrpSpPr>
      <p:grpSpPr>
        <a:xfrm>
          <a:off x="0" y="0"/>
          <a:ext cx="0" cy="0"/>
          <a:chOff x="0" y="0"/>
          <a:chExt cx="0" cy="0"/>
        </a:xfrm>
      </p:grpSpPr>
      <p:sp>
        <p:nvSpPr>
          <p:cNvPr id="301" name="Google Shape;301;p15"/>
          <p:cNvSpPr txBox="1"/>
          <p:nvPr>
            <p:ph idx="12" type="sldNum"/>
          </p:nvPr>
        </p:nvSpPr>
        <p:spPr>
          <a:xfrm>
            <a:off x="8110206"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302" name="Google Shape;302;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303" name="Google Shape;303;p15"/>
          <p:cNvSpPr txBox="1"/>
          <p:nvPr>
            <p:ph idx="1" type="body"/>
          </p:nvPr>
        </p:nvSpPr>
        <p:spPr>
          <a:xfrm>
            <a:off x="306550" y="2330857"/>
            <a:ext cx="1634700" cy="2412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55600" lvl="1" marL="914400" rtl="0">
              <a:spcBef>
                <a:spcPts val="1600"/>
              </a:spcBef>
              <a:spcAft>
                <a:spcPts val="0"/>
              </a:spcAft>
              <a:buSzPts val="2000"/>
              <a:buChar char="💡"/>
              <a:defRPr/>
            </a:lvl2pPr>
            <a:lvl3pPr indent="-355600" lvl="2" marL="1371600" rtl="0">
              <a:spcBef>
                <a:spcPts val="1600"/>
              </a:spcBef>
              <a:spcAft>
                <a:spcPts val="0"/>
              </a:spcAft>
              <a:buSzPts val="2000"/>
              <a:buChar char="💡"/>
              <a:defRPr/>
            </a:lvl3pPr>
            <a:lvl4pPr indent="-355600" lvl="3" marL="1828800" rtl="0">
              <a:spcBef>
                <a:spcPts val="1600"/>
              </a:spcBef>
              <a:spcAft>
                <a:spcPts val="0"/>
              </a:spcAft>
              <a:buSzPts val="2000"/>
              <a:buChar char="💡"/>
              <a:defRPr/>
            </a:lvl4pPr>
            <a:lvl5pPr indent="-355600" lvl="4" marL="2286000" rtl="0">
              <a:spcBef>
                <a:spcPts val="1600"/>
              </a:spcBef>
              <a:spcAft>
                <a:spcPts val="0"/>
              </a:spcAft>
              <a:buSzPts val="2000"/>
              <a:buChar char="💡"/>
              <a:defRPr/>
            </a:lvl5pPr>
            <a:lvl6pPr indent="-355600" lvl="5" marL="2743200" rtl="0">
              <a:spcBef>
                <a:spcPts val="1600"/>
              </a:spcBef>
              <a:spcAft>
                <a:spcPts val="0"/>
              </a:spcAft>
              <a:buSzPts val="2000"/>
              <a:buChar char="💡"/>
              <a:defRPr/>
            </a:lvl6pPr>
            <a:lvl7pPr indent="-355600" lvl="6" marL="3200400" rtl="0">
              <a:spcBef>
                <a:spcPts val="1600"/>
              </a:spcBef>
              <a:spcAft>
                <a:spcPts val="0"/>
              </a:spcAft>
              <a:buSzPts val="2000"/>
              <a:buChar char="💡"/>
              <a:defRPr/>
            </a:lvl7pPr>
            <a:lvl8pPr indent="-355600" lvl="7" marL="3657600" rtl="0">
              <a:spcBef>
                <a:spcPts val="1600"/>
              </a:spcBef>
              <a:spcAft>
                <a:spcPts val="0"/>
              </a:spcAft>
              <a:buSzPts val="2000"/>
              <a:buChar char="💡"/>
              <a:defRPr/>
            </a:lvl8pPr>
            <a:lvl9pPr indent="-355600" lvl="8" marL="4114800" rtl="0">
              <a:spcBef>
                <a:spcPts val="1600"/>
              </a:spcBef>
              <a:spcAft>
                <a:spcPts val="1600"/>
              </a:spcAft>
              <a:buSzPts val="2000"/>
              <a:buChar char="💡"/>
              <a:defRPr/>
            </a:lvl9pPr>
          </a:lstStyle>
          <a:p/>
        </p:txBody>
      </p:sp>
      <p:sp>
        <p:nvSpPr>
          <p:cNvPr id="304" name="Google Shape;304;p15"/>
          <p:cNvSpPr txBox="1"/>
          <p:nvPr>
            <p:ph idx="2" type="subTitle"/>
          </p:nvPr>
        </p:nvSpPr>
        <p:spPr>
          <a:xfrm>
            <a:off x="306550" y="1789000"/>
            <a:ext cx="1634700" cy="4668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b="1" sz="2400"/>
            </a:lvl1pPr>
            <a:lvl2pPr lvl="1" rtl="0" algn="ctr">
              <a:spcBef>
                <a:spcPts val="1600"/>
              </a:spcBef>
              <a:spcAft>
                <a:spcPts val="0"/>
              </a:spcAft>
              <a:buNone/>
              <a:defRPr b="1" sz="2400"/>
            </a:lvl2pPr>
            <a:lvl3pPr lvl="2" rtl="0" algn="ctr">
              <a:spcBef>
                <a:spcPts val="1600"/>
              </a:spcBef>
              <a:spcAft>
                <a:spcPts val="0"/>
              </a:spcAft>
              <a:buNone/>
              <a:defRPr b="1" sz="2400"/>
            </a:lvl3pPr>
            <a:lvl4pPr lvl="3" rtl="0" algn="ctr">
              <a:spcBef>
                <a:spcPts val="1600"/>
              </a:spcBef>
              <a:spcAft>
                <a:spcPts val="0"/>
              </a:spcAft>
              <a:buNone/>
              <a:defRPr b="1" sz="2400"/>
            </a:lvl4pPr>
            <a:lvl5pPr lvl="4" rtl="0" algn="ctr">
              <a:spcBef>
                <a:spcPts val="1600"/>
              </a:spcBef>
              <a:spcAft>
                <a:spcPts val="0"/>
              </a:spcAft>
              <a:buNone/>
              <a:defRPr b="1" sz="2400"/>
            </a:lvl5pPr>
            <a:lvl6pPr lvl="5" rtl="0" algn="ctr">
              <a:spcBef>
                <a:spcPts val="1600"/>
              </a:spcBef>
              <a:spcAft>
                <a:spcPts val="0"/>
              </a:spcAft>
              <a:buNone/>
              <a:defRPr b="1" sz="2400"/>
            </a:lvl6pPr>
            <a:lvl7pPr lvl="6" rtl="0" algn="ctr">
              <a:spcBef>
                <a:spcPts val="1600"/>
              </a:spcBef>
              <a:spcAft>
                <a:spcPts val="0"/>
              </a:spcAft>
              <a:buNone/>
              <a:defRPr b="1" sz="2400"/>
            </a:lvl7pPr>
            <a:lvl8pPr lvl="7" rtl="0" algn="ctr">
              <a:spcBef>
                <a:spcPts val="1600"/>
              </a:spcBef>
              <a:spcAft>
                <a:spcPts val="0"/>
              </a:spcAft>
              <a:buNone/>
              <a:defRPr b="1" sz="2400"/>
            </a:lvl8pPr>
            <a:lvl9pPr lvl="8" rtl="0" algn="ctr">
              <a:spcBef>
                <a:spcPts val="1600"/>
              </a:spcBef>
              <a:spcAft>
                <a:spcPts val="1600"/>
              </a:spcAft>
              <a:buNone/>
              <a:defRPr b="1" sz="2400"/>
            </a:lvl9pPr>
          </a:lstStyle>
          <a:p/>
        </p:txBody>
      </p:sp>
      <p:sp>
        <p:nvSpPr>
          <p:cNvPr id="305" name="Google Shape;305;p15"/>
          <p:cNvSpPr txBox="1"/>
          <p:nvPr>
            <p:ph idx="3" type="body"/>
          </p:nvPr>
        </p:nvSpPr>
        <p:spPr>
          <a:xfrm>
            <a:off x="2045455" y="2330857"/>
            <a:ext cx="1634700" cy="2412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55600" lvl="1" marL="914400" rtl="0">
              <a:spcBef>
                <a:spcPts val="1600"/>
              </a:spcBef>
              <a:spcAft>
                <a:spcPts val="0"/>
              </a:spcAft>
              <a:buSzPts val="2000"/>
              <a:buChar char="💡"/>
              <a:defRPr/>
            </a:lvl2pPr>
            <a:lvl3pPr indent="-355600" lvl="2" marL="1371600" rtl="0">
              <a:spcBef>
                <a:spcPts val="1600"/>
              </a:spcBef>
              <a:spcAft>
                <a:spcPts val="0"/>
              </a:spcAft>
              <a:buSzPts val="2000"/>
              <a:buChar char="💡"/>
              <a:defRPr/>
            </a:lvl3pPr>
            <a:lvl4pPr indent="-355600" lvl="3" marL="1828800" rtl="0">
              <a:spcBef>
                <a:spcPts val="1600"/>
              </a:spcBef>
              <a:spcAft>
                <a:spcPts val="0"/>
              </a:spcAft>
              <a:buSzPts val="2000"/>
              <a:buChar char="💡"/>
              <a:defRPr/>
            </a:lvl4pPr>
            <a:lvl5pPr indent="-355600" lvl="4" marL="2286000" rtl="0">
              <a:spcBef>
                <a:spcPts val="1600"/>
              </a:spcBef>
              <a:spcAft>
                <a:spcPts val="0"/>
              </a:spcAft>
              <a:buSzPts val="2000"/>
              <a:buChar char="💡"/>
              <a:defRPr/>
            </a:lvl5pPr>
            <a:lvl6pPr indent="-355600" lvl="5" marL="2743200" rtl="0">
              <a:spcBef>
                <a:spcPts val="1600"/>
              </a:spcBef>
              <a:spcAft>
                <a:spcPts val="0"/>
              </a:spcAft>
              <a:buSzPts val="2000"/>
              <a:buChar char="💡"/>
              <a:defRPr/>
            </a:lvl6pPr>
            <a:lvl7pPr indent="-355600" lvl="6" marL="3200400" rtl="0">
              <a:spcBef>
                <a:spcPts val="1600"/>
              </a:spcBef>
              <a:spcAft>
                <a:spcPts val="0"/>
              </a:spcAft>
              <a:buSzPts val="2000"/>
              <a:buChar char="💡"/>
              <a:defRPr/>
            </a:lvl7pPr>
            <a:lvl8pPr indent="-355600" lvl="7" marL="3657600" rtl="0">
              <a:spcBef>
                <a:spcPts val="1600"/>
              </a:spcBef>
              <a:spcAft>
                <a:spcPts val="0"/>
              </a:spcAft>
              <a:buSzPts val="2000"/>
              <a:buChar char="💡"/>
              <a:defRPr/>
            </a:lvl8pPr>
            <a:lvl9pPr indent="-355600" lvl="8" marL="4114800" rtl="0">
              <a:spcBef>
                <a:spcPts val="1600"/>
              </a:spcBef>
              <a:spcAft>
                <a:spcPts val="1600"/>
              </a:spcAft>
              <a:buSzPts val="2000"/>
              <a:buChar char="💡"/>
              <a:defRPr/>
            </a:lvl9pPr>
          </a:lstStyle>
          <a:p/>
        </p:txBody>
      </p:sp>
      <p:sp>
        <p:nvSpPr>
          <p:cNvPr id="306" name="Google Shape;306;p15"/>
          <p:cNvSpPr txBox="1"/>
          <p:nvPr>
            <p:ph idx="4" type="subTitle"/>
          </p:nvPr>
        </p:nvSpPr>
        <p:spPr>
          <a:xfrm>
            <a:off x="2045455" y="1789000"/>
            <a:ext cx="1634700" cy="4668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b="1" sz="2400"/>
            </a:lvl1pPr>
            <a:lvl2pPr lvl="1" rtl="0" algn="ctr">
              <a:spcBef>
                <a:spcPts val="1600"/>
              </a:spcBef>
              <a:spcAft>
                <a:spcPts val="0"/>
              </a:spcAft>
              <a:buNone/>
              <a:defRPr b="1" sz="2400"/>
            </a:lvl2pPr>
            <a:lvl3pPr lvl="2" rtl="0" algn="ctr">
              <a:spcBef>
                <a:spcPts val="1600"/>
              </a:spcBef>
              <a:spcAft>
                <a:spcPts val="0"/>
              </a:spcAft>
              <a:buNone/>
              <a:defRPr b="1" sz="2400"/>
            </a:lvl3pPr>
            <a:lvl4pPr lvl="3" rtl="0" algn="ctr">
              <a:spcBef>
                <a:spcPts val="1600"/>
              </a:spcBef>
              <a:spcAft>
                <a:spcPts val="0"/>
              </a:spcAft>
              <a:buNone/>
              <a:defRPr b="1" sz="2400"/>
            </a:lvl4pPr>
            <a:lvl5pPr lvl="4" rtl="0" algn="ctr">
              <a:spcBef>
                <a:spcPts val="1600"/>
              </a:spcBef>
              <a:spcAft>
                <a:spcPts val="0"/>
              </a:spcAft>
              <a:buNone/>
              <a:defRPr b="1" sz="2400"/>
            </a:lvl5pPr>
            <a:lvl6pPr lvl="5" rtl="0" algn="ctr">
              <a:spcBef>
                <a:spcPts val="1600"/>
              </a:spcBef>
              <a:spcAft>
                <a:spcPts val="0"/>
              </a:spcAft>
              <a:buNone/>
              <a:defRPr b="1" sz="2400"/>
            </a:lvl6pPr>
            <a:lvl7pPr lvl="6" rtl="0" algn="ctr">
              <a:spcBef>
                <a:spcPts val="1600"/>
              </a:spcBef>
              <a:spcAft>
                <a:spcPts val="0"/>
              </a:spcAft>
              <a:buNone/>
              <a:defRPr b="1" sz="2400"/>
            </a:lvl7pPr>
            <a:lvl8pPr lvl="7" rtl="0" algn="ctr">
              <a:spcBef>
                <a:spcPts val="1600"/>
              </a:spcBef>
              <a:spcAft>
                <a:spcPts val="0"/>
              </a:spcAft>
              <a:buNone/>
              <a:defRPr b="1" sz="2400"/>
            </a:lvl8pPr>
            <a:lvl9pPr lvl="8" rtl="0" algn="ctr">
              <a:spcBef>
                <a:spcPts val="1600"/>
              </a:spcBef>
              <a:spcAft>
                <a:spcPts val="1600"/>
              </a:spcAft>
              <a:buNone/>
              <a:defRPr b="1" sz="2400"/>
            </a:lvl9pPr>
          </a:lstStyle>
          <a:p/>
        </p:txBody>
      </p:sp>
      <p:sp>
        <p:nvSpPr>
          <p:cNvPr id="307" name="Google Shape;307;p15"/>
          <p:cNvSpPr txBox="1"/>
          <p:nvPr>
            <p:ph idx="5" type="body"/>
          </p:nvPr>
        </p:nvSpPr>
        <p:spPr>
          <a:xfrm>
            <a:off x="3784359" y="2330857"/>
            <a:ext cx="1634700" cy="2412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55600" lvl="1" marL="914400" rtl="0">
              <a:spcBef>
                <a:spcPts val="1600"/>
              </a:spcBef>
              <a:spcAft>
                <a:spcPts val="0"/>
              </a:spcAft>
              <a:buSzPts val="2000"/>
              <a:buChar char="💡"/>
              <a:defRPr/>
            </a:lvl2pPr>
            <a:lvl3pPr indent="-355600" lvl="2" marL="1371600" rtl="0">
              <a:spcBef>
                <a:spcPts val="1600"/>
              </a:spcBef>
              <a:spcAft>
                <a:spcPts val="0"/>
              </a:spcAft>
              <a:buSzPts val="2000"/>
              <a:buChar char="💡"/>
              <a:defRPr/>
            </a:lvl3pPr>
            <a:lvl4pPr indent="-355600" lvl="3" marL="1828800" rtl="0">
              <a:spcBef>
                <a:spcPts val="1600"/>
              </a:spcBef>
              <a:spcAft>
                <a:spcPts val="0"/>
              </a:spcAft>
              <a:buSzPts val="2000"/>
              <a:buChar char="💡"/>
              <a:defRPr/>
            </a:lvl4pPr>
            <a:lvl5pPr indent="-355600" lvl="4" marL="2286000" rtl="0">
              <a:spcBef>
                <a:spcPts val="1600"/>
              </a:spcBef>
              <a:spcAft>
                <a:spcPts val="0"/>
              </a:spcAft>
              <a:buSzPts val="2000"/>
              <a:buChar char="💡"/>
              <a:defRPr/>
            </a:lvl5pPr>
            <a:lvl6pPr indent="-355600" lvl="5" marL="2743200" rtl="0">
              <a:spcBef>
                <a:spcPts val="1600"/>
              </a:spcBef>
              <a:spcAft>
                <a:spcPts val="0"/>
              </a:spcAft>
              <a:buSzPts val="2000"/>
              <a:buChar char="💡"/>
              <a:defRPr/>
            </a:lvl6pPr>
            <a:lvl7pPr indent="-355600" lvl="6" marL="3200400" rtl="0">
              <a:spcBef>
                <a:spcPts val="1600"/>
              </a:spcBef>
              <a:spcAft>
                <a:spcPts val="0"/>
              </a:spcAft>
              <a:buSzPts val="2000"/>
              <a:buChar char="💡"/>
              <a:defRPr/>
            </a:lvl7pPr>
            <a:lvl8pPr indent="-355600" lvl="7" marL="3657600" rtl="0">
              <a:spcBef>
                <a:spcPts val="1600"/>
              </a:spcBef>
              <a:spcAft>
                <a:spcPts val="0"/>
              </a:spcAft>
              <a:buSzPts val="2000"/>
              <a:buChar char="💡"/>
              <a:defRPr/>
            </a:lvl8pPr>
            <a:lvl9pPr indent="-355600" lvl="8" marL="4114800" rtl="0">
              <a:spcBef>
                <a:spcPts val="1600"/>
              </a:spcBef>
              <a:spcAft>
                <a:spcPts val="1600"/>
              </a:spcAft>
              <a:buSzPts val="2000"/>
              <a:buChar char="💡"/>
              <a:defRPr/>
            </a:lvl9pPr>
          </a:lstStyle>
          <a:p/>
        </p:txBody>
      </p:sp>
      <p:sp>
        <p:nvSpPr>
          <p:cNvPr id="308" name="Google Shape;308;p15"/>
          <p:cNvSpPr txBox="1"/>
          <p:nvPr>
            <p:ph idx="6" type="subTitle"/>
          </p:nvPr>
        </p:nvSpPr>
        <p:spPr>
          <a:xfrm>
            <a:off x="3784359" y="1789000"/>
            <a:ext cx="1634700" cy="4668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b="1" sz="2400"/>
            </a:lvl1pPr>
            <a:lvl2pPr lvl="1" rtl="0" algn="ctr">
              <a:spcBef>
                <a:spcPts val="1600"/>
              </a:spcBef>
              <a:spcAft>
                <a:spcPts val="0"/>
              </a:spcAft>
              <a:buNone/>
              <a:defRPr b="1" sz="2400"/>
            </a:lvl2pPr>
            <a:lvl3pPr lvl="2" rtl="0" algn="ctr">
              <a:spcBef>
                <a:spcPts val="1600"/>
              </a:spcBef>
              <a:spcAft>
                <a:spcPts val="0"/>
              </a:spcAft>
              <a:buNone/>
              <a:defRPr b="1" sz="2400"/>
            </a:lvl3pPr>
            <a:lvl4pPr lvl="3" rtl="0" algn="ctr">
              <a:spcBef>
                <a:spcPts val="1600"/>
              </a:spcBef>
              <a:spcAft>
                <a:spcPts val="0"/>
              </a:spcAft>
              <a:buNone/>
              <a:defRPr b="1" sz="2400"/>
            </a:lvl4pPr>
            <a:lvl5pPr lvl="4" rtl="0" algn="ctr">
              <a:spcBef>
                <a:spcPts val="1600"/>
              </a:spcBef>
              <a:spcAft>
                <a:spcPts val="0"/>
              </a:spcAft>
              <a:buNone/>
              <a:defRPr b="1" sz="2400"/>
            </a:lvl5pPr>
            <a:lvl6pPr lvl="5" rtl="0" algn="ctr">
              <a:spcBef>
                <a:spcPts val="1600"/>
              </a:spcBef>
              <a:spcAft>
                <a:spcPts val="0"/>
              </a:spcAft>
              <a:buNone/>
              <a:defRPr b="1" sz="2400"/>
            </a:lvl6pPr>
            <a:lvl7pPr lvl="6" rtl="0" algn="ctr">
              <a:spcBef>
                <a:spcPts val="1600"/>
              </a:spcBef>
              <a:spcAft>
                <a:spcPts val="0"/>
              </a:spcAft>
              <a:buNone/>
              <a:defRPr b="1" sz="2400"/>
            </a:lvl7pPr>
            <a:lvl8pPr lvl="7" rtl="0" algn="ctr">
              <a:spcBef>
                <a:spcPts val="1600"/>
              </a:spcBef>
              <a:spcAft>
                <a:spcPts val="0"/>
              </a:spcAft>
              <a:buNone/>
              <a:defRPr b="1" sz="2400"/>
            </a:lvl8pPr>
            <a:lvl9pPr lvl="8" rtl="0" algn="ctr">
              <a:spcBef>
                <a:spcPts val="1600"/>
              </a:spcBef>
              <a:spcAft>
                <a:spcPts val="1600"/>
              </a:spcAft>
              <a:buNone/>
              <a:defRPr b="1" sz="2400"/>
            </a:lvl9pPr>
          </a:lstStyle>
          <a:p/>
        </p:txBody>
      </p:sp>
      <p:sp>
        <p:nvSpPr>
          <p:cNvPr id="309" name="Google Shape;309;p15"/>
          <p:cNvSpPr txBox="1"/>
          <p:nvPr>
            <p:ph idx="7" type="body"/>
          </p:nvPr>
        </p:nvSpPr>
        <p:spPr>
          <a:xfrm>
            <a:off x="5523264" y="2330857"/>
            <a:ext cx="1634700" cy="2412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55600" lvl="1" marL="914400" rtl="0">
              <a:spcBef>
                <a:spcPts val="1600"/>
              </a:spcBef>
              <a:spcAft>
                <a:spcPts val="0"/>
              </a:spcAft>
              <a:buSzPts val="2000"/>
              <a:buChar char="💡"/>
              <a:defRPr/>
            </a:lvl2pPr>
            <a:lvl3pPr indent="-355600" lvl="2" marL="1371600" rtl="0">
              <a:spcBef>
                <a:spcPts val="1600"/>
              </a:spcBef>
              <a:spcAft>
                <a:spcPts val="0"/>
              </a:spcAft>
              <a:buSzPts val="2000"/>
              <a:buChar char="💡"/>
              <a:defRPr/>
            </a:lvl3pPr>
            <a:lvl4pPr indent="-355600" lvl="3" marL="1828800" rtl="0">
              <a:spcBef>
                <a:spcPts val="1600"/>
              </a:spcBef>
              <a:spcAft>
                <a:spcPts val="0"/>
              </a:spcAft>
              <a:buSzPts val="2000"/>
              <a:buChar char="💡"/>
              <a:defRPr/>
            </a:lvl4pPr>
            <a:lvl5pPr indent="-355600" lvl="4" marL="2286000" rtl="0">
              <a:spcBef>
                <a:spcPts val="1600"/>
              </a:spcBef>
              <a:spcAft>
                <a:spcPts val="0"/>
              </a:spcAft>
              <a:buSzPts val="2000"/>
              <a:buChar char="💡"/>
              <a:defRPr/>
            </a:lvl5pPr>
            <a:lvl6pPr indent="-355600" lvl="5" marL="2743200" rtl="0">
              <a:spcBef>
                <a:spcPts val="1600"/>
              </a:spcBef>
              <a:spcAft>
                <a:spcPts val="0"/>
              </a:spcAft>
              <a:buSzPts val="2000"/>
              <a:buChar char="💡"/>
              <a:defRPr/>
            </a:lvl6pPr>
            <a:lvl7pPr indent="-355600" lvl="6" marL="3200400" rtl="0">
              <a:spcBef>
                <a:spcPts val="1600"/>
              </a:spcBef>
              <a:spcAft>
                <a:spcPts val="0"/>
              </a:spcAft>
              <a:buSzPts val="2000"/>
              <a:buChar char="💡"/>
              <a:defRPr/>
            </a:lvl7pPr>
            <a:lvl8pPr indent="-355600" lvl="7" marL="3657600" rtl="0">
              <a:spcBef>
                <a:spcPts val="1600"/>
              </a:spcBef>
              <a:spcAft>
                <a:spcPts val="0"/>
              </a:spcAft>
              <a:buSzPts val="2000"/>
              <a:buChar char="💡"/>
              <a:defRPr/>
            </a:lvl8pPr>
            <a:lvl9pPr indent="-355600" lvl="8" marL="4114800" rtl="0">
              <a:spcBef>
                <a:spcPts val="1600"/>
              </a:spcBef>
              <a:spcAft>
                <a:spcPts val="1600"/>
              </a:spcAft>
              <a:buSzPts val="2000"/>
              <a:buChar char="💡"/>
              <a:defRPr/>
            </a:lvl9pPr>
          </a:lstStyle>
          <a:p/>
        </p:txBody>
      </p:sp>
      <p:sp>
        <p:nvSpPr>
          <p:cNvPr id="310" name="Google Shape;310;p15"/>
          <p:cNvSpPr txBox="1"/>
          <p:nvPr>
            <p:ph idx="8" type="subTitle"/>
          </p:nvPr>
        </p:nvSpPr>
        <p:spPr>
          <a:xfrm>
            <a:off x="5523264" y="1789000"/>
            <a:ext cx="1634700" cy="4668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b="1" sz="2400"/>
            </a:lvl1pPr>
            <a:lvl2pPr lvl="1" rtl="0" algn="ctr">
              <a:spcBef>
                <a:spcPts val="1600"/>
              </a:spcBef>
              <a:spcAft>
                <a:spcPts val="0"/>
              </a:spcAft>
              <a:buNone/>
              <a:defRPr b="1" sz="2400"/>
            </a:lvl2pPr>
            <a:lvl3pPr lvl="2" rtl="0" algn="ctr">
              <a:spcBef>
                <a:spcPts val="1600"/>
              </a:spcBef>
              <a:spcAft>
                <a:spcPts val="0"/>
              </a:spcAft>
              <a:buNone/>
              <a:defRPr b="1" sz="2400"/>
            </a:lvl3pPr>
            <a:lvl4pPr lvl="3" rtl="0" algn="ctr">
              <a:spcBef>
                <a:spcPts val="1600"/>
              </a:spcBef>
              <a:spcAft>
                <a:spcPts val="0"/>
              </a:spcAft>
              <a:buNone/>
              <a:defRPr b="1" sz="2400"/>
            </a:lvl4pPr>
            <a:lvl5pPr lvl="4" rtl="0" algn="ctr">
              <a:spcBef>
                <a:spcPts val="1600"/>
              </a:spcBef>
              <a:spcAft>
                <a:spcPts val="0"/>
              </a:spcAft>
              <a:buNone/>
              <a:defRPr b="1" sz="2400"/>
            </a:lvl5pPr>
            <a:lvl6pPr lvl="5" rtl="0" algn="ctr">
              <a:spcBef>
                <a:spcPts val="1600"/>
              </a:spcBef>
              <a:spcAft>
                <a:spcPts val="0"/>
              </a:spcAft>
              <a:buNone/>
              <a:defRPr b="1" sz="2400"/>
            </a:lvl6pPr>
            <a:lvl7pPr lvl="6" rtl="0" algn="ctr">
              <a:spcBef>
                <a:spcPts val="1600"/>
              </a:spcBef>
              <a:spcAft>
                <a:spcPts val="0"/>
              </a:spcAft>
              <a:buNone/>
              <a:defRPr b="1" sz="2400"/>
            </a:lvl7pPr>
            <a:lvl8pPr lvl="7" rtl="0" algn="ctr">
              <a:spcBef>
                <a:spcPts val="1600"/>
              </a:spcBef>
              <a:spcAft>
                <a:spcPts val="0"/>
              </a:spcAft>
              <a:buNone/>
              <a:defRPr b="1" sz="2400"/>
            </a:lvl8pPr>
            <a:lvl9pPr lvl="8" rtl="0" algn="ctr">
              <a:spcBef>
                <a:spcPts val="1600"/>
              </a:spcBef>
              <a:spcAft>
                <a:spcPts val="1600"/>
              </a:spcAft>
              <a:buNone/>
              <a:defRPr b="1" sz="2400"/>
            </a:lvl9pPr>
          </a:lstStyle>
          <a:p/>
        </p:txBody>
      </p:sp>
      <p:sp>
        <p:nvSpPr>
          <p:cNvPr id="311" name="Google Shape;311;p15"/>
          <p:cNvSpPr txBox="1"/>
          <p:nvPr>
            <p:ph idx="9" type="body"/>
          </p:nvPr>
        </p:nvSpPr>
        <p:spPr>
          <a:xfrm>
            <a:off x="7262169" y="2330857"/>
            <a:ext cx="1634700" cy="2412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55600" lvl="1" marL="914400" rtl="0">
              <a:spcBef>
                <a:spcPts val="1600"/>
              </a:spcBef>
              <a:spcAft>
                <a:spcPts val="0"/>
              </a:spcAft>
              <a:buSzPts val="2000"/>
              <a:buChar char="💡"/>
              <a:defRPr/>
            </a:lvl2pPr>
            <a:lvl3pPr indent="-355600" lvl="2" marL="1371600" rtl="0">
              <a:spcBef>
                <a:spcPts val="1600"/>
              </a:spcBef>
              <a:spcAft>
                <a:spcPts val="0"/>
              </a:spcAft>
              <a:buSzPts val="2000"/>
              <a:buChar char="💡"/>
              <a:defRPr/>
            </a:lvl3pPr>
            <a:lvl4pPr indent="-355600" lvl="3" marL="1828800" rtl="0">
              <a:spcBef>
                <a:spcPts val="1600"/>
              </a:spcBef>
              <a:spcAft>
                <a:spcPts val="0"/>
              </a:spcAft>
              <a:buSzPts val="2000"/>
              <a:buChar char="💡"/>
              <a:defRPr/>
            </a:lvl4pPr>
            <a:lvl5pPr indent="-355600" lvl="4" marL="2286000" rtl="0">
              <a:spcBef>
                <a:spcPts val="1600"/>
              </a:spcBef>
              <a:spcAft>
                <a:spcPts val="0"/>
              </a:spcAft>
              <a:buSzPts val="2000"/>
              <a:buChar char="💡"/>
              <a:defRPr/>
            </a:lvl5pPr>
            <a:lvl6pPr indent="-355600" lvl="5" marL="2743200" rtl="0">
              <a:spcBef>
                <a:spcPts val="1600"/>
              </a:spcBef>
              <a:spcAft>
                <a:spcPts val="0"/>
              </a:spcAft>
              <a:buSzPts val="2000"/>
              <a:buChar char="💡"/>
              <a:defRPr/>
            </a:lvl6pPr>
            <a:lvl7pPr indent="-355600" lvl="6" marL="3200400" rtl="0">
              <a:spcBef>
                <a:spcPts val="1600"/>
              </a:spcBef>
              <a:spcAft>
                <a:spcPts val="0"/>
              </a:spcAft>
              <a:buSzPts val="2000"/>
              <a:buChar char="💡"/>
              <a:defRPr/>
            </a:lvl7pPr>
            <a:lvl8pPr indent="-355600" lvl="7" marL="3657600" rtl="0">
              <a:spcBef>
                <a:spcPts val="1600"/>
              </a:spcBef>
              <a:spcAft>
                <a:spcPts val="0"/>
              </a:spcAft>
              <a:buSzPts val="2000"/>
              <a:buChar char="💡"/>
              <a:defRPr/>
            </a:lvl8pPr>
            <a:lvl9pPr indent="-355600" lvl="8" marL="4114800" rtl="0">
              <a:spcBef>
                <a:spcPts val="1600"/>
              </a:spcBef>
              <a:spcAft>
                <a:spcPts val="1600"/>
              </a:spcAft>
              <a:buSzPts val="2000"/>
              <a:buChar char="💡"/>
              <a:defRPr/>
            </a:lvl9pPr>
          </a:lstStyle>
          <a:p/>
        </p:txBody>
      </p:sp>
      <p:sp>
        <p:nvSpPr>
          <p:cNvPr id="312" name="Google Shape;312;p15"/>
          <p:cNvSpPr txBox="1"/>
          <p:nvPr>
            <p:ph idx="13" type="subTitle"/>
          </p:nvPr>
        </p:nvSpPr>
        <p:spPr>
          <a:xfrm>
            <a:off x="7262169" y="1789000"/>
            <a:ext cx="1634700" cy="4668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b="1" sz="2400"/>
            </a:lvl1pPr>
            <a:lvl2pPr lvl="1" rtl="0" algn="ctr">
              <a:spcBef>
                <a:spcPts val="1600"/>
              </a:spcBef>
              <a:spcAft>
                <a:spcPts val="0"/>
              </a:spcAft>
              <a:buNone/>
              <a:defRPr b="1" sz="2400"/>
            </a:lvl2pPr>
            <a:lvl3pPr lvl="2" rtl="0" algn="ctr">
              <a:spcBef>
                <a:spcPts val="1600"/>
              </a:spcBef>
              <a:spcAft>
                <a:spcPts val="0"/>
              </a:spcAft>
              <a:buNone/>
              <a:defRPr b="1" sz="2400"/>
            </a:lvl3pPr>
            <a:lvl4pPr lvl="3" rtl="0" algn="ctr">
              <a:spcBef>
                <a:spcPts val="1600"/>
              </a:spcBef>
              <a:spcAft>
                <a:spcPts val="0"/>
              </a:spcAft>
              <a:buNone/>
              <a:defRPr b="1" sz="2400"/>
            </a:lvl4pPr>
            <a:lvl5pPr lvl="4" rtl="0" algn="ctr">
              <a:spcBef>
                <a:spcPts val="1600"/>
              </a:spcBef>
              <a:spcAft>
                <a:spcPts val="0"/>
              </a:spcAft>
              <a:buNone/>
              <a:defRPr b="1" sz="2400"/>
            </a:lvl5pPr>
            <a:lvl6pPr lvl="5" rtl="0" algn="ctr">
              <a:spcBef>
                <a:spcPts val="1600"/>
              </a:spcBef>
              <a:spcAft>
                <a:spcPts val="0"/>
              </a:spcAft>
              <a:buNone/>
              <a:defRPr b="1" sz="2400"/>
            </a:lvl6pPr>
            <a:lvl7pPr lvl="6" rtl="0" algn="ctr">
              <a:spcBef>
                <a:spcPts val="1600"/>
              </a:spcBef>
              <a:spcAft>
                <a:spcPts val="0"/>
              </a:spcAft>
              <a:buNone/>
              <a:defRPr b="1" sz="2400"/>
            </a:lvl7pPr>
            <a:lvl8pPr lvl="7" rtl="0" algn="ctr">
              <a:spcBef>
                <a:spcPts val="1600"/>
              </a:spcBef>
              <a:spcAft>
                <a:spcPts val="0"/>
              </a:spcAft>
              <a:buNone/>
              <a:defRPr b="1" sz="2400"/>
            </a:lvl8pPr>
            <a:lvl9pPr lvl="8" rtl="0" algn="ctr">
              <a:spcBef>
                <a:spcPts val="1600"/>
              </a:spcBef>
              <a:spcAft>
                <a:spcPts val="1600"/>
              </a:spcAft>
              <a:buNone/>
              <a:defRPr b="1" sz="2400"/>
            </a:lvl9pPr>
          </a:lstStyle>
          <a:p/>
        </p:txBody>
      </p:sp>
      <p:pic>
        <p:nvPicPr>
          <p:cNvPr descr="Imagen que contiene cubierto, papel, puesto, blanco&#10;&#10;Descripción generada automáticamente" id="313" name="Google Shape;313;p15"/>
          <p:cNvPicPr preferRelativeResize="0"/>
          <p:nvPr/>
        </p:nvPicPr>
        <p:blipFill rotWithShape="1">
          <a:blip r:embed="rId2">
            <a:alphaModFix/>
          </a:blip>
          <a:srcRect b="0" l="0" r="0" t="0"/>
          <a:stretch/>
        </p:blipFill>
        <p:spPr>
          <a:xfrm rot="-5400000">
            <a:off x="536813" y="1562012"/>
            <a:ext cx="1174150" cy="1273477"/>
          </a:xfrm>
          <a:prstGeom prst="rect">
            <a:avLst/>
          </a:prstGeom>
          <a:noFill/>
          <a:ln>
            <a:noFill/>
          </a:ln>
        </p:spPr>
      </p:pic>
      <p:pic>
        <p:nvPicPr>
          <p:cNvPr descr="Imagen que contiene cubierto, papel, puesto, blanco&#10;&#10;Descripción generada automáticamente" id="314" name="Google Shape;314;p15"/>
          <p:cNvPicPr preferRelativeResize="0"/>
          <p:nvPr/>
        </p:nvPicPr>
        <p:blipFill rotWithShape="1">
          <a:blip r:embed="rId2">
            <a:alphaModFix/>
          </a:blip>
          <a:srcRect b="0" l="0" r="0" t="0"/>
          <a:stretch/>
        </p:blipFill>
        <p:spPr>
          <a:xfrm rot="-163482">
            <a:off x="4014638" y="1562013"/>
            <a:ext cx="1174149" cy="1273479"/>
          </a:xfrm>
          <a:prstGeom prst="rect">
            <a:avLst/>
          </a:prstGeom>
          <a:noFill/>
          <a:ln>
            <a:noFill/>
          </a:ln>
        </p:spPr>
      </p:pic>
      <p:pic>
        <p:nvPicPr>
          <p:cNvPr descr="Imagen que contiene cubierto, papel, puesto, blanco&#10;&#10;Descripción generada automáticamente" id="315" name="Google Shape;315;p15"/>
          <p:cNvPicPr preferRelativeResize="0"/>
          <p:nvPr/>
        </p:nvPicPr>
        <p:blipFill rotWithShape="1">
          <a:blip r:embed="rId2">
            <a:alphaModFix/>
          </a:blip>
          <a:srcRect b="0" l="0" r="0" t="0"/>
          <a:stretch/>
        </p:blipFill>
        <p:spPr>
          <a:xfrm rot="5400000">
            <a:off x="5753538" y="1561999"/>
            <a:ext cx="1174150" cy="1273477"/>
          </a:xfrm>
          <a:prstGeom prst="rect">
            <a:avLst/>
          </a:prstGeom>
          <a:noFill/>
          <a:ln>
            <a:noFill/>
          </a:ln>
        </p:spPr>
      </p:pic>
      <p:pic>
        <p:nvPicPr>
          <p:cNvPr descr="Imagen que contiene cubierto, papel, puesto, blanco&#10;&#10;Descripción generada automáticamente" id="316" name="Google Shape;316;p15"/>
          <p:cNvPicPr preferRelativeResize="0"/>
          <p:nvPr/>
        </p:nvPicPr>
        <p:blipFill rotWithShape="1">
          <a:blip r:embed="rId2">
            <a:alphaModFix/>
          </a:blip>
          <a:srcRect b="0" l="0" r="0" t="0"/>
          <a:stretch/>
        </p:blipFill>
        <p:spPr>
          <a:xfrm rot="10800000">
            <a:off x="7492463" y="1561999"/>
            <a:ext cx="1174150" cy="1273477"/>
          </a:xfrm>
          <a:prstGeom prst="rect">
            <a:avLst/>
          </a:prstGeom>
          <a:noFill/>
          <a:ln>
            <a:noFill/>
          </a:ln>
        </p:spPr>
      </p:pic>
      <p:pic>
        <p:nvPicPr>
          <p:cNvPr descr="Imagen que contiene crema, papel, rosquilla, tabla&#10;&#10;Descripción generada automáticamente" id="317" name="Google Shape;317;p15"/>
          <p:cNvPicPr preferRelativeResize="0"/>
          <p:nvPr/>
        </p:nvPicPr>
        <p:blipFill rotWithShape="1">
          <a:blip r:embed="rId3">
            <a:alphaModFix/>
          </a:blip>
          <a:srcRect b="0" l="0" r="0" t="0"/>
          <a:stretch/>
        </p:blipFill>
        <p:spPr>
          <a:xfrm>
            <a:off x="2233200" y="1628774"/>
            <a:ext cx="1446949" cy="13321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BLANK_3">
    <p:spTree>
      <p:nvGrpSpPr>
        <p:cNvPr id="318" name="Shape 318"/>
        <p:cNvGrpSpPr/>
        <p:nvPr/>
      </p:nvGrpSpPr>
      <p:grpSpPr>
        <a:xfrm>
          <a:off x="0" y="0"/>
          <a:ext cx="0" cy="0"/>
          <a:chOff x="0" y="0"/>
          <a:chExt cx="0" cy="0"/>
        </a:xfrm>
      </p:grpSpPr>
      <p:sp>
        <p:nvSpPr>
          <p:cNvPr id="319" name="Google Shape;319;p16"/>
          <p:cNvSpPr/>
          <p:nvPr/>
        </p:nvSpPr>
        <p:spPr>
          <a:xfrm rot="10800000">
            <a:off x="4481602" y="1280700"/>
            <a:ext cx="170700" cy="108000"/>
          </a:xfrm>
          <a:prstGeom prst="pie">
            <a:avLst>
              <a:gd fmla="val 0" name="adj1"/>
              <a:gd fmla="val 10709559" name="adj2"/>
            </a:avLst>
          </a:prstGeom>
          <a:noFill/>
          <a:ln cap="flat" cmpd="sng" w="381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20" name="Google Shape;320;p16"/>
          <p:cNvSpPr/>
          <p:nvPr/>
        </p:nvSpPr>
        <p:spPr>
          <a:xfrm rot="5400000">
            <a:off x="4535628" y="1241937"/>
            <a:ext cx="54000" cy="248700"/>
          </a:xfrm>
          <a:prstGeom prst="roundRect">
            <a:avLst>
              <a:gd fmla="val 50000" name="adj"/>
            </a:avLst>
          </a:prstGeom>
          <a:noFill/>
          <a:ln cap="flat" cmpd="sng" w="381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21" name="Google Shape;321;p16"/>
          <p:cNvSpPr/>
          <p:nvPr/>
        </p:nvSpPr>
        <p:spPr>
          <a:xfrm rot="5400000">
            <a:off x="4543408" y="1290634"/>
            <a:ext cx="45000" cy="266700"/>
          </a:xfrm>
          <a:prstGeom prst="roundRect">
            <a:avLst>
              <a:gd fmla="val 50000" name="adj"/>
            </a:avLst>
          </a:prstGeom>
          <a:noFill/>
          <a:ln cap="flat" cmpd="sng" w="381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22" name="Google Shape;322;p16"/>
          <p:cNvSpPr/>
          <p:nvPr/>
        </p:nvSpPr>
        <p:spPr>
          <a:xfrm rot="5400000">
            <a:off x="4543764" y="1344301"/>
            <a:ext cx="45000" cy="266700"/>
          </a:xfrm>
          <a:prstGeom prst="roundRect">
            <a:avLst>
              <a:gd fmla="val 50000" name="adj"/>
            </a:avLst>
          </a:prstGeom>
          <a:noFill/>
          <a:ln cap="flat" cmpd="sng" w="381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323" name="Google Shape;323;p16"/>
          <p:cNvCxnSpPr>
            <a:endCxn id="319" idx="1"/>
          </p:cNvCxnSpPr>
          <p:nvPr/>
        </p:nvCxnSpPr>
        <p:spPr>
          <a:xfrm flipH="1">
            <a:off x="4566952" y="0"/>
            <a:ext cx="9000" cy="1280700"/>
          </a:xfrm>
          <a:prstGeom prst="straightConnector1">
            <a:avLst/>
          </a:prstGeom>
          <a:noFill/>
          <a:ln cap="flat" cmpd="sng" w="38100">
            <a:solidFill>
              <a:srgbClr val="FFFFFF"/>
            </a:solidFill>
            <a:prstDash val="solid"/>
            <a:miter lim="800000"/>
            <a:headEnd len="sm" w="sm" type="none"/>
            <a:tailEnd len="sm" w="sm" type="none"/>
          </a:ln>
        </p:spPr>
      </p:cxnSp>
      <p:cxnSp>
        <p:nvCxnSpPr>
          <p:cNvPr id="324" name="Google Shape;324;p16"/>
          <p:cNvCxnSpPr/>
          <p:nvPr/>
        </p:nvCxnSpPr>
        <p:spPr>
          <a:xfrm rot="10800000">
            <a:off x="5138182" y="1915775"/>
            <a:ext cx="200700" cy="0"/>
          </a:xfrm>
          <a:prstGeom prst="straightConnector1">
            <a:avLst/>
          </a:prstGeom>
          <a:noFill/>
          <a:ln cap="rnd" cmpd="sng" w="38100">
            <a:solidFill>
              <a:srgbClr val="FFFFFF"/>
            </a:solidFill>
            <a:prstDash val="solid"/>
            <a:bevel/>
            <a:headEnd len="sm" w="sm" type="none"/>
            <a:tailEnd len="sm" w="sm" type="none"/>
          </a:ln>
        </p:spPr>
      </p:cxnSp>
      <p:cxnSp>
        <p:nvCxnSpPr>
          <p:cNvPr id="325" name="Google Shape;325;p16"/>
          <p:cNvCxnSpPr/>
          <p:nvPr/>
        </p:nvCxnSpPr>
        <p:spPr>
          <a:xfrm rot="10800000">
            <a:off x="5141291" y="2082727"/>
            <a:ext cx="236700" cy="63000"/>
          </a:xfrm>
          <a:prstGeom prst="straightConnector1">
            <a:avLst/>
          </a:prstGeom>
          <a:noFill/>
          <a:ln cap="rnd" cmpd="sng" w="38100">
            <a:solidFill>
              <a:srgbClr val="FFFFFF"/>
            </a:solidFill>
            <a:prstDash val="solid"/>
            <a:bevel/>
            <a:headEnd len="sm" w="sm" type="none"/>
            <a:tailEnd len="sm" w="sm" type="none"/>
          </a:ln>
        </p:spPr>
      </p:cxnSp>
      <p:cxnSp>
        <p:nvCxnSpPr>
          <p:cNvPr id="326" name="Google Shape;326;p16"/>
          <p:cNvCxnSpPr/>
          <p:nvPr/>
        </p:nvCxnSpPr>
        <p:spPr>
          <a:xfrm rot="10800000">
            <a:off x="5057125" y="2264743"/>
            <a:ext cx="254700" cy="171000"/>
          </a:xfrm>
          <a:prstGeom prst="straightConnector1">
            <a:avLst/>
          </a:prstGeom>
          <a:noFill/>
          <a:ln cap="rnd" cmpd="sng" w="38100">
            <a:solidFill>
              <a:srgbClr val="FFFFFF"/>
            </a:solidFill>
            <a:prstDash val="solid"/>
            <a:bevel/>
            <a:headEnd len="sm" w="sm" type="none"/>
            <a:tailEnd len="sm" w="sm" type="none"/>
          </a:ln>
        </p:spPr>
      </p:cxnSp>
      <p:cxnSp>
        <p:nvCxnSpPr>
          <p:cNvPr id="327" name="Google Shape;327;p16"/>
          <p:cNvCxnSpPr/>
          <p:nvPr/>
        </p:nvCxnSpPr>
        <p:spPr>
          <a:xfrm rot="10800000">
            <a:off x="4924225" y="2404036"/>
            <a:ext cx="182700" cy="294000"/>
          </a:xfrm>
          <a:prstGeom prst="straightConnector1">
            <a:avLst/>
          </a:prstGeom>
          <a:noFill/>
          <a:ln cap="rnd" cmpd="sng" w="38100">
            <a:solidFill>
              <a:srgbClr val="FFFFFF"/>
            </a:solidFill>
            <a:prstDash val="solid"/>
            <a:bevel/>
            <a:headEnd len="sm" w="sm" type="none"/>
            <a:tailEnd len="sm" w="sm" type="none"/>
          </a:ln>
        </p:spPr>
      </p:cxnSp>
      <p:cxnSp>
        <p:nvCxnSpPr>
          <p:cNvPr id="328" name="Google Shape;328;p16"/>
          <p:cNvCxnSpPr/>
          <p:nvPr/>
        </p:nvCxnSpPr>
        <p:spPr>
          <a:xfrm rot="10800000">
            <a:off x="4597897" y="2547745"/>
            <a:ext cx="0" cy="210000"/>
          </a:xfrm>
          <a:prstGeom prst="straightConnector1">
            <a:avLst/>
          </a:prstGeom>
          <a:noFill/>
          <a:ln cap="rnd" cmpd="sng" w="38100">
            <a:solidFill>
              <a:srgbClr val="FFFFFF"/>
            </a:solidFill>
            <a:prstDash val="solid"/>
            <a:bevel/>
            <a:headEnd len="sm" w="sm" type="none"/>
            <a:tailEnd len="sm" w="sm" type="none"/>
          </a:ln>
        </p:spPr>
      </p:cxnSp>
      <p:cxnSp>
        <p:nvCxnSpPr>
          <p:cNvPr id="329" name="Google Shape;329;p16"/>
          <p:cNvCxnSpPr/>
          <p:nvPr/>
        </p:nvCxnSpPr>
        <p:spPr>
          <a:xfrm rot="10800000">
            <a:off x="4766052" y="2528301"/>
            <a:ext cx="57000" cy="174000"/>
          </a:xfrm>
          <a:prstGeom prst="straightConnector1">
            <a:avLst/>
          </a:prstGeom>
          <a:noFill/>
          <a:ln cap="rnd" cmpd="sng" w="38100">
            <a:solidFill>
              <a:srgbClr val="FFFFFF"/>
            </a:solidFill>
            <a:prstDash val="solid"/>
            <a:bevel/>
            <a:headEnd len="sm" w="sm" type="none"/>
            <a:tailEnd len="sm" w="sm" type="none"/>
          </a:ln>
        </p:spPr>
      </p:cxnSp>
      <p:grpSp>
        <p:nvGrpSpPr>
          <p:cNvPr id="330" name="Google Shape;330;p16"/>
          <p:cNvGrpSpPr/>
          <p:nvPr/>
        </p:nvGrpSpPr>
        <p:grpSpPr>
          <a:xfrm flipH="1">
            <a:off x="3766002" y="1895854"/>
            <a:ext cx="611151" cy="785975"/>
            <a:chOff x="3523532" y="4398405"/>
            <a:chExt cx="1733763" cy="2233518"/>
          </a:xfrm>
        </p:grpSpPr>
        <p:cxnSp>
          <p:nvCxnSpPr>
            <p:cNvPr id="331" name="Google Shape;331;p16"/>
            <p:cNvCxnSpPr/>
            <p:nvPr/>
          </p:nvCxnSpPr>
          <p:spPr>
            <a:xfrm rot="10800000">
              <a:off x="4578136" y="4398405"/>
              <a:ext cx="568200" cy="0"/>
            </a:xfrm>
            <a:prstGeom prst="straightConnector1">
              <a:avLst/>
            </a:prstGeom>
            <a:noFill/>
            <a:ln cap="rnd" cmpd="sng" w="38100">
              <a:solidFill>
                <a:srgbClr val="FFFFFF"/>
              </a:solidFill>
              <a:prstDash val="solid"/>
              <a:bevel/>
              <a:headEnd len="sm" w="sm" type="none"/>
              <a:tailEnd len="sm" w="sm" type="none"/>
            </a:ln>
          </p:spPr>
        </p:cxnSp>
        <p:cxnSp>
          <p:nvCxnSpPr>
            <p:cNvPr id="332" name="Google Shape;332;p16"/>
            <p:cNvCxnSpPr/>
            <p:nvPr/>
          </p:nvCxnSpPr>
          <p:spPr>
            <a:xfrm rot="10800000">
              <a:off x="4585295" y="4877704"/>
              <a:ext cx="672000" cy="173700"/>
            </a:xfrm>
            <a:prstGeom prst="straightConnector1">
              <a:avLst/>
            </a:prstGeom>
            <a:noFill/>
            <a:ln cap="rnd" cmpd="sng" w="38100">
              <a:solidFill>
                <a:srgbClr val="FFFFFF"/>
              </a:solidFill>
              <a:prstDash val="solid"/>
              <a:bevel/>
              <a:headEnd len="sm" w="sm" type="none"/>
              <a:tailEnd len="sm" w="sm" type="none"/>
            </a:ln>
          </p:spPr>
        </p:cxnSp>
        <p:cxnSp>
          <p:nvCxnSpPr>
            <p:cNvPr id="333" name="Google Shape;333;p16"/>
            <p:cNvCxnSpPr/>
            <p:nvPr/>
          </p:nvCxnSpPr>
          <p:spPr>
            <a:xfrm rot="10800000">
              <a:off x="4348970" y="5384470"/>
              <a:ext cx="720600" cy="490500"/>
            </a:xfrm>
            <a:prstGeom prst="straightConnector1">
              <a:avLst/>
            </a:prstGeom>
            <a:noFill/>
            <a:ln cap="rnd" cmpd="sng" w="38100">
              <a:solidFill>
                <a:srgbClr val="FFFFFF"/>
              </a:solidFill>
              <a:prstDash val="solid"/>
              <a:bevel/>
              <a:headEnd len="sm" w="sm" type="none"/>
              <a:tailEnd len="sm" w="sm" type="none"/>
            </a:ln>
          </p:spPr>
        </p:cxnSp>
        <p:cxnSp>
          <p:nvCxnSpPr>
            <p:cNvPr id="334" name="Google Shape;334;p16"/>
            <p:cNvCxnSpPr/>
            <p:nvPr/>
          </p:nvCxnSpPr>
          <p:spPr>
            <a:xfrm rot="10800000">
              <a:off x="3969530" y="5788212"/>
              <a:ext cx="518700" cy="831600"/>
            </a:xfrm>
            <a:prstGeom prst="straightConnector1">
              <a:avLst/>
            </a:prstGeom>
            <a:noFill/>
            <a:ln cap="rnd" cmpd="sng" w="38100">
              <a:solidFill>
                <a:srgbClr val="FFFFFF"/>
              </a:solidFill>
              <a:prstDash val="solid"/>
              <a:bevel/>
              <a:headEnd len="sm" w="sm" type="none"/>
              <a:tailEnd len="sm" w="sm" type="none"/>
            </a:ln>
          </p:spPr>
        </p:cxnSp>
        <p:cxnSp>
          <p:nvCxnSpPr>
            <p:cNvPr id="335" name="Google Shape;335;p16"/>
            <p:cNvCxnSpPr/>
            <p:nvPr/>
          </p:nvCxnSpPr>
          <p:spPr>
            <a:xfrm rot="10800000">
              <a:off x="3523532" y="6135423"/>
              <a:ext cx="159300" cy="496500"/>
            </a:xfrm>
            <a:prstGeom prst="straightConnector1">
              <a:avLst/>
            </a:prstGeom>
            <a:noFill/>
            <a:ln cap="rnd" cmpd="sng" w="38100">
              <a:solidFill>
                <a:srgbClr val="FFFFFF"/>
              </a:solidFill>
              <a:prstDash val="solid"/>
              <a:bevel/>
              <a:headEnd len="sm" w="sm" type="none"/>
              <a:tailEnd len="sm" w="sm" type="none"/>
            </a:ln>
          </p:spPr>
        </p:cxnSp>
      </p:grpSp>
      <p:pic>
        <p:nvPicPr>
          <p:cNvPr descr="Imagen que contiene crema, rosquilla, postre, cubierto&#10;&#10;Descripción generada automáticamente" id="336" name="Google Shape;336;p16"/>
          <p:cNvPicPr preferRelativeResize="0"/>
          <p:nvPr/>
        </p:nvPicPr>
        <p:blipFill rotWithShape="1">
          <a:blip r:embed="rId2">
            <a:alphaModFix/>
          </a:blip>
          <a:srcRect b="0" l="0" r="0" t="0"/>
          <a:stretch/>
        </p:blipFill>
        <p:spPr>
          <a:xfrm>
            <a:off x="4078320" y="1402833"/>
            <a:ext cx="1011529" cy="1024490"/>
          </a:xfrm>
          <a:prstGeom prst="rect">
            <a:avLst/>
          </a:prstGeom>
          <a:noFill/>
          <a:ln>
            <a:noFill/>
          </a:ln>
        </p:spPr>
      </p:pic>
      <p:sp>
        <p:nvSpPr>
          <p:cNvPr id="337" name="Google Shape;337;p16"/>
          <p:cNvSpPr txBox="1"/>
          <p:nvPr>
            <p:ph type="title"/>
          </p:nvPr>
        </p:nvSpPr>
        <p:spPr>
          <a:xfrm>
            <a:off x="311700" y="3030575"/>
            <a:ext cx="8520600" cy="1516500"/>
          </a:xfrm>
          <a:prstGeom prst="rect">
            <a:avLst/>
          </a:prstGeom>
          <a:effectLst>
            <a:outerShdw blurRad="57150" rotWithShape="0" algn="bl" dir="5400000" dist="19050">
              <a:srgbClr val="000000"/>
            </a:outerShdw>
          </a:effectLst>
        </p:spPr>
        <p:txBody>
          <a:bodyPr anchorCtr="0" anchor="ctr" bIns="91425" lIns="91425" spcFirstLastPara="1" rIns="91425" wrap="square" tIns="91425">
            <a:noAutofit/>
          </a:bodyPr>
          <a:lstStyle>
            <a:lvl1pPr lvl="0" rtl="0" algn="ctr">
              <a:spcBef>
                <a:spcPts val="0"/>
              </a:spcBef>
              <a:spcAft>
                <a:spcPts val="0"/>
              </a:spcAft>
              <a:buNone/>
              <a:defRPr sz="9600"/>
            </a:lvl1pPr>
            <a:lvl2pPr lvl="1" rtl="0" algn="ctr">
              <a:spcBef>
                <a:spcPts val="0"/>
              </a:spcBef>
              <a:spcAft>
                <a:spcPts val="0"/>
              </a:spcAft>
              <a:buNone/>
              <a:defRPr sz="9600"/>
            </a:lvl2pPr>
            <a:lvl3pPr lvl="2" rtl="0" algn="ctr">
              <a:spcBef>
                <a:spcPts val="0"/>
              </a:spcBef>
              <a:spcAft>
                <a:spcPts val="0"/>
              </a:spcAft>
              <a:buNone/>
              <a:defRPr sz="9600"/>
            </a:lvl3pPr>
            <a:lvl4pPr lvl="3" rtl="0" algn="ctr">
              <a:spcBef>
                <a:spcPts val="0"/>
              </a:spcBef>
              <a:spcAft>
                <a:spcPts val="0"/>
              </a:spcAft>
              <a:buNone/>
              <a:defRPr sz="9600"/>
            </a:lvl4pPr>
            <a:lvl5pPr lvl="4" rtl="0" algn="ctr">
              <a:spcBef>
                <a:spcPts val="0"/>
              </a:spcBef>
              <a:spcAft>
                <a:spcPts val="0"/>
              </a:spcAft>
              <a:buNone/>
              <a:defRPr sz="9600"/>
            </a:lvl5pPr>
            <a:lvl6pPr lvl="5" rtl="0" algn="ctr">
              <a:spcBef>
                <a:spcPts val="0"/>
              </a:spcBef>
              <a:spcAft>
                <a:spcPts val="0"/>
              </a:spcAft>
              <a:buNone/>
              <a:defRPr sz="9600"/>
            </a:lvl6pPr>
            <a:lvl7pPr lvl="6" rtl="0" algn="ctr">
              <a:spcBef>
                <a:spcPts val="0"/>
              </a:spcBef>
              <a:spcAft>
                <a:spcPts val="0"/>
              </a:spcAft>
              <a:buNone/>
              <a:defRPr sz="9600"/>
            </a:lvl7pPr>
            <a:lvl8pPr lvl="7" rtl="0" algn="ctr">
              <a:spcBef>
                <a:spcPts val="0"/>
              </a:spcBef>
              <a:spcAft>
                <a:spcPts val="0"/>
              </a:spcAft>
              <a:buNone/>
              <a:defRPr sz="9600"/>
            </a:lvl8pPr>
            <a:lvl9pPr lvl="8" rtl="0" algn="ctr">
              <a:spcBef>
                <a:spcPts val="0"/>
              </a:spcBef>
              <a:spcAft>
                <a:spcPts val="0"/>
              </a:spcAft>
              <a:buNone/>
              <a:defRPr sz="9600"/>
            </a:lvl9pPr>
          </a:lstStyle>
          <a:p/>
        </p:txBody>
      </p:sp>
      <p:sp>
        <p:nvSpPr>
          <p:cNvPr id="338" name="Google Shape;338;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BLANK_2">
    <p:spTree>
      <p:nvGrpSpPr>
        <p:cNvPr id="339" name="Shape 339"/>
        <p:cNvGrpSpPr/>
        <p:nvPr/>
      </p:nvGrpSpPr>
      <p:grpSpPr>
        <a:xfrm>
          <a:off x="0" y="0"/>
          <a:ext cx="0" cy="0"/>
          <a:chOff x="0" y="0"/>
          <a:chExt cx="0" cy="0"/>
        </a:xfrm>
      </p:grpSpPr>
      <p:sp>
        <p:nvSpPr>
          <p:cNvPr id="340" name="Google Shape;340;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341" name="Google Shape;341;p17"/>
          <p:cNvSpPr txBox="1"/>
          <p:nvPr>
            <p:ph type="title"/>
          </p:nvPr>
        </p:nvSpPr>
        <p:spPr>
          <a:xfrm>
            <a:off x="265500" y="20713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42" name="Google Shape;342;p17"/>
          <p:cNvSpPr txBox="1"/>
          <p:nvPr>
            <p:ph idx="1" type="subTitle"/>
          </p:nvPr>
        </p:nvSpPr>
        <p:spPr>
          <a:xfrm>
            <a:off x="265500" y="36412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43" name="Google Shape;343;p17"/>
          <p:cNvSpPr/>
          <p:nvPr/>
        </p:nvSpPr>
        <p:spPr>
          <a:xfrm rot="10800000">
            <a:off x="2049452" y="585950"/>
            <a:ext cx="170700" cy="108000"/>
          </a:xfrm>
          <a:prstGeom prst="pie">
            <a:avLst>
              <a:gd fmla="val 0" name="adj1"/>
              <a:gd fmla="val 10709559" name="adj2"/>
            </a:avLst>
          </a:prstGeom>
          <a:noFill/>
          <a:ln cap="flat" cmpd="sng" w="381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44" name="Google Shape;344;p17"/>
          <p:cNvSpPr/>
          <p:nvPr/>
        </p:nvSpPr>
        <p:spPr>
          <a:xfrm rot="5400000">
            <a:off x="2103478" y="547187"/>
            <a:ext cx="54000" cy="248700"/>
          </a:xfrm>
          <a:prstGeom prst="roundRect">
            <a:avLst>
              <a:gd fmla="val 50000" name="adj"/>
            </a:avLst>
          </a:prstGeom>
          <a:noFill/>
          <a:ln cap="flat" cmpd="sng" w="381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45" name="Google Shape;345;p17"/>
          <p:cNvSpPr/>
          <p:nvPr/>
        </p:nvSpPr>
        <p:spPr>
          <a:xfrm rot="5400000">
            <a:off x="2111258" y="595884"/>
            <a:ext cx="45000" cy="266700"/>
          </a:xfrm>
          <a:prstGeom prst="roundRect">
            <a:avLst>
              <a:gd fmla="val 50000" name="adj"/>
            </a:avLst>
          </a:prstGeom>
          <a:noFill/>
          <a:ln cap="flat" cmpd="sng" w="381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46" name="Google Shape;346;p17"/>
          <p:cNvSpPr/>
          <p:nvPr/>
        </p:nvSpPr>
        <p:spPr>
          <a:xfrm rot="5400000">
            <a:off x="2111614" y="649551"/>
            <a:ext cx="45000" cy="266700"/>
          </a:xfrm>
          <a:prstGeom prst="roundRect">
            <a:avLst>
              <a:gd fmla="val 50000" name="adj"/>
            </a:avLst>
          </a:prstGeom>
          <a:noFill/>
          <a:ln cap="flat" cmpd="sng" w="381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347" name="Google Shape;347;p17"/>
          <p:cNvCxnSpPr>
            <a:endCxn id="343" idx="1"/>
          </p:cNvCxnSpPr>
          <p:nvPr/>
        </p:nvCxnSpPr>
        <p:spPr>
          <a:xfrm>
            <a:off x="2124902" y="50"/>
            <a:ext cx="9900" cy="585900"/>
          </a:xfrm>
          <a:prstGeom prst="straightConnector1">
            <a:avLst/>
          </a:prstGeom>
          <a:noFill/>
          <a:ln cap="flat" cmpd="sng" w="38100">
            <a:solidFill>
              <a:srgbClr val="FFFFFF"/>
            </a:solidFill>
            <a:prstDash val="solid"/>
            <a:miter lim="800000"/>
            <a:headEnd len="sm" w="sm" type="none"/>
            <a:tailEnd len="sm" w="sm" type="none"/>
          </a:ln>
        </p:spPr>
      </p:cxnSp>
      <p:cxnSp>
        <p:nvCxnSpPr>
          <p:cNvPr id="348" name="Google Shape;348;p17"/>
          <p:cNvCxnSpPr/>
          <p:nvPr/>
        </p:nvCxnSpPr>
        <p:spPr>
          <a:xfrm rot="10800000">
            <a:off x="2706032" y="1221025"/>
            <a:ext cx="200700" cy="0"/>
          </a:xfrm>
          <a:prstGeom prst="straightConnector1">
            <a:avLst/>
          </a:prstGeom>
          <a:noFill/>
          <a:ln cap="rnd" cmpd="sng" w="38100">
            <a:solidFill>
              <a:srgbClr val="FFFFFF"/>
            </a:solidFill>
            <a:prstDash val="solid"/>
            <a:bevel/>
            <a:headEnd len="sm" w="sm" type="none"/>
            <a:tailEnd len="sm" w="sm" type="none"/>
          </a:ln>
        </p:spPr>
      </p:cxnSp>
      <p:cxnSp>
        <p:nvCxnSpPr>
          <p:cNvPr id="349" name="Google Shape;349;p17"/>
          <p:cNvCxnSpPr/>
          <p:nvPr/>
        </p:nvCxnSpPr>
        <p:spPr>
          <a:xfrm rot="10800000">
            <a:off x="2709141" y="1387977"/>
            <a:ext cx="236700" cy="63000"/>
          </a:xfrm>
          <a:prstGeom prst="straightConnector1">
            <a:avLst/>
          </a:prstGeom>
          <a:noFill/>
          <a:ln cap="rnd" cmpd="sng" w="38100">
            <a:solidFill>
              <a:srgbClr val="FFFFFF"/>
            </a:solidFill>
            <a:prstDash val="solid"/>
            <a:bevel/>
            <a:headEnd len="sm" w="sm" type="none"/>
            <a:tailEnd len="sm" w="sm" type="none"/>
          </a:ln>
        </p:spPr>
      </p:cxnSp>
      <p:cxnSp>
        <p:nvCxnSpPr>
          <p:cNvPr id="350" name="Google Shape;350;p17"/>
          <p:cNvCxnSpPr/>
          <p:nvPr/>
        </p:nvCxnSpPr>
        <p:spPr>
          <a:xfrm rot="10800000">
            <a:off x="2624975" y="1569993"/>
            <a:ext cx="254700" cy="171000"/>
          </a:xfrm>
          <a:prstGeom prst="straightConnector1">
            <a:avLst/>
          </a:prstGeom>
          <a:noFill/>
          <a:ln cap="rnd" cmpd="sng" w="38100">
            <a:solidFill>
              <a:srgbClr val="FFFFFF"/>
            </a:solidFill>
            <a:prstDash val="solid"/>
            <a:bevel/>
            <a:headEnd len="sm" w="sm" type="none"/>
            <a:tailEnd len="sm" w="sm" type="none"/>
          </a:ln>
        </p:spPr>
      </p:cxnSp>
      <p:cxnSp>
        <p:nvCxnSpPr>
          <p:cNvPr id="351" name="Google Shape;351;p17"/>
          <p:cNvCxnSpPr/>
          <p:nvPr/>
        </p:nvCxnSpPr>
        <p:spPr>
          <a:xfrm rot="10800000">
            <a:off x="2492075" y="1709286"/>
            <a:ext cx="182700" cy="294000"/>
          </a:xfrm>
          <a:prstGeom prst="straightConnector1">
            <a:avLst/>
          </a:prstGeom>
          <a:noFill/>
          <a:ln cap="rnd" cmpd="sng" w="38100">
            <a:solidFill>
              <a:srgbClr val="FFFFFF"/>
            </a:solidFill>
            <a:prstDash val="solid"/>
            <a:bevel/>
            <a:headEnd len="sm" w="sm" type="none"/>
            <a:tailEnd len="sm" w="sm" type="none"/>
          </a:ln>
        </p:spPr>
      </p:cxnSp>
      <p:cxnSp>
        <p:nvCxnSpPr>
          <p:cNvPr id="352" name="Google Shape;352;p17"/>
          <p:cNvCxnSpPr/>
          <p:nvPr/>
        </p:nvCxnSpPr>
        <p:spPr>
          <a:xfrm rot="10800000">
            <a:off x="2165747" y="1852995"/>
            <a:ext cx="0" cy="210000"/>
          </a:xfrm>
          <a:prstGeom prst="straightConnector1">
            <a:avLst/>
          </a:prstGeom>
          <a:noFill/>
          <a:ln cap="rnd" cmpd="sng" w="38100">
            <a:solidFill>
              <a:srgbClr val="FFFFFF"/>
            </a:solidFill>
            <a:prstDash val="solid"/>
            <a:bevel/>
            <a:headEnd len="sm" w="sm" type="none"/>
            <a:tailEnd len="sm" w="sm" type="none"/>
          </a:ln>
        </p:spPr>
      </p:cxnSp>
      <p:cxnSp>
        <p:nvCxnSpPr>
          <p:cNvPr id="353" name="Google Shape;353;p17"/>
          <p:cNvCxnSpPr/>
          <p:nvPr/>
        </p:nvCxnSpPr>
        <p:spPr>
          <a:xfrm rot="10800000">
            <a:off x="2333902" y="1833551"/>
            <a:ext cx="57000" cy="174000"/>
          </a:xfrm>
          <a:prstGeom prst="straightConnector1">
            <a:avLst/>
          </a:prstGeom>
          <a:noFill/>
          <a:ln cap="rnd" cmpd="sng" w="38100">
            <a:solidFill>
              <a:srgbClr val="FFFFFF"/>
            </a:solidFill>
            <a:prstDash val="solid"/>
            <a:bevel/>
            <a:headEnd len="sm" w="sm" type="none"/>
            <a:tailEnd len="sm" w="sm" type="none"/>
          </a:ln>
        </p:spPr>
      </p:cxnSp>
      <p:grpSp>
        <p:nvGrpSpPr>
          <p:cNvPr id="354" name="Google Shape;354;p17"/>
          <p:cNvGrpSpPr/>
          <p:nvPr/>
        </p:nvGrpSpPr>
        <p:grpSpPr>
          <a:xfrm flipH="1">
            <a:off x="1333852" y="1201104"/>
            <a:ext cx="611151" cy="785975"/>
            <a:chOff x="3523532" y="4398405"/>
            <a:chExt cx="1733763" cy="2233518"/>
          </a:xfrm>
        </p:grpSpPr>
        <p:cxnSp>
          <p:nvCxnSpPr>
            <p:cNvPr id="355" name="Google Shape;355;p17"/>
            <p:cNvCxnSpPr/>
            <p:nvPr/>
          </p:nvCxnSpPr>
          <p:spPr>
            <a:xfrm rot="10800000">
              <a:off x="4578136" y="4398405"/>
              <a:ext cx="568200" cy="0"/>
            </a:xfrm>
            <a:prstGeom prst="straightConnector1">
              <a:avLst/>
            </a:prstGeom>
            <a:noFill/>
            <a:ln cap="rnd" cmpd="sng" w="38100">
              <a:solidFill>
                <a:srgbClr val="FFFFFF"/>
              </a:solidFill>
              <a:prstDash val="solid"/>
              <a:bevel/>
              <a:headEnd len="sm" w="sm" type="none"/>
              <a:tailEnd len="sm" w="sm" type="none"/>
            </a:ln>
          </p:spPr>
        </p:cxnSp>
        <p:cxnSp>
          <p:nvCxnSpPr>
            <p:cNvPr id="356" name="Google Shape;356;p17"/>
            <p:cNvCxnSpPr/>
            <p:nvPr/>
          </p:nvCxnSpPr>
          <p:spPr>
            <a:xfrm rot="10800000">
              <a:off x="4585295" y="4877704"/>
              <a:ext cx="672000" cy="173700"/>
            </a:xfrm>
            <a:prstGeom prst="straightConnector1">
              <a:avLst/>
            </a:prstGeom>
            <a:noFill/>
            <a:ln cap="rnd" cmpd="sng" w="38100">
              <a:solidFill>
                <a:srgbClr val="FFFFFF"/>
              </a:solidFill>
              <a:prstDash val="solid"/>
              <a:bevel/>
              <a:headEnd len="sm" w="sm" type="none"/>
              <a:tailEnd len="sm" w="sm" type="none"/>
            </a:ln>
          </p:spPr>
        </p:cxnSp>
        <p:cxnSp>
          <p:nvCxnSpPr>
            <p:cNvPr id="357" name="Google Shape;357;p17"/>
            <p:cNvCxnSpPr/>
            <p:nvPr/>
          </p:nvCxnSpPr>
          <p:spPr>
            <a:xfrm rot="10800000">
              <a:off x="4348970" y="5384470"/>
              <a:ext cx="720600" cy="490500"/>
            </a:xfrm>
            <a:prstGeom prst="straightConnector1">
              <a:avLst/>
            </a:prstGeom>
            <a:noFill/>
            <a:ln cap="rnd" cmpd="sng" w="38100">
              <a:solidFill>
                <a:srgbClr val="FFFFFF"/>
              </a:solidFill>
              <a:prstDash val="solid"/>
              <a:bevel/>
              <a:headEnd len="sm" w="sm" type="none"/>
              <a:tailEnd len="sm" w="sm" type="none"/>
            </a:ln>
          </p:spPr>
        </p:cxnSp>
        <p:cxnSp>
          <p:nvCxnSpPr>
            <p:cNvPr id="358" name="Google Shape;358;p17"/>
            <p:cNvCxnSpPr/>
            <p:nvPr/>
          </p:nvCxnSpPr>
          <p:spPr>
            <a:xfrm rot="10800000">
              <a:off x="3969530" y="5788212"/>
              <a:ext cx="518700" cy="831600"/>
            </a:xfrm>
            <a:prstGeom prst="straightConnector1">
              <a:avLst/>
            </a:prstGeom>
            <a:noFill/>
            <a:ln cap="rnd" cmpd="sng" w="38100">
              <a:solidFill>
                <a:srgbClr val="FFFFFF"/>
              </a:solidFill>
              <a:prstDash val="solid"/>
              <a:bevel/>
              <a:headEnd len="sm" w="sm" type="none"/>
              <a:tailEnd len="sm" w="sm" type="none"/>
            </a:ln>
          </p:spPr>
        </p:cxnSp>
        <p:cxnSp>
          <p:nvCxnSpPr>
            <p:cNvPr id="359" name="Google Shape;359;p17"/>
            <p:cNvCxnSpPr/>
            <p:nvPr/>
          </p:nvCxnSpPr>
          <p:spPr>
            <a:xfrm rot="10800000">
              <a:off x="3523532" y="6135423"/>
              <a:ext cx="159300" cy="496500"/>
            </a:xfrm>
            <a:prstGeom prst="straightConnector1">
              <a:avLst/>
            </a:prstGeom>
            <a:noFill/>
            <a:ln cap="rnd" cmpd="sng" w="38100">
              <a:solidFill>
                <a:srgbClr val="FFFFFF"/>
              </a:solidFill>
              <a:prstDash val="solid"/>
              <a:bevel/>
              <a:headEnd len="sm" w="sm" type="none"/>
              <a:tailEnd len="sm" w="sm" type="none"/>
            </a:ln>
          </p:spPr>
        </p:cxnSp>
      </p:grpSp>
      <p:pic>
        <p:nvPicPr>
          <p:cNvPr descr="Imagen que contiene crema, rosquilla, postre, cubierto&#10;&#10;Descripción generada automáticamente" id="360" name="Google Shape;360;p17"/>
          <p:cNvPicPr preferRelativeResize="0"/>
          <p:nvPr/>
        </p:nvPicPr>
        <p:blipFill rotWithShape="1">
          <a:blip r:embed="rId2">
            <a:alphaModFix/>
          </a:blip>
          <a:srcRect b="0" l="0" r="0" t="0"/>
          <a:stretch/>
        </p:blipFill>
        <p:spPr>
          <a:xfrm>
            <a:off x="1646170" y="708083"/>
            <a:ext cx="1011529" cy="102449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sMania">
  <p:cSld name="BLANK_1">
    <p:spTree>
      <p:nvGrpSpPr>
        <p:cNvPr id="361" name="Shape 361"/>
        <p:cNvGrpSpPr/>
        <p:nvPr/>
      </p:nvGrpSpPr>
      <p:grpSpPr>
        <a:xfrm>
          <a:off x="0" y="0"/>
          <a:ext cx="0" cy="0"/>
          <a:chOff x="0" y="0"/>
          <a:chExt cx="0" cy="0"/>
        </a:xfrm>
      </p:grpSpPr>
      <p:sp>
        <p:nvSpPr>
          <p:cNvPr id="362" name="Google Shape;362;p18"/>
          <p:cNvSpPr/>
          <p:nvPr/>
        </p:nvSpPr>
        <p:spPr>
          <a:xfrm>
            <a:off x="0" y="0"/>
            <a:ext cx="9132900" cy="5137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3" name="Google Shape;363;p18">
            <a:hlinkClick r:id="rId2"/>
          </p:cNvPr>
          <p:cNvPicPr preferRelativeResize="0"/>
          <p:nvPr/>
        </p:nvPicPr>
        <p:blipFill rotWithShape="1">
          <a:blip r:embed="rId3">
            <a:alphaModFix/>
          </a:blip>
          <a:srcRect b="0" l="0" r="0" t="0"/>
          <a:stretch/>
        </p:blipFill>
        <p:spPr>
          <a:xfrm>
            <a:off x="423400" y="435650"/>
            <a:ext cx="3735526" cy="1611900"/>
          </a:xfrm>
          <a:prstGeom prst="rect">
            <a:avLst/>
          </a:prstGeom>
          <a:noFill/>
          <a:ln>
            <a:noFill/>
          </a:ln>
        </p:spPr>
      </p:pic>
      <p:sp>
        <p:nvSpPr>
          <p:cNvPr id="364" name="Google Shape;364;p18"/>
          <p:cNvSpPr txBox="1"/>
          <p:nvPr/>
        </p:nvSpPr>
        <p:spPr>
          <a:xfrm>
            <a:off x="423400" y="2140975"/>
            <a:ext cx="5636400" cy="2177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2600">
                <a:solidFill>
                  <a:srgbClr val="3F3F3F"/>
                </a:solidFill>
                <a:latin typeface="Poppins"/>
                <a:ea typeface="Poppins"/>
                <a:cs typeface="Poppins"/>
                <a:sym typeface="Poppins"/>
              </a:rPr>
              <a:t>Free </a:t>
            </a:r>
            <a:r>
              <a:rPr lang="en-GB" sz="2600">
                <a:solidFill>
                  <a:srgbClr val="3F3F3F"/>
                </a:solidFill>
                <a:latin typeface="Poppins"/>
                <a:ea typeface="Poppins"/>
                <a:cs typeface="Poppins"/>
                <a:sym typeface="Poppins"/>
              </a:rPr>
              <a:t>themes and templates for </a:t>
            </a:r>
            <a:r>
              <a:rPr b="1" lang="en-GB" sz="2600">
                <a:solidFill>
                  <a:srgbClr val="3F3F3F"/>
                </a:solidFill>
                <a:latin typeface="Poppins"/>
                <a:ea typeface="Poppins"/>
                <a:cs typeface="Poppins"/>
                <a:sym typeface="Poppins"/>
              </a:rPr>
              <a:t>Google Slides</a:t>
            </a:r>
            <a:r>
              <a:rPr lang="en-GB" sz="2600">
                <a:solidFill>
                  <a:srgbClr val="3F3F3F"/>
                </a:solidFill>
                <a:latin typeface="Poppins"/>
                <a:ea typeface="Poppins"/>
                <a:cs typeface="Poppins"/>
                <a:sym typeface="Poppins"/>
              </a:rPr>
              <a:t> or </a:t>
            </a:r>
            <a:r>
              <a:rPr b="1" lang="en-GB" sz="2600">
                <a:solidFill>
                  <a:srgbClr val="3F3F3F"/>
                </a:solidFill>
                <a:latin typeface="Poppins"/>
                <a:ea typeface="Poppins"/>
                <a:cs typeface="Poppins"/>
                <a:sym typeface="Poppins"/>
              </a:rPr>
              <a:t>PowerPoint</a:t>
            </a:r>
            <a:endParaRPr b="1" sz="2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2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2600">
              <a:solidFill>
                <a:srgbClr val="3F3F3F"/>
              </a:solidFill>
              <a:latin typeface="Poppins"/>
              <a:ea typeface="Poppins"/>
              <a:cs typeface="Poppins"/>
              <a:sym typeface="Poppins"/>
            </a:endParaRPr>
          </a:p>
          <a:p>
            <a:pPr indent="0" lvl="0" marL="0" marR="0" rtl="0" algn="l">
              <a:spcBef>
                <a:spcPts val="0"/>
              </a:spcBef>
              <a:spcAft>
                <a:spcPts val="0"/>
              </a:spcAft>
              <a:buNone/>
            </a:pPr>
            <a:r>
              <a:rPr b="1" lang="en-GB" sz="2100">
                <a:solidFill>
                  <a:srgbClr val="FFCB25"/>
                </a:solidFill>
                <a:latin typeface="Poppins"/>
                <a:ea typeface="Poppins"/>
                <a:cs typeface="Poppins"/>
                <a:sym typeface="Poppins"/>
              </a:rPr>
              <a:t>NOT to be sold as is or modified! </a:t>
            </a:r>
            <a:endParaRPr b="1" sz="2100">
              <a:solidFill>
                <a:srgbClr val="FFCB25"/>
              </a:solidFill>
              <a:latin typeface="Poppins"/>
              <a:ea typeface="Poppins"/>
              <a:cs typeface="Poppins"/>
              <a:sym typeface="Poppins"/>
            </a:endParaRPr>
          </a:p>
          <a:p>
            <a:pPr indent="0" lvl="0" marL="0" marR="0" rtl="0" algn="l">
              <a:spcBef>
                <a:spcPts val="0"/>
              </a:spcBef>
              <a:spcAft>
                <a:spcPts val="0"/>
              </a:spcAft>
              <a:buNone/>
            </a:pPr>
            <a:r>
              <a:rPr lang="en-GB">
                <a:solidFill>
                  <a:srgbClr val="3F3F3F"/>
                </a:solidFill>
                <a:latin typeface="Poppins"/>
                <a:ea typeface="Poppins"/>
                <a:cs typeface="Poppins"/>
                <a:sym typeface="Poppins"/>
              </a:rPr>
              <a:t>Read </a:t>
            </a:r>
            <a:r>
              <a:rPr lang="en-GB" u="sng">
                <a:solidFill>
                  <a:srgbClr val="3F3F3F"/>
                </a:solidFill>
                <a:latin typeface="Poppins"/>
                <a:ea typeface="Poppins"/>
                <a:cs typeface="Poppins"/>
                <a:sym typeface="Poppins"/>
                <a:hlinkClick r:id="rId4">
                  <a:extLst>
                    <a:ext uri="{A12FA001-AC4F-418D-AE19-62706E023703}">
                      <ahyp:hlinkClr val="tx"/>
                    </a:ext>
                  </a:extLst>
                </a:hlinkClick>
              </a:rPr>
              <a:t>FAQ</a:t>
            </a:r>
            <a:r>
              <a:rPr lang="en-GB">
                <a:solidFill>
                  <a:srgbClr val="3F3F3F"/>
                </a:solidFill>
                <a:latin typeface="Poppins"/>
                <a:ea typeface="Poppins"/>
                <a:cs typeface="Poppins"/>
                <a:sym typeface="Poppins"/>
              </a:rPr>
              <a:t> on slidesmania.com</a:t>
            </a:r>
            <a:endParaRPr>
              <a:solidFill>
                <a:srgbClr val="3F3F3F"/>
              </a:solidFill>
              <a:latin typeface="Poppins"/>
              <a:ea typeface="Poppins"/>
              <a:cs typeface="Poppins"/>
              <a:sym typeface="Poppins"/>
            </a:endParaRPr>
          </a:p>
        </p:txBody>
      </p:sp>
      <p:cxnSp>
        <p:nvCxnSpPr>
          <p:cNvPr id="365" name="Google Shape;365;p18"/>
          <p:cNvCxnSpPr/>
          <p:nvPr/>
        </p:nvCxnSpPr>
        <p:spPr>
          <a:xfrm>
            <a:off x="7808144" y="4261524"/>
            <a:ext cx="1120200" cy="9600"/>
          </a:xfrm>
          <a:prstGeom prst="straightConnector1">
            <a:avLst/>
          </a:prstGeom>
          <a:noFill/>
          <a:ln cap="flat" cmpd="sng" w="38100">
            <a:solidFill>
              <a:srgbClr val="FFCB25"/>
            </a:solidFill>
            <a:prstDash val="solid"/>
            <a:round/>
            <a:headEnd len="med" w="med" type="none"/>
            <a:tailEnd len="med" w="med" type="none"/>
          </a:ln>
        </p:spPr>
      </p:cxnSp>
      <p:pic>
        <p:nvPicPr>
          <p:cNvPr id="366" name="Google Shape;366;p18">
            <a:hlinkClick r:id="rId5"/>
          </p:cNvPr>
          <p:cNvPicPr preferRelativeResize="0"/>
          <p:nvPr/>
        </p:nvPicPr>
        <p:blipFill>
          <a:blip r:embed="rId6">
            <a:alphaModFix/>
          </a:blip>
          <a:stretch>
            <a:fillRect/>
          </a:stretch>
        </p:blipFill>
        <p:spPr>
          <a:xfrm>
            <a:off x="6831050" y="4418814"/>
            <a:ext cx="534282" cy="477823"/>
          </a:xfrm>
          <a:prstGeom prst="rect">
            <a:avLst/>
          </a:prstGeom>
          <a:noFill/>
          <a:ln>
            <a:noFill/>
          </a:ln>
        </p:spPr>
      </p:pic>
      <p:pic>
        <p:nvPicPr>
          <p:cNvPr id="367" name="Google Shape;367;p18">
            <a:hlinkClick r:id="rId7"/>
          </p:cNvPr>
          <p:cNvPicPr preferRelativeResize="0"/>
          <p:nvPr/>
        </p:nvPicPr>
        <p:blipFill>
          <a:blip r:embed="rId8">
            <a:alphaModFix/>
          </a:blip>
          <a:stretch>
            <a:fillRect/>
          </a:stretch>
        </p:blipFill>
        <p:spPr>
          <a:xfrm>
            <a:off x="7365332" y="4422179"/>
            <a:ext cx="530857" cy="471093"/>
          </a:xfrm>
          <a:prstGeom prst="rect">
            <a:avLst/>
          </a:prstGeom>
          <a:noFill/>
          <a:ln>
            <a:noFill/>
          </a:ln>
        </p:spPr>
      </p:pic>
      <p:pic>
        <p:nvPicPr>
          <p:cNvPr id="368" name="Google Shape;368;p18">
            <a:hlinkClick r:id="rId9"/>
          </p:cNvPr>
          <p:cNvPicPr preferRelativeResize="0"/>
          <p:nvPr/>
        </p:nvPicPr>
        <p:blipFill>
          <a:blip r:embed="rId10">
            <a:alphaModFix/>
          </a:blip>
          <a:stretch>
            <a:fillRect/>
          </a:stretch>
        </p:blipFill>
        <p:spPr>
          <a:xfrm>
            <a:off x="7925360" y="4423862"/>
            <a:ext cx="458935" cy="467728"/>
          </a:xfrm>
          <a:prstGeom prst="rect">
            <a:avLst/>
          </a:prstGeom>
          <a:noFill/>
          <a:ln>
            <a:noFill/>
          </a:ln>
        </p:spPr>
      </p:pic>
      <p:pic>
        <p:nvPicPr>
          <p:cNvPr id="369" name="Google Shape;369;p18">
            <a:hlinkClick r:id="rId11"/>
          </p:cNvPr>
          <p:cNvPicPr preferRelativeResize="0"/>
          <p:nvPr/>
        </p:nvPicPr>
        <p:blipFill>
          <a:blip r:embed="rId12">
            <a:alphaModFix/>
          </a:blip>
          <a:stretch>
            <a:fillRect/>
          </a:stretch>
        </p:blipFill>
        <p:spPr>
          <a:xfrm>
            <a:off x="8404190" y="4432274"/>
            <a:ext cx="524007" cy="450903"/>
          </a:xfrm>
          <a:prstGeom prst="rect">
            <a:avLst/>
          </a:prstGeom>
          <a:noFill/>
          <a:ln>
            <a:noFill/>
          </a:ln>
        </p:spPr>
      </p:pic>
      <p:sp>
        <p:nvSpPr>
          <p:cNvPr id="370" name="Google Shape;370;p18"/>
          <p:cNvSpPr txBox="1"/>
          <p:nvPr/>
        </p:nvSpPr>
        <p:spPr>
          <a:xfrm>
            <a:off x="5298010" y="3605699"/>
            <a:ext cx="3682200" cy="750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GB" sz="1800">
                <a:solidFill>
                  <a:srgbClr val="252525"/>
                </a:solidFill>
                <a:latin typeface="Homemade Apple"/>
                <a:ea typeface="Homemade Apple"/>
                <a:cs typeface="Homemade Apple"/>
                <a:sym typeface="Homemade Apple"/>
              </a:rPr>
              <a:t>Sharing is caring!</a:t>
            </a:r>
            <a:endParaRPr b="1" sz="1800">
              <a:solidFill>
                <a:srgbClr val="252525"/>
              </a:solidFill>
              <a:latin typeface="Homemade Apple"/>
              <a:ea typeface="Homemade Apple"/>
              <a:cs typeface="Homemade Apple"/>
              <a:sym typeface="Homemade Apple"/>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8 Three columns">
  <p:cSld name="CUSTOM_8">
    <p:spTree>
      <p:nvGrpSpPr>
        <p:cNvPr id="371" name="Shape 371"/>
        <p:cNvGrpSpPr/>
        <p:nvPr/>
      </p:nvGrpSpPr>
      <p:grpSpPr>
        <a:xfrm>
          <a:off x="0" y="0"/>
          <a:ext cx="0" cy="0"/>
          <a:chOff x="0" y="0"/>
          <a:chExt cx="0" cy="0"/>
        </a:xfrm>
      </p:grpSpPr>
      <p:sp>
        <p:nvSpPr>
          <p:cNvPr id="372" name="Google Shape;372;p19"/>
          <p:cNvSpPr txBox="1"/>
          <p:nvPr>
            <p:ph idx="1" type="subTitle"/>
          </p:nvPr>
        </p:nvSpPr>
        <p:spPr>
          <a:xfrm>
            <a:off x="913169" y="1407352"/>
            <a:ext cx="7316400" cy="455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b="1" sz="1400"/>
            </a:lvl1pPr>
            <a:lvl2pPr lvl="1" rtl="0">
              <a:spcBef>
                <a:spcPts val="1600"/>
              </a:spcBef>
              <a:spcAft>
                <a:spcPts val="0"/>
              </a:spcAft>
              <a:buSzPts val="1400"/>
              <a:buNone/>
              <a:defRPr b="1" sz="1400"/>
            </a:lvl2pPr>
            <a:lvl3pPr lvl="2" rtl="0">
              <a:spcBef>
                <a:spcPts val="1600"/>
              </a:spcBef>
              <a:spcAft>
                <a:spcPts val="0"/>
              </a:spcAft>
              <a:buSzPts val="1400"/>
              <a:buNone/>
              <a:defRPr b="1" sz="1400"/>
            </a:lvl3pPr>
            <a:lvl4pPr lvl="3" rtl="0">
              <a:spcBef>
                <a:spcPts val="1600"/>
              </a:spcBef>
              <a:spcAft>
                <a:spcPts val="0"/>
              </a:spcAft>
              <a:buSzPts val="1400"/>
              <a:buNone/>
              <a:defRPr b="1" sz="1400"/>
            </a:lvl4pPr>
            <a:lvl5pPr lvl="4" rtl="0">
              <a:spcBef>
                <a:spcPts val="1600"/>
              </a:spcBef>
              <a:spcAft>
                <a:spcPts val="0"/>
              </a:spcAft>
              <a:buSzPts val="1400"/>
              <a:buNone/>
              <a:defRPr b="1" sz="1400"/>
            </a:lvl5pPr>
            <a:lvl6pPr lvl="5" rtl="0">
              <a:spcBef>
                <a:spcPts val="1600"/>
              </a:spcBef>
              <a:spcAft>
                <a:spcPts val="0"/>
              </a:spcAft>
              <a:buSzPts val="1400"/>
              <a:buNone/>
              <a:defRPr b="1" sz="1400"/>
            </a:lvl6pPr>
            <a:lvl7pPr lvl="6" rtl="0">
              <a:spcBef>
                <a:spcPts val="1600"/>
              </a:spcBef>
              <a:spcAft>
                <a:spcPts val="0"/>
              </a:spcAft>
              <a:buSzPts val="1400"/>
              <a:buNone/>
              <a:defRPr b="1" sz="1400"/>
            </a:lvl7pPr>
            <a:lvl8pPr lvl="7" rtl="0">
              <a:spcBef>
                <a:spcPts val="1600"/>
              </a:spcBef>
              <a:spcAft>
                <a:spcPts val="0"/>
              </a:spcAft>
              <a:buSzPts val="1400"/>
              <a:buNone/>
              <a:defRPr b="1" sz="1400"/>
            </a:lvl8pPr>
            <a:lvl9pPr lvl="8" rtl="0">
              <a:spcBef>
                <a:spcPts val="1600"/>
              </a:spcBef>
              <a:spcAft>
                <a:spcPts val="1600"/>
              </a:spcAft>
              <a:buSzPts val="1400"/>
              <a:buNone/>
              <a:defRPr b="1" sz="1400"/>
            </a:lvl9pPr>
          </a:lstStyle>
          <a:p/>
        </p:txBody>
      </p:sp>
      <p:sp>
        <p:nvSpPr>
          <p:cNvPr id="373" name="Google Shape;373;p19"/>
          <p:cNvSpPr txBox="1"/>
          <p:nvPr>
            <p:ph idx="2" type="subTitle"/>
          </p:nvPr>
        </p:nvSpPr>
        <p:spPr>
          <a:xfrm>
            <a:off x="913169" y="2611020"/>
            <a:ext cx="7316400" cy="455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b="1" sz="1400"/>
            </a:lvl1pPr>
            <a:lvl2pPr lvl="1" rtl="0">
              <a:spcBef>
                <a:spcPts val="1600"/>
              </a:spcBef>
              <a:spcAft>
                <a:spcPts val="0"/>
              </a:spcAft>
              <a:buSzPts val="1400"/>
              <a:buNone/>
              <a:defRPr b="1" sz="1400"/>
            </a:lvl2pPr>
            <a:lvl3pPr lvl="2" rtl="0">
              <a:spcBef>
                <a:spcPts val="1600"/>
              </a:spcBef>
              <a:spcAft>
                <a:spcPts val="0"/>
              </a:spcAft>
              <a:buSzPts val="1400"/>
              <a:buNone/>
              <a:defRPr b="1" sz="1400"/>
            </a:lvl3pPr>
            <a:lvl4pPr lvl="3" rtl="0">
              <a:spcBef>
                <a:spcPts val="1600"/>
              </a:spcBef>
              <a:spcAft>
                <a:spcPts val="0"/>
              </a:spcAft>
              <a:buSzPts val="1400"/>
              <a:buNone/>
              <a:defRPr b="1" sz="1400"/>
            </a:lvl4pPr>
            <a:lvl5pPr lvl="4" rtl="0">
              <a:spcBef>
                <a:spcPts val="1600"/>
              </a:spcBef>
              <a:spcAft>
                <a:spcPts val="0"/>
              </a:spcAft>
              <a:buSzPts val="1400"/>
              <a:buNone/>
              <a:defRPr b="1" sz="1400"/>
            </a:lvl5pPr>
            <a:lvl6pPr lvl="5" rtl="0">
              <a:spcBef>
                <a:spcPts val="1600"/>
              </a:spcBef>
              <a:spcAft>
                <a:spcPts val="0"/>
              </a:spcAft>
              <a:buSzPts val="1400"/>
              <a:buNone/>
              <a:defRPr b="1" sz="1400"/>
            </a:lvl6pPr>
            <a:lvl7pPr lvl="6" rtl="0">
              <a:spcBef>
                <a:spcPts val="1600"/>
              </a:spcBef>
              <a:spcAft>
                <a:spcPts val="0"/>
              </a:spcAft>
              <a:buSzPts val="1400"/>
              <a:buNone/>
              <a:defRPr b="1" sz="1400"/>
            </a:lvl7pPr>
            <a:lvl8pPr lvl="7" rtl="0">
              <a:spcBef>
                <a:spcPts val="1600"/>
              </a:spcBef>
              <a:spcAft>
                <a:spcPts val="0"/>
              </a:spcAft>
              <a:buSzPts val="1400"/>
              <a:buNone/>
              <a:defRPr b="1" sz="1400"/>
            </a:lvl8pPr>
            <a:lvl9pPr lvl="8" rtl="0">
              <a:spcBef>
                <a:spcPts val="1600"/>
              </a:spcBef>
              <a:spcAft>
                <a:spcPts val="1600"/>
              </a:spcAft>
              <a:buSzPts val="1400"/>
              <a:buNone/>
              <a:defRPr b="1" sz="1400"/>
            </a:lvl9pPr>
          </a:lstStyle>
          <a:p/>
        </p:txBody>
      </p:sp>
      <p:sp>
        <p:nvSpPr>
          <p:cNvPr id="374" name="Google Shape;374;p19"/>
          <p:cNvSpPr txBox="1"/>
          <p:nvPr>
            <p:ph idx="3" type="subTitle"/>
          </p:nvPr>
        </p:nvSpPr>
        <p:spPr>
          <a:xfrm>
            <a:off x="913169" y="3814688"/>
            <a:ext cx="7316400" cy="455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b="1" sz="1400"/>
            </a:lvl1pPr>
            <a:lvl2pPr lvl="1" rtl="0">
              <a:spcBef>
                <a:spcPts val="1600"/>
              </a:spcBef>
              <a:spcAft>
                <a:spcPts val="0"/>
              </a:spcAft>
              <a:buSzPts val="1400"/>
              <a:buNone/>
              <a:defRPr b="1" sz="1400"/>
            </a:lvl2pPr>
            <a:lvl3pPr lvl="2" rtl="0">
              <a:spcBef>
                <a:spcPts val="1600"/>
              </a:spcBef>
              <a:spcAft>
                <a:spcPts val="0"/>
              </a:spcAft>
              <a:buSzPts val="1400"/>
              <a:buNone/>
              <a:defRPr b="1" sz="1400"/>
            </a:lvl3pPr>
            <a:lvl4pPr lvl="3" rtl="0">
              <a:spcBef>
                <a:spcPts val="1600"/>
              </a:spcBef>
              <a:spcAft>
                <a:spcPts val="0"/>
              </a:spcAft>
              <a:buSzPts val="1400"/>
              <a:buNone/>
              <a:defRPr b="1" sz="1400"/>
            </a:lvl4pPr>
            <a:lvl5pPr lvl="4" rtl="0">
              <a:spcBef>
                <a:spcPts val="1600"/>
              </a:spcBef>
              <a:spcAft>
                <a:spcPts val="0"/>
              </a:spcAft>
              <a:buSzPts val="1400"/>
              <a:buNone/>
              <a:defRPr b="1" sz="1400"/>
            </a:lvl5pPr>
            <a:lvl6pPr lvl="5" rtl="0">
              <a:spcBef>
                <a:spcPts val="1600"/>
              </a:spcBef>
              <a:spcAft>
                <a:spcPts val="0"/>
              </a:spcAft>
              <a:buSzPts val="1400"/>
              <a:buNone/>
              <a:defRPr b="1" sz="1400"/>
            </a:lvl6pPr>
            <a:lvl7pPr lvl="6" rtl="0">
              <a:spcBef>
                <a:spcPts val="1600"/>
              </a:spcBef>
              <a:spcAft>
                <a:spcPts val="0"/>
              </a:spcAft>
              <a:buSzPts val="1400"/>
              <a:buNone/>
              <a:defRPr b="1" sz="1400"/>
            </a:lvl7pPr>
            <a:lvl8pPr lvl="7" rtl="0">
              <a:spcBef>
                <a:spcPts val="1600"/>
              </a:spcBef>
              <a:spcAft>
                <a:spcPts val="0"/>
              </a:spcAft>
              <a:buSzPts val="1400"/>
              <a:buNone/>
              <a:defRPr b="1" sz="1400"/>
            </a:lvl8pPr>
            <a:lvl9pPr lvl="8" rtl="0">
              <a:spcBef>
                <a:spcPts val="1600"/>
              </a:spcBef>
              <a:spcAft>
                <a:spcPts val="1600"/>
              </a:spcAft>
              <a:buSzPts val="1400"/>
              <a:buNone/>
              <a:defRPr b="1" sz="1400"/>
            </a:lvl9pPr>
          </a:lstStyle>
          <a:p/>
        </p:txBody>
      </p:sp>
      <p:sp>
        <p:nvSpPr>
          <p:cNvPr id="375" name="Google Shape;375;p19"/>
          <p:cNvSpPr txBox="1"/>
          <p:nvPr>
            <p:ph type="title"/>
          </p:nvPr>
        </p:nvSpPr>
        <p:spPr>
          <a:xfrm>
            <a:off x="913163" y="440597"/>
            <a:ext cx="7316400" cy="572700"/>
          </a:xfrm>
          <a:prstGeom prst="rect">
            <a:avLst/>
          </a:prstGeom>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3000"/>
              <a:buFont typeface="Aldrich"/>
              <a:buNone/>
              <a:defRPr/>
            </a:lvl1pPr>
            <a:lvl2pPr lvl="1"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p:txBody>
      </p:sp>
      <p:sp>
        <p:nvSpPr>
          <p:cNvPr id="376" name="Google Shape;376;p19"/>
          <p:cNvSpPr txBox="1"/>
          <p:nvPr>
            <p:ph idx="4" type="body"/>
          </p:nvPr>
        </p:nvSpPr>
        <p:spPr>
          <a:xfrm>
            <a:off x="913163" y="1735814"/>
            <a:ext cx="7316400" cy="6939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SzPts val="1100"/>
              <a:buChar char="💡"/>
              <a:defRPr sz="1100"/>
            </a:lvl1pPr>
            <a:lvl2pPr indent="-298450" lvl="1" marL="914400" rtl="0">
              <a:spcBef>
                <a:spcPts val="1600"/>
              </a:spcBef>
              <a:spcAft>
                <a:spcPts val="0"/>
              </a:spcAft>
              <a:buSzPts val="1100"/>
              <a:buChar char="💡"/>
              <a:defRPr sz="1100"/>
            </a:lvl2pPr>
            <a:lvl3pPr indent="-298450" lvl="2" marL="1371600" rtl="0">
              <a:spcBef>
                <a:spcPts val="1600"/>
              </a:spcBef>
              <a:spcAft>
                <a:spcPts val="0"/>
              </a:spcAft>
              <a:buSzPts val="1100"/>
              <a:buChar char="💡"/>
              <a:defRPr sz="1100"/>
            </a:lvl3pPr>
            <a:lvl4pPr indent="-298450" lvl="3" marL="1828800" rtl="0">
              <a:spcBef>
                <a:spcPts val="1600"/>
              </a:spcBef>
              <a:spcAft>
                <a:spcPts val="0"/>
              </a:spcAft>
              <a:buSzPts val="1100"/>
              <a:buChar char="💡"/>
              <a:defRPr sz="1100"/>
            </a:lvl4pPr>
            <a:lvl5pPr indent="-298450" lvl="4" marL="2286000" rtl="0">
              <a:spcBef>
                <a:spcPts val="1600"/>
              </a:spcBef>
              <a:spcAft>
                <a:spcPts val="0"/>
              </a:spcAft>
              <a:buSzPts val="1100"/>
              <a:buChar char="💡"/>
              <a:defRPr sz="1100"/>
            </a:lvl5pPr>
            <a:lvl6pPr indent="-298450" lvl="5" marL="2743200" rtl="0">
              <a:spcBef>
                <a:spcPts val="1600"/>
              </a:spcBef>
              <a:spcAft>
                <a:spcPts val="0"/>
              </a:spcAft>
              <a:buSzPts val="1100"/>
              <a:buChar char="💡"/>
              <a:defRPr sz="1100"/>
            </a:lvl6pPr>
            <a:lvl7pPr indent="-298450" lvl="6" marL="3200400" rtl="0">
              <a:spcBef>
                <a:spcPts val="1600"/>
              </a:spcBef>
              <a:spcAft>
                <a:spcPts val="0"/>
              </a:spcAft>
              <a:buSzPts val="1100"/>
              <a:buChar char="💡"/>
              <a:defRPr sz="1100"/>
            </a:lvl7pPr>
            <a:lvl8pPr indent="-298450" lvl="7" marL="3657600" rtl="0">
              <a:spcBef>
                <a:spcPts val="1600"/>
              </a:spcBef>
              <a:spcAft>
                <a:spcPts val="0"/>
              </a:spcAft>
              <a:buSzPts val="1100"/>
              <a:buChar char="💡"/>
              <a:defRPr sz="1100"/>
            </a:lvl8pPr>
            <a:lvl9pPr indent="-298450" lvl="8" marL="4114800" rtl="0">
              <a:spcBef>
                <a:spcPts val="1600"/>
              </a:spcBef>
              <a:spcAft>
                <a:spcPts val="1600"/>
              </a:spcAft>
              <a:buSzPts val="1100"/>
              <a:buChar char="💡"/>
              <a:defRPr sz="1100"/>
            </a:lvl9pPr>
          </a:lstStyle>
          <a:p/>
        </p:txBody>
      </p:sp>
      <p:sp>
        <p:nvSpPr>
          <p:cNvPr id="377" name="Google Shape;377;p19"/>
          <p:cNvSpPr txBox="1"/>
          <p:nvPr>
            <p:ph idx="5" type="body"/>
          </p:nvPr>
        </p:nvSpPr>
        <p:spPr>
          <a:xfrm>
            <a:off x="913163" y="2930908"/>
            <a:ext cx="7316400" cy="6927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SzPts val="1100"/>
              <a:buChar char="💡"/>
              <a:defRPr sz="1100"/>
            </a:lvl1pPr>
            <a:lvl2pPr indent="-298450" lvl="1" marL="914400" rtl="0">
              <a:spcBef>
                <a:spcPts val="1600"/>
              </a:spcBef>
              <a:spcAft>
                <a:spcPts val="0"/>
              </a:spcAft>
              <a:buSzPts val="1100"/>
              <a:buChar char="💡"/>
              <a:defRPr sz="1100"/>
            </a:lvl2pPr>
            <a:lvl3pPr indent="-298450" lvl="2" marL="1371600" rtl="0">
              <a:spcBef>
                <a:spcPts val="1600"/>
              </a:spcBef>
              <a:spcAft>
                <a:spcPts val="0"/>
              </a:spcAft>
              <a:buSzPts val="1100"/>
              <a:buChar char="💡"/>
              <a:defRPr sz="1100"/>
            </a:lvl3pPr>
            <a:lvl4pPr indent="-298450" lvl="3" marL="1828800" rtl="0">
              <a:spcBef>
                <a:spcPts val="1600"/>
              </a:spcBef>
              <a:spcAft>
                <a:spcPts val="0"/>
              </a:spcAft>
              <a:buSzPts val="1100"/>
              <a:buChar char="💡"/>
              <a:defRPr sz="1100"/>
            </a:lvl4pPr>
            <a:lvl5pPr indent="-298450" lvl="4" marL="2286000" rtl="0">
              <a:spcBef>
                <a:spcPts val="1600"/>
              </a:spcBef>
              <a:spcAft>
                <a:spcPts val="0"/>
              </a:spcAft>
              <a:buSzPts val="1100"/>
              <a:buChar char="💡"/>
              <a:defRPr sz="1100"/>
            </a:lvl5pPr>
            <a:lvl6pPr indent="-298450" lvl="5" marL="2743200" rtl="0">
              <a:spcBef>
                <a:spcPts val="1600"/>
              </a:spcBef>
              <a:spcAft>
                <a:spcPts val="0"/>
              </a:spcAft>
              <a:buSzPts val="1100"/>
              <a:buChar char="💡"/>
              <a:defRPr sz="1100"/>
            </a:lvl6pPr>
            <a:lvl7pPr indent="-298450" lvl="6" marL="3200400" rtl="0">
              <a:spcBef>
                <a:spcPts val="1600"/>
              </a:spcBef>
              <a:spcAft>
                <a:spcPts val="0"/>
              </a:spcAft>
              <a:buSzPts val="1100"/>
              <a:buChar char="💡"/>
              <a:defRPr sz="1100"/>
            </a:lvl7pPr>
            <a:lvl8pPr indent="-298450" lvl="7" marL="3657600" rtl="0">
              <a:spcBef>
                <a:spcPts val="1600"/>
              </a:spcBef>
              <a:spcAft>
                <a:spcPts val="0"/>
              </a:spcAft>
              <a:buSzPts val="1100"/>
              <a:buChar char="💡"/>
              <a:defRPr sz="1100"/>
            </a:lvl8pPr>
            <a:lvl9pPr indent="-298450" lvl="8" marL="4114800" rtl="0">
              <a:spcBef>
                <a:spcPts val="1600"/>
              </a:spcBef>
              <a:spcAft>
                <a:spcPts val="1600"/>
              </a:spcAft>
              <a:buSzPts val="1100"/>
              <a:buChar char="💡"/>
              <a:defRPr sz="1100"/>
            </a:lvl9pPr>
          </a:lstStyle>
          <a:p/>
        </p:txBody>
      </p:sp>
      <p:sp>
        <p:nvSpPr>
          <p:cNvPr id="378" name="Google Shape;378;p19"/>
          <p:cNvSpPr txBox="1"/>
          <p:nvPr>
            <p:ph idx="6" type="body"/>
          </p:nvPr>
        </p:nvSpPr>
        <p:spPr>
          <a:xfrm>
            <a:off x="913163" y="4124653"/>
            <a:ext cx="7317600" cy="6927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SzPts val="1100"/>
              <a:buChar char="💡"/>
              <a:defRPr sz="1100"/>
            </a:lvl1pPr>
            <a:lvl2pPr indent="-298450" lvl="1" marL="914400" rtl="0">
              <a:spcBef>
                <a:spcPts val="1600"/>
              </a:spcBef>
              <a:spcAft>
                <a:spcPts val="0"/>
              </a:spcAft>
              <a:buSzPts val="1100"/>
              <a:buChar char="💡"/>
              <a:defRPr sz="1100"/>
            </a:lvl2pPr>
            <a:lvl3pPr indent="-298450" lvl="2" marL="1371600" rtl="0">
              <a:spcBef>
                <a:spcPts val="1600"/>
              </a:spcBef>
              <a:spcAft>
                <a:spcPts val="0"/>
              </a:spcAft>
              <a:buSzPts val="1100"/>
              <a:buChar char="💡"/>
              <a:defRPr sz="1100"/>
            </a:lvl3pPr>
            <a:lvl4pPr indent="-298450" lvl="3" marL="1828800" rtl="0">
              <a:spcBef>
                <a:spcPts val="1600"/>
              </a:spcBef>
              <a:spcAft>
                <a:spcPts val="0"/>
              </a:spcAft>
              <a:buSzPts val="1100"/>
              <a:buChar char="💡"/>
              <a:defRPr sz="1100"/>
            </a:lvl4pPr>
            <a:lvl5pPr indent="-298450" lvl="4" marL="2286000" rtl="0">
              <a:spcBef>
                <a:spcPts val="1600"/>
              </a:spcBef>
              <a:spcAft>
                <a:spcPts val="0"/>
              </a:spcAft>
              <a:buSzPts val="1100"/>
              <a:buChar char="💡"/>
              <a:defRPr sz="1100"/>
            </a:lvl5pPr>
            <a:lvl6pPr indent="-298450" lvl="5" marL="2743200" rtl="0">
              <a:spcBef>
                <a:spcPts val="1600"/>
              </a:spcBef>
              <a:spcAft>
                <a:spcPts val="0"/>
              </a:spcAft>
              <a:buSzPts val="1100"/>
              <a:buChar char="💡"/>
              <a:defRPr sz="1100"/>
            </a:lvl6pPr>
            <a:lvl7pPr indent="-298450" lvl="6" marL="3200400" rtl="0">
              <a:spcBef>
                <a:spcPts val="1600"/>
              </a:spcBef>
              <a:spcAft>
                <a:spcPts val="0"/>
              </a:spcAft>
              <a:buSzPts val="1100"/>
              <a:buChar char="💡"/>
              <a:defRPr sz="1100"/>
            </a:lvl7pPr>
            <a:lvl8pPr indent="-298450" lvl="7" marL="3657600" rtl="0">
              <a:spcBef>
                <a:spcPts val="1600"/>
              </a:spcBef>
              <a:spcAft>
                <a:spcPts val="0"/>
              </a:spcAft>
              <a:buSzPts val="1100"/>
              <a:buChar char="💡"/>
              <a:defRPr sz="1100"/>
            </a:lvl8pPr>
            <a:lvl9pPr indent="-298450" lvl="8" marL="4114800" rtl="0">
              <a:spcBef>
                <a:spcPts val="1600"/>
              </a:spcBef>
              <a:spcAft>
                <a:spcPts val="1600"/>
              </a:spcAft>
              <a:buSzPts val="1100"/>
              <a:buChar char="💡"/>
              <a:defRPr sz="1100"/>
            </a:lvl9pPr>
          </a:lstStyle>
          <a:p/>
        </p:txBody>
      </p:sp>
      <p:sp>
        <p:nvSpPr>
          <p:cNvPr id="379" name="Google Shape;379;p1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atin typeface="Poppins Medium"/>
                <a:ea typeface="Poppins Medium"/>
                <a:cs typeface="Poppins Medium"/>
                <a:sym typeface="Poppins Medium"/>
              </a:defRPr>
            </a:lvl1pPr>
            <a:lvl2pPr lvl="1" rtl="0">
              <a:buNone/>
              <a:defRPr>
                <a:latin typeface="Poppins Medium"/>
                <a:ea typeface="Poppins Medium"/>
                <a:cs typeface="Poppins Medium"/>
                <a:sym typeface="Poppins Medium"/>
              </a:defRPr>
            </a:lvl2pPr>
            <a:lvl3pPr lvl="2" rtl="0">
              <a:buNone/>
              <a:defRPr>
                <a:latin typeface="Poppins Medium"/>
                <a:ea typeface="Poppins Medium"/>
                <a:cs typeface="Poppins Medium"/>
                <a:sym typeface="Poppins Medium"/>
              </a:defRPr>
            </a:lvl3pPr>
            <a:lvl4pPr lvl="3" rtl="0">
              <a:buNone/>
              <a:defRPr>
                <a:latin typeface="Poppins Medium"/>
                <a:ea typeface="Poppins Medium"/>
                <a:cs typeface="Poppins Medium"/>
                <a:sym typeface="Poppins Medium"/>
              </a:defRPr>
            </a:lvl4pPr>
            <a:lvl5pPr lvl="4" rtl="0">
              <a:buNone/>
              <a:defRPr>
                <a:latin typeface="Poppins Medium"/>
                <a:ea typeface="Poppins Medium"/>
                <a:cs typeface="Poppins Medium"/>
                <a:sym typeface="Poppins Medium"/>
              </a:defRPr>
            </a:lvl5pPr>
            <a:lvl6pPr lvl="5" rtl="0">
              <a:buNone/>
              <a:defRPr>
                <a:latin typeface="Poppins Medium"/>
                <a:ea typeface="Poppins Medium"/>
                <a:cs typeface="Poppins Medium"/>
                <a:sym typeface="Poppins Medium"/>
              </a:defRPr>
            </a:lvl6pPr>
            <a:lvl7pPr lvl="6" rtl="0">
              <a:buNone/>
              <a:defRPr>
                <a:latin typeface="Poppins Medium"/>
                <a:ea typeface="Poppins Medium"/>
                <a:cs typeface="Poppins Medium"/>
                <a:sym typeface="Poppins Medium"/>
              </a:defRPr>
            </a:lvl7pPr>
            <a:lvl8pPr lvl="7" rtl="0">
              <a:buNone/>
              <a:defRPr>
                <a:latin typeface="Poppins Medium"/>
                <a:ea typeface="Poppins Medium"/>
                <a:cs typeface="Poppins Medium"/>
                <a:sym typeface="Poppins Medium"/>
              </a:defRPr>
            </a:lvl8pPr>
            <a:lvl9pPr lvl="8" rtl="0">
              <a:buNone/>
              <a:defRPr>
                <a:latin typeface="Poppins Medium"/>
                <a:ea typeface="Poppins Medium"/>
                <a:cs typeface="Poppins Medium"/>
                <a:sym typeface="Poppins Medium"/>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3 Six columns">
  <p:cSld name="CUSTOM_12">
    <p:spTree>
      <p:nvGrpSpPr>
        <p:cNvPr id="380" name="Shape 380"/>
        <p:cNvGrpSpPr/>
        <p:nvPr/>
      </p:nvGrpSpPr>
      <p:grpSpPr>
        <a:xfrm>
          <a:off x="0" y="0"/>
          <a:ext cx="0" cy="0"/>
          <a:chOff x="0" y="0"/>
          <a:chExt cx="0" cy="0"/>
        </a:xfrm>
      </p:grpSpPr>
      <p:sp>
        <p:nvSpPr>
          <p:cNvPr id="381" name="Google Shape;381;p20"/>
          <p:cNvSpPr txBox="1"/>
          <p:nvPr>
            <p:ph idx="1" type="subTitle"/>
          </p:nvPr>
        </p:nvSpPr>
        <p:spPr>
          <a:xfrm>
            <a:off x="3428831" y="3594675"/>
            <a:ext cx="2437800" cy="455100"/>
          </a:xfrm>
          <a:prstGeom prst="rect">
            <a:avLst/>
          </a:prstGeom>
        </p:spPr>
        <p:txBody>
          <a:bodyPr anchorCtr="0" anchor="t" bIns="91425" lIns="91425" spcFirstLastPara="1" rIns="91425" wrap="square" tIns="91425">
            <a:noAutofit/>
          </a:bodyPr>
          <a:lstStyle>
            <a:lvl1pPr lvl="0" rtl="0">
              <a:spcBef>
                <a:spcPts val="0"/>
              </a:spcBef>
              <a:spcAft>
                <a:spcPts val="0"/>
              </a:spcAft>
              <a:buSzPts val="1500"/>
              <a:buNone/>
              <a:defRPr b="1" sz="1500"/>
            </a:lvl1pPr>
            <a:lvl2pPr lvl="1" rtl="0">
              <a:spcBef>
                <a:spcPts val="1600"/>
              </a:spcBef>
              <a:spcAft>
                <a:spcPts val="0"/>
              </a:spcAft>
              <a:buSzPts val="1500"/>
              <a:buNone/>
              <a:defRPr b="1" sz="1500"/>
            </a:lvl2pPr>
            <a:lvl3pPr lvl="2" rtl="0">
              <a:spcBef>
                <a:spcPts val="1600"/>
              </a:spcBef>
              <a:spcAft>
                <a:spcPts val="0"/>
              </a:spcAft>
              <a:buSzPts val="1500"/>
              <a:buNone/>
              <a:defRPr b="1" sz="1500"/>
            </a:lvl3pPr>
            <a:lvl4pPr lvl="3" rtl="0">
              <a:spcBef>
                <a:spcPts val="1600"/>
              </a:spcBef>
              <a:spcAft>
                <a:spcPts val="0"/>
              </a:spcAft>
              <a:buSzPts val="1500"/>
              <a:buNone/>
              <a:defRPr b="1" sz="1500"/>
            </a:lvl4pPr>
            <a:lvl5pPr lvl="4" rtl="0">
              <a:spcBef>
                <a:spcPts val="1600"/>
              </a:spcBef>
              <a:spcAft>
                <a:spcPts val="0"/>
              </a:spcAft>
              <a:buSzPts val="1500"/>
              <a:buNone/>
              <a:defRPr b="1" sz="1500"/>
            </a:lvl5pPr>
            <a:lvl6pPr lvl="5" rtl="0">
              <a:spcBef>
                <a:spcPts val="1600"/>
              </a:spcBef>
              <a:spcAft>
                <a:spcPts val="0"/>
              </a:spcAft>
              <a:buSzPts val="1500"/>
              <a:buNone/>
              <a:defRPr b="1" sz="1500"/>
            </a:lvl6pPr>
            <a:lvl7pPr lvl="6" rtl="0">
              <a:spcBef>
                <a:spcPts val="1600"/>
              </a:spcBef>
              <a:spcAft>
                <a:spcPts val="0"/>
              </a:spcAft>
              <a:buSzPts val="1500"/>
              <a:buNone/>
              <a:defRPr b="1" sz="1500"/>
            </a:lvl7pPr>
            <a:lvl8pPr lvl="7" rtl="0">
              <a:spcBef>
                <a:spcPts val="1600"/>
              </a:spcBef>
              <a:spcAft>
                <a:spcPts val="0"/>
              </a:spcAft>
              <a:buSzPts val="1500"/>
              <a:buNone/>
              <a:defRPr b="1" sz="1500"/>
            </a:lvl8pPr>
            <a:lvl9pPr lvl="8" rtl="0">
              <a:spcBef>
                <a:spcPts val="1600"/>
              </a:spcBef>
              <a:spcAft>
                <a:spcPts val="1600"/>
              </a:spcAft>
              <a:buSzPts val="1500"/>
              <a:buNone/>
              <a:defRPr b="1" sz="1500"/>
            </a:lvl9pPr>
          </a:lstStyle>
          <a:p/>
        </p:txBody>
      </p:sp>
      <p:sp>
        <p:nvSpPr>
          <p:cNvPr id="382" name="Google Shape;382;p20"/>
          <p:cNvSpPr txBox="1"/>
          <p:nvPr>
            <p:ph idx="2" type="subTitle"/>
          </p:nvPr>
        </p:nvSpPr>
        <p:spPr>
          <a:xfrm>
            <a:off x="6286331" y="3594675"/>
            <a:ext cx="2437800" cy="455100"/>
          </a:xfrm>
          <a:prstGeom prst="rect">
            <a:avLst/>
          </a:prstGeom>
        </p:spPr>
        <p:txBody>
          <a:bodyPr anchorCtr="0" anchor="t" bIns="91425" lIns="91425" spcFirstLastPara="1" rIns="91425" wrap="square" tIns="91425">
            <a:noAutofit/>
          </a:bodyPr>
          <a:lstStyle>
            <a:lvl1pPr lvl="0" rtl="0">
              <a:spcBef>
                <a:spcPts val="0"/>
              </a:spcBef>
              <a:spcAft>
                <a:spcPts val="0"/>
              </a:spcAft>
              <a:buSzPts val="1500"/>
              <a:buNone/>
              <a:defRPr b="1" sz="1500"/>
            </a:lvl1pPr>
            <a:lvl2pPr lvl="1" rtl="0">
              <a:spcBef>
                <a:spcPts val="1600"/>
              </a:spcBef>
              <a:spcAft>
                <a:spcPts val="0"/>
              </a:spcAft>
              <a:buSzPts val="1500"/>
              <a:buNone/>
              <a:defRPr b="1" sz="1500"/>
            </a:lvl2pPr>
            <a:lvl3pPr lvl="2" rtl="0">
              <a:spcBef>
                <a:spcPts val="1600"/>
              </a:spcBef>
              <a:spcAft>
                <a:spcPts val="0"/>
              </a:spcAft>
              <a:buSzPts val="1500"/>
              <a:buNone/>
              <a:defRPr b="1" sz="1500"/>
            </a:lvl3pPr>
            <a:lvl4pPr lvl="3" rtl="0">
              <a:spcBef>
                <a:spcPts val="1600"/>
              </a:spcBef>
              <a:spcAft>
                <a:spcPts val="0"/>
              </a:spcAft>
              <a:buSzPts val="1500"/>
              <a:buNone/>
              <a:defRPr b="1" sz="1500"/>
            </a:lvl4pPr>
            <a:lvl5pPr lvl="4" rtl="0">
              <a:spcBef>
                <a:spcPts val="1600"/>
              </a:spcBef>
              <a:spcAft>
                <a:spcPts val="0"/>
              </a:spcAft>
              <a:buSzPts val="1500"/>
              <a:buNone/>
              <a:defRPr b="1" sz="1500"/>
            </a:lvl5pPr>
            <a:lvl6pPr lvl="5" rtl="0">
              <a:spcBef>
                <a:spcPts val="1600"/>
              </a:spcBef>
              <a:spcAft>
                <a:spcPts val="0"/>
              </a:spcAft>
              <a:buSzPts val="1500"/>
              <a:buNone/>
              <a:defRPr b="1" sz="1500"/>
            </a:lvl6pPr>
            <a:lvl7pPr lvl="6" rtl="0">
              <a:spcBef>
                <a:spcPts val="1600"/>
              </a:spcBef>
              <a:spcAft>
                <a:spcPts val="0"/>
              </a:spcAft>
              <a:buSzPts val="1500"/>
              <a:buNone/>
              <a:defRPr b="1" sz="1500"/>
            </a:lvl7pPr>
            <a:lvl8pPr lvl="7" rtl="0">
              <a:spcBef>
                <a:spcPts val="1600"/>
              </a:spcBef>
              <a:spcAft>
                <a:spcPts val="0"/>
              </a:spcAft>
              <a:buSzPts val="1500"/>
              <a:buNone/>
              <a:defRPr b="1" sz="1500"/>
            </a:lvl8pPr>
            <a:lvl9pPr lvl="8" rtl="0">
              <a:spcBef>
                <a:spcPts val="1600"/>
              </a:spcBef>
              <a:spcAft>
                <a:spcPts val="1600"/>
              </a:spcAft>
              <a:buSzPts val="1500"/>
              <a:buNone/>
              <a:defRPr b="1" sz="1500"/>
            </a:lvl9pPr>
          </a:lstStyle>
          <a:p/>
        </p:txBody>
      </p:sp>
      <p:sp>
        <p:nvSpPr>
          <p:cNvPr id="383" name="Google Shape;383;p20"/>
          <p:cNvSpPr txBox="1"/>
          <p:nvPr>
            <p:ph idx="3" type="subTitle"/>
          </p:nvPr>
        </p:nvSpPr>
        <p:spPr>
          <a:xfrm>
            <a:off x="6286340" y="1629735"/>
            <a:ext cx="2437800" cy="455100"/>
          </a:xfrm>
          <a:prstGeom prst="rect">
            <a:avLst/>
          </a:prstGeom>
        </p:spPr>
        <p:txBody>
          <a:bodyPr anchorCtr="0" anchor="t" bIns="91425" lIns="91425" spcFirstLastPara="1" rIns="91425" wrap="square" tIns="91425">
            <a:noAutofit/>
          </a:bodyPr>
          <a:lstStyle>
            <a:lvl1pPr lvl="0" rtl="0">
              <a:spcBef>
                <a:spcPts val="0"/>
              </a:spcBef>
              <a:spcAft>
                <a:spcPts val="0"/>
              </a:spcAft>
              <a:buSzPts val="1500"/>
              <a:buNone/>
              <a:defRPr b="1" sz="1500"/>
            </a:lvl1pPr>
            <a:lvl2pPr lvl="1" rtl="0">
              <a:spcBef>
                <a:spcPts val="1600"/>
              </a:spcBef>
              <a:spcAft>
                <a:spcPts val="0"/>
              </a:spcAft>
              <a:buSzPts val="1500"/>
              <a:buNone/>
              <a:defRPr b="1" sz="1500"/>
            </a:lvl2pPr>
            <a:lvl3pPr lvl="2" rtl="0">
              <a:spcBef>
                <a:spcPts val="1600"/>
              </a:spcBef>
              <a:spcAft>
                <a:spcPts val="0"/>
              </a:spcAft>
              <a:buSzPts val="1500"/>
              <a:buNone/>
              <a:defRPr b="1" sz="1500"/>
            </a:lvl3pPr>
            <a:lvl4pPr lvl="3" rtl="0">
              <a:spcBef>
                <a:spcPts val="1600"/>
              </a:spcBef>
              <a:spcAft>
                <a:spcPts val="0"/>
              </a:spcAft>
              <a:buSzPts val="1500"/>
              <a:buNone/>
              <a:defRPr b="1" sz="1500"/>
            </a:lvl4pPr>
            <a:lvl5pPr lvl="4" rtl="0">
              <a:spcBef>
                <a:spcPts val="1600"/>
              </a:spcBef>
              <a:spcAft>
                <a:spcPts val="0"/>
              </a:spcAft>
              <a:buSzPts val="1500"/>
              <a:buNone/>
              <a:defRPr b="1" sz="1500"/>
            </a:lvl5pPr>
            <a:lvl6pPr lvl="5" rtl="0">
              <a:spcBef>
                <a:spcPts val="1600"/>
              </a:spcBef>
              <a:spcAft>
                <a:spcPts val="0"/>
              </a:spcAft>
              <a:buSzPts val="1500"/>
              <a:buNone/>
              <a:defRPr b="1" sz="1500"/>
            </a:lvl6pPr>
            <a:lvl7pPr lvl="6" rtl="0">
              <a:spcBef>
                <a:spcPts val="1600"/>
              </a:spcBef>
              <a:spcAft>
                <a:spcPts val="0"/>
              </a:spcAft>
              <a:buSzPts val="1500"/>
              <a:buNone/>
              <a:defRPr b="1" sz="1500"/>
            </a:lvl7pPr>
            <a:lvl8pPr lvl="7" rtl="0">
              <a:spcBef>
                <a:spcPts val="1600"/>
              </a:spcBef>
              <a:spcAft>
                <a:spcPts val="0"/>
              </a:spcAft>
              <a:buSzPts val="1500"/>
              <a:buNone/>
              <a:defRPr b="1" sz="1500"/>
            </a:lvl8pPr>
            <a:lvl9pPr lvl="8" rtl="0">
              <a:spcBef>
                <a:spcPts val="1600"/>
              </a:spcBef>
              <a:spcAft>
                <a:spcPts val="1600"/>
              </a:spcAft>
              <a:buSzPts val="1500"/>
              <a:buNone/>
              <a:defRPr b="1" sz="1500"/>
            </a:lvl9pPr>
          </a:lstStyle>
          <a:p/>
        </p:txBody>
      </p:sp>
      <p:sp>
        <p:nvSpPr>
          <p:cNvPr id="384" name="Google Shape;384;p20"/>
          <p:cNvSpPr txBox="1"/>
          <p:nvPr>
            <p:ph idx="4" type="subTitle"/>
          </p:nvPr>
        </p:nvSpPr>
        <p:spPr>
          <a:xfrm>
            <a:off x="3428840" y="1635712"/>
            <a:ext cx="2437800" cy="455100"/>
          </a:xfrm>
          <a:prstGeom prst="rect">
            <a:avLst/>
          </a:prstGeom>
        </p:spPr>
        <p:txBody>
          <a:bodyPr anchorCtr="0" anchor="t" bIns="91425" lIns="91425" spcFirstLastPara="1" rIns="91425" wrap="square" tIns="91425">
            <a:noAutofit/>
          </a:bodyPr>
          <a:lstStyle>
            <a:lvl1pPr lvl="0" rtl="0">
              <a:spcBef>
                <a:spcPts val="0"/>
              </a:spcBef>
              <a:spcAft>
                <a:spcPts val="0"/>
              </a:spcAft>
              <a:buSzPts val="1500"/>
              <a:buNone/>
              <a:defRPr b="1" sz="1500"/>
            </a:lvl1pPr>
            <a:lvl2pPr lvl="1" rtl="0">
              <a:spcBef>
                <a:spcPts val="1600"/>
              </a:spcBef>
              <a:spcAft>
                <a:spcPts val="0"/>
              </a:spcAft>
              <a:buSzPts val="1500"/>
              <a:buNone/>
              <a:defRPr b="1" sz="1500"/>
            </a:lvl2pPr>
            <a:lvl3pPr lvl="2" rtl="0">
              <a:spcBef>
                <a:spcPts val="1600"/>
              </a:spcBef>
              <a:spcAft>
                <a:spcPts val="0"/>
              </a:spcAft>
              <a:buSzPts val="1500"/>
              <a:buNone/>
              <a:defRPr b="1" sz="1500"/>
            </a:lvl3pPr>
            <a:lvl4pPr lvl="3" rtl="0">
              <a:spcBef>
                <a:spcPts val="1600"/>
              </a:spcBef>
              <a:spcAft>
                <a:spcPts val="0"/>
              </a:spcAft>
              <a:buSzPts val="1500"/>
              <a:buNone/>
              <a:defRPr b="1" sz="1500"/>
            </a:lvl4pPr>
            <a:lvl5pPr lvl="4" rtl="0">
              <a:spcBef>
                <a:spcPts val="1600"/>
              </a:spcBef>
              <a:spcAft>
                <a:spcPts val="0"/>
              </a:spcAft>
              <a:buSzPts val="1500"/>
              <a:buNone/>
              <a:defRPr b="1" sz="1500"/>
            </a:lvl5pPr>
            <a:lvl6pPr lvl="5" rtl="0">
              <a:spcBef>
                <a:spcPts val="1600"/>
              </a:spcBef>
              <a:spcAft>
                <a:spcPts val="0"/>
              </a:spcAft>
              <a:buSzPts val="1500"/>
              <a:buNone/>
              <a:defRPr b="1" sz="1500"/>
            </a:lvl6pPr>
            <a:lvl7pPr lvl="6" rtl="0">
              <a:spcBef>
                <a:spcPts val="1600"/>
              </a:spcBef>
              <a:spcAft>
                <a:spcPts val="0"/>
              </a:spcAft>
              <a:buSzPts val="1500"/>
              <a:buNone/>
              <a:defRPr b="1" sz="1500"/>
            </a:lvl7pPr>
            <a:lvl8pPr lvl="7" rtl="0">
              <a:spcBef>
                <a:spcPts val="1600"/>
              </a:spcBef>
              <a:spcAft>
                <a:spcPts val="0"/>
              </a:spcAft>
              <a:buSzPts val="1500"/>
              <a:buNone/>
              <a:defRPr b="1" sz="1500"/>
            </a:lvl8pPr>
            <a:lvl9pPr lvl="8" rtl="0">
              <a:spcBef>
                <a:spcPts val="1600"/>
              </a:spcBef>
              <a:spcAft>
                <a:spcPts val="1600"/>
              </a:spcAft>
              <a:buSzPts val="1500"/>
              <a:buNone/>
              <a:defRPr b="1" sz="1500"/>
            </a:lvl9pPr>
          </a:lstStyle>
          <a:p/>
        </p:txBody>
      </p:sp>
      <p:sp>
        <p:nvSpPr>
          <p:cNvPr id="385" name="Google Shape;385;p20"/>
          <p:cNvSpPr txBox="1"/>
          <p:nvPr>
            <p:ph idx="5" type="subTitle"/>
          </p:nvPr>
        </p:nvSpPr>
        <p:spPr>
          <a:xfrm>
            <a:off x="3428840" y="2615193"/>
            <a:ext cx="2437800" cy="455100"/>
          </a:xfrm>
          <a:prstGeom prst="rect">
            <a:avLst/>
          </a:prstGeom>
        </p:spPr>
        <p:txBody>
          <a:bodyPr anchorCtr="0" anchor="t" bIns="91425" lIns="91425" spcFirstLastPara="1" rIns="91425" wrap="square" tIns="91425">
            <a:noAutofit/>
          </a:bodyPr>
          <a:lstStyle>
            <a:lvl1pPr lvl="0" rtl="0">
              <a:spcBef>
                <a:spcPts val="0"/>
              </a:spcBef>
              <a:spcAft>
                <a:spcPts val="0"/>
              </a:spcAft>
              <a:buSzPts val="1500"/>
              <a:buNone/>
              <a:defRPr b="1" sz="1500"/>
            </a:lvl1pPr>
            <a:lvl2pPr lvl="1" rtl="0">
              <a:spcBef>
                <a:spcPts val="1600"/>
              </a:spcBef>
              <a:spcAft>
                <a:spcPts val="0"/>
              </a:spcAft>
              <a:buSzPts val="1500"/>
              <a:buNone/>
              <a:defRPr b="1" sz="1500"/>
            </a:lvl2pPr>
            <a:lvl3pPr lvl="2" rtl="0">
              <a:spcBef>
                <a:spcPts val="1600"/>
              </a:spcBef>
              <a:spcAft>
                <a:spcPts val="0"/>
              </a:spcAft>
              <a:buSzPts val="1500"/>
              <a:buNone/>
              <a:defRPr b="1" sz="1500"/>
            </a:lvl3pPr>
            <a:lvl4pPr lvl="3" rtl="0">
              <a:spcBef>
                <a:spcPts val="1600"/>
              </a:spcBef>
              <a:spcAft>
                <a:spcPts val="0"/>
              </a:spcAft>
              <a:buSzPts val="1500"/>
              <a:buNone/>
              <a:defRPr b="1" sz="1500"/>
            </a:lvl4pPr>
            <a:lvl5pPr lvl="4" rtl="0">
              <a:spcBef>
                <a:spcPts val="1600"/>
              </a:spcBef>
              <a:spcAft>
                <a:spcPts val="0"/>
              </a:spcAft>
              <a:buSzPts val="1500"/>
              <a:buNone/>
              <a:defRPr b="1" sz="1500"/>
            </a:lvl5pPr>
            <a:lvl6pPr lvl="5" rtl="0">
              <a:spcBef>
                <a:spcPts val="1600"/>
              </a:spcBef>
              <a:spcAft>
                <a:spcPts val="0"/>
              </a:spcAft>
              <a:buSzPts val="1500"/>
              <a:buNone/>
              <a:defRPr b="1" sz="1500"/>
            </a:lvl6pPr>
            <a:lvl7pPr lvl="6" rtl="0">
              <a:spcBef>
                <a:spcPts val="1600"/>
              </a:spcBef>
              <a:spcAft>
                <a:spcPts val="0"/>
              </a:spcAft>
              <a:buSzPts val="1500"/>
              <a:buNone/>
              <a:defRPr b="1" sz="1500"/>
            </a:lvl7pPr>
            <a:lvl8pPr lvl="7" rtl="0">
              <a:spcBef>
                <a:spcPts val="1600"/>
              </a:spcBef>
              <a:spcAft>
                <a:spcPts val="0"/>
              </a:spcAft>
              <a:buSzPts val="1500"/>
              <a:buNone/>
              <a:defRPr b="1" sz="1500"/>
            </a:lvl8pPr>
            <a:lvl9pPr lvl="8" rtl="0">
              <a:spcBef>
                <a:spcPts val="1600"/>
              </a:spcBef>
              <a:spcAft>
                <a:spcPts val="1600"/>
              </a:spcAft>
              <a:buSzPts val="1500"/>
              <a:buNone/>
              <a:defRPr b="1" sz="1500"/>
            </a:lvl9pPr>
          </a:lstStyle>
          <a:p/>
        </p:txBody>
      </p:sp>
      <p:sp>
        <p:nvSpPr>
          <p:cNvPr id="386" name="Google Shape;386;p20"/>
          <p:cNvSpPr txBox="1"/>
          <p:nvPr>
            <p:ph idx="6" type="subTitle"/>
          </p:nvPr>
        </p:nvSpPr>
        <p:spPr>
          <a:xfrm>
            <a:off x="6286340" y="2601285"/>
            <a:ext cx="2437800" cy="455100"/>
          </a:xfrm>
          <a:prstGeom prst="rect">
            <a:avLst/>
          </a:prstGeom>
        </p:spPr>
        <p:txBody>
          <a:bodyPr anchorCtr="0" anchor="t" bIns="91425" lIns="91425" spcFirstLastPara="1" rIns="91425" wrap="square" tIns="91425">
            <a:noAutofit/>
          </a:bodyPr>
          <a:lstStyle>
            <a:lvl1pPr lvl="0" rtl="0">
              <a:spcBef>
                <a:spcPts val="0"/>
              </a:spcBef>
              <a:spcAft>
                <a:spcPts val="0"/>
              </a:spcAft>
              <a:buSzPts val="1500"/>
              <a:buNone/>
              <a:defRPr b="1" sz="1500"/>
            </a:lvl1pPr>
            <a:lvl2pPr lvl="1" rtl="0">
              <a:spcBef>
                <a:spcPts val="1600"/>
              </a:spcBef>
              <a:spcAft>
                <a:spcPts val="0"/>
              </a:spcAft>
              <a:buSzPts val="1500"/>
              <a:buNone/>
              <a:defRPr b="1" sz="1500"/>
            </a:lvl2pPr>
            <a:lvl3pPr lvl="2" rtl="0">
              <a:spcBef>
                <a:spcPts val="1600"/>
              </a:spcBef>
              <a:spcAft>
                <a:spcPts val="0"/>
              </a:spcAft>
              <a:buSzPts val="1500"/>
              <a:buNone/>
              <a:defRPr b="1" sz="1500"/>
            </a:lvl3pPr>
            <a:lvl4pPr lvl="3" rtl="0">
              <a:spcBef>
                <a:spcPts val="1600"/>
              </a:spcBef>
              <a:spcAft>
                <a:spcPts val="0"/>
              </a:spcAft>
              <a:buSzPts val="1500"/>
              <a:buNone/>
              <a:defRPr b="1" sz="1500"/>
            </a:lvl4pPr>
            <a:lvl5pPr lvl="4" rtl="0">
              <a:spcBef>
                <a:spcPts val="1600"/>
              </a:spcBef>
              <a:spcAft>
                <a:spcPts val="0"/>
              </a:spcAft>
              <a:buSzPts val="1500"/>
              <a:buNone/>
              <a:defRPr b="1" sz="1500"/>
            </a:lvl5pPr>
            <a:lvl6pPr lvl="5" rtl="0">
              <a:spcBef>
                <a:spcPts val="1600"/>
              </a:spcBef>
              <a:spcAft>
                <a:spcPts val="0"/>
              </a:spcAft>
              <a:buSzPts val="1500"/>
              <a:buNone/>
              <a:defRPr b="1" sz="1500"/>
            </a:lvl6pPr>
            <a:lvl7pPr lvl="6" rtl="0">
              <a:spcBef>
                <a:spcPts val="1600"/>
              </a:spcBef>
              <a:spcAft>
                <a:spcPts val="0"/>
              </a:spcAft>
              <a:buSzPts val="1500"/>
              <a:buNone/>
              <a:defRPr b="1" sz="1500"/>
            </a:lvl7pPr>
            <a:lvl8pPr lvl="7" rtl="0">
              <a:spcBef>
                <a:spcPts val="1600"/>
              </a:spcBef>
              <a:spcAft>
                <a:spcPts val="0"/>
              </a:spcAft>
              <a:buSzPts val="1500"/>
              <a:buNone/>
              <a:defRPr b="1" sz="1500"/>
            </a:lvl8pPr>
            <a:lvl9pPr lvl="8" rtl="0">
              <a:spcBef>
                <a:spcPts val="1600"/>
              </a:spcBef>
              <a:spcAft>
                <a:spcPts val="1600"/>
              </a:spcAft>
              <a:buSzPts val="1500"/>
              <a:buNone/>
              <a:defRPr b="1" sz="1500"/>
            </a:lvl9pPr>
          </a:lstStyle>
          <a:p/>
        </p:txBody>
      </p:sp>
      <p:sp>
        <p:nvSpPr>
          <p:cNvPr id="387" name="Google Shape;387;p20"/>
          <p:cNvSpPr txBox="1"/>
          <p:nvPr>
            <p:ph type="title"/>
          </p:nvPr>
        </p:nvSpPr>
        <p:spPr>
          <a:xfrm>
            <a:off x="281813" y="242813"/>
            <a:ext cx="8636100" cy="572700"/>
          </a:xfrm>
          <a:prstGeom prst="rect">
            <a:avLst/>
          </a:prstGeom>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3000"/>
              <a:buFont typeface="Aldrich"/>
              <a:buNone/>
              <a:defRPr/>
            </a:lvl1pPr>
            <a:lvl2pPr lvl="1"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p:txBody>
      </p:sp>
      <p:sp>
        <p:nvSpPr>
          <p:cNvPr id="388" name="Google Shape;388;p20"/>
          <p:cNvSpPr txBox="1"/>
          <p:nvPr>
            <p:ph idx="7" type="body"/>
          </p:nvPr>
        </p:nvSpPr>
        <p:spPr>
          <a:xfrm>
            <a:off x="3428840" y="1942350"/>
            <a:ext cx="2437800" cy="625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89" name="Google Shape;389;p20"/>
          <p:cNvSpPr txBox="1"/>
          <p:nvPr>
            <p:ph idx="8" type="body"/>
          </p:nvPr>
        </p:nvSpPr>
        <p:spPr>
          <a:xfrm>
            <a:off x="6286340" y="2913900"/>
            <a:ext cx="2437800" cy="625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90" name="Google Shape;390;p20"/>
          <p:cNvSpPr txBox="1"/>
          <p:nvPr>
            <p:ph idx="9" type="body"/>
          </p:nvPr>
        </p:nvSpPr>
        <p:spPr>
          <a:xfrm>
            <a:off x="3428840" y="2913900"/>
            <a:ext cx="2437800" cy="625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91" name="Google Shape;391;p20"/>
          <p:cNvSpPr txBox="1"/>
          <p:nvPr>
            <p:ph idx="13" type="body"/>
          </p:nvPr>
        </p:nvSpPr>
        <p:spPr>
          <a:xfrm>
            <a:off x="3428831" y="3914325"/>
            <a:ext cx="2437800" cy="625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92" name="Google Shape;392;p20"/>
          <p:cNvSpPr txBox="1"/>
          <p:nvPr>
            <p:ph idx="14" type="body"/>
          </p:nvPr>
        </p:nvSpPr>
        <p:spPr>
          <a:xfrm>
            <a:off x="6286340" y="1942350"/>
            <a:ext cx="2437800" cy="625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93" name="Google Shape;393;p20"/>
          <p:cNvSpPr txBox="1"/>
          <p:nvPr>
            <p:ph idx="15" type="body"/>
          </p:nvPr>
        </p:nvSpPr>
        <p:spPr>
          <a:xfrm>
            <a:off x="6286331" y="3893381"/>
            <a:ext cx="2437800" cy="625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94" name="Google Shape;394;p2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atin typeface="Poppins Medium"/>
                <a:ea typeface="Poppins Medium"/>
                <a:cs typeface="Poppins Medium"/>
                <a:sym typeface="Poppins Medium"/>
              </a:defRPr>
            </a:lvl1pPr>
            <a:lvl2pPr lvl="1" rtl="0">
              <a:buNone/>
              <a:defRPr>
                <a:latin typeface="Poppins Medium"/>
                <a:ea typeface="Poppins Medium"/>
                <a:cs typeface="Poppins Medium"/>
                <a:sym typeface="Poppins Medium"/>
              </a:defRPr>
            </a:lvl2pPr>
            <a:lvl3pPr lvl="2" rtl="0">
              <a:buNone/>
              <a:defRPr>
                <a:latin typeface="Poppins Medium"/>
                <a:ea typeface="Poppins Medium"/>
                <a:cs typeface="Poppins Medium"/>
                <a:sym typeface="Poppins Medium"/>
              </a:defRPr>
            </a:lvl3pPr>
            <a:lvl4pPr lvl="3" rtl="0">
              <a:buNone/>
              <a:defRPr>
                <a:latin typeface="Poppins Medium"/>
                <a:ea typeface="Poppins Medium"/>
                <a:cs typeface="Poppins Medium"/>
                <a:sym typeface="Poppins Medium"/>
              </a:defRPr>
            </a:lvl4pPr>
            <a:lvl5pPr lvl="4" rtl="0">
              <a:buNone/>
              <a:defRPr>
                <a:latin typeface="Poppins Medium"/>
                <a:ea typeface="Poppins Medium"/>
                <a:cs typeface="Poppins Medium"/>
                <a:sym typeface="Poppins Medium"/>
              </a:defRPr>
            </a:lvl5pPr>
            <a:lvl6pPr lvl="5" rtl="0">
              <a:buNone/>
              <a:defRPr>
                <a:latin typeface="Poppins Medium"/>
                <a:ea typeface="Poppins Medium"/>
                <a:cs typeface="Poppins Medium"/>
                <a:sym typeface="Poppins Medium"/>
              </a:defRPr>
            </a:lvl6pPr>
            <a:lvl7pPr lvl="6" rtl="0">
              <a:buNone/>
              <a:defRPr>
                <a:latin typeface="Poppins Medium"/>
                <a:ea typeface="Poppins Medium"/>
                <a:cs typeface="Poppins Medium"/>
                <a:sym typeface="Poppins Medium"/>
              </a:defRPr>
            </a:lvl7pPr>
            <a:lvl8pPr lvl="7" rtl="0">
              <a:buNone/>
              <a:defRPr>
                <a:latin typeface="Poppins Medium"/>
                <a:ea typeface="Poppins Medium"/>
                <a:cs typeface="Poppins Medium"/>
                <a:sym typeface="Poppins Medium"/>
              </a:defRPr>
            </a:lvl8pPr>
            <a:lvl9pPr lvl="8" rtl="0">
              <a:buNone/>
              <a:defRPr>
                <a:latin typeface="Poppins Medium"/>
                <a:ea typeface="Poppins Medium"/>
                <a:cs typeface="Poppins Medium"/>
                <a:sym typeface="Poppins Medium"/>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pic>
        <p:nvPicPr>
          <p:cNvPr descr="Imagen que contiene cubierto, papel, puesto, blanco&#10;&#10;Descripción generada automáticamente" id="33" name="Google Shape;33;p3"/>
          <p:cNvPicPr preferRelativeResize="0"/>
          <p:nvPr/>
        </p:nvPicPr>
        <p:blipFill rotWithShape="1">
          <a:blip r:embed="rId2">
            <a:alphaModFix/>
          </a:blip>
          <a:srcRect b="0" l="0" r="0" t="0"/>
          <a:stretch/>
        </p:blipFill>
        <p:spPr>
          <a:xfrm rot="-5400000">
            <a:off x="2488729" y="243099"/>
            <a:ext cx="4129384" cy="4478796"/>
          </a:xfrm>
          <a:prstGeom prst="rect">
            <a:avLst/>
          </a:prstGeom>
          <a:noFill/>
          <a:ln>
            <a:noFill/>
          </a:ln>
        </p:spPr>
      </p:pic>
      <p:grpSp>
        <p:nvGrpSpPr>
          <p:cNvPr id="34" name="Google Shape;34;p3"/>
          <p:cNvGrpSpPr/>
          <p:nvPr/>
        </p:nvGrpSpPr>
        <p:grpSpPr>
          <a:xfrm>
            <a:off x="303347" y="-281"/>
            <a:ext cx="1553430" cy="2256857"/>
            <a:chOff x="531948" y="-845"/>
            <a:chExt cx="4572947" cy="6637815"/>
          </a:xfrm>
        </p:grpSpPr>
        <p:sp>
          <p:nvSpPr>
            <p:cNvPr id="35" name="Google Shape;35;p3"/>
            <p:cNvSpPr/>
            <p:nvPr/>
          </p:nvSpPr>
          <p:spPr>
            <a:xfrm rot="10800000">
              <a:off x="2561482" y="2440555"/>
              <a:ext cx="484500" cy="308700"/>
            </a:xfrm>
            <a:prstGeom prst="pie">
              <a:avLst>
                <a:gd fmla="val 0" name="adj1"/>
                <a:gd fmla="val 10709559" name="adj2"/>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6" name="Google Shape;36;p3"/>
            <p:cNvSpPr/>
            <p:nvPr/>
          </p:nvSpPr>
          <p:spPr>
            <a:xfrm rot="5400000">
              <a:off x="2715213" y="2332185"/>
              <a:ext cx="152400" cy="705900"/>
            </a:xfrm>
            <a:prstGeom prst="roundRect">
              <a:avLst>
                <a:gd fmla="val 50000" name="adj"/>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7" name="Google Shape;37;p3"/>
            <p:cNvSpPr/>
            <p:nvPr/>
          </p:nvSpPr>
          <p:spPr>
            <a:xfrm rot="5400000">
              <a:off x="2736704" y="2470257"/>
              <a:ext cx="127200" cy="757800"/>
            </a:xfrm>
            <a:prstGeom prst="roundRect">
              <a:avLst>
                <a:gd fmla="val 50000" name="adj"/>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8" name="Google Shape;38;p3"/>
            <p:cNvSpPr/>
            <p:nvPr/>
          </p:nvSpPr>
          <p:spPr>
            <a:xfrm rot="5400000">
              <a:off x="2737713" y="2622657"/>
              <a:ext cx="127200" cy="757800"/>
            </a:xfrm>
            <a:prstGeom prst="roundRect">
              <a:avLst>
                <a:gd fmla="val 50000" name="adj"/>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39" name="Google Shape;39;p3"/>
            <p:cNvCxnSpPr>
              <a:endCxn id="35" idx="1"/>
            </p:cNvCxnSpPr>
            <p:nvPr/>
          </p:nvCxnSpPr>
          <p:spPr>
            <a:xfrm>
              <a:off x="2803732" y="-845"/>
              <a:ext cx="0" cy="2441400"/>
            </a:xfrm>
            <a:prstGeom prst="straightConnector1">
              <a:avLst/>
            </a:prstGeom>
            <a:noFill/>
            <a:ln cap="flat" cmpd="sng" w="28575">
              <a:solidFill>
                <a:srgbClr val="FFFFFF"/>
              </a:solidFill>
              <a:prstDash val="solid"/>
              <a:miter lim="800000"/>
              <a:headEnd len="sm" w="sm" type="none"/>
              <a:tailEnd len="sm" w="sm" type="none"/>
            </a:ln>
          </p:spPr>
        </p:cxnSp>
        <p:cxnSp>
          <p:nvCxnSpPr>
            <p:cNvPr id="40" name="Google Shape;40;p3"/>
            <p:cNvCxnSpPr/>
            <p:nvPr/>
          </p:nvCxnSpPr>
          <p:spPr>
            <a:xfrm rot="10800000">
              <a:off x="4425736" y="4246005"/>
              <a:ext cx="568200" cy="0"/>
            </a:xfrm>
            <a:prstGeom prst="straightConnector1">
              <a:avLst/>
            </a:prstGeom>
            <a:noFill/>
            <a:ln cap="rnd" cmpd="sng" w="28575">
              <a:solidFill>
                <a:srgbClr val="FFFFFF"/>
              </a:solidFill>
              <a:prstDash val="solid"/>
              <a:bevel/>
              <a:headEnd len="sm" w="sm" type="none"/>
              <a:tailEnd len="sm" w="sm" type="none"/>
            </a:ln>
          </p:spPr>
        </p:cxnSp>
        <p:cxnSp>
          <p:nvCxnSpPr>
            <p:cNvPr id="41" name="Google Shape;41;p3"/>
            <p:cNvCxnSpPr/>
            <p:nvPr/>
          </p:nvCxnSpPr>
          <p:spPr>
            <a:xfrm rot="10800000">
              <a:off x="4432895" y="4725304"/>
              <a:ext cx="672000" cy="173700"/>
            </a:xfrm>
            <a:prstGeom prst="straightConnector1">
              <a:avLst/>
            </a:prstGeom>
            <a:noFill/>
            <a:ln cap="rnd" cmpd="sng" w="28575">
              <a:solidFill>
                <a:srgbClr val="FFFFFF"/>
              </a:solidFill>
              <a:prstDash val="solid"/>
              <a:bevel/>
              <a:headEnd len="sm" w="sm" type="none"/>
              <a:tailEnd len="sm" w="sm" type="none"/>
            </a:ln>
          </p:spPr>
        </p:cxnSp>
        <p:cxnSp>
          <p:nvCxnSpPr>
            <p:cNvPr id="42" name="Google Shape;42;p3"/>
            <p:cNvCxnSpPr/>
            <p:nvPr/>
          </p:nvCxnSpPr>
          <p:spPr>
            <a:xfrm rot="10800000">
              <a:off x="4196570" y="5232070"/>
              <a:ext cx="720600" cy="490500"/>
            </a:xfrm>
            <a:prstGeom prst="straightConnector1">
              <a:avLst/>
            </a:prstGeom>
            <a:noFill/>
            <a:ln cap="rnd" cmpd="sng" w="28575">
              <a:solidFill>
                <a:srgbClr val="FFFFFF"/>
              </a:solidFill>
              <a:prstDash val="solid"/>
              <a:bevel/>
              <a:headEnd len="sm" w="sm" type="none"/>
              <a:tailEnd len="sm" w="sm" type="none"/>
            </a:ln>
          </p:spPr>
        </p:cxnSp>
        <p:cxnSp>
          <p:nvCxnSpPr>
            <p:cNvPr id="43" name="Google Shape;43;p3"/>
            <p:cNvCxnSpPr/>
            <p:nvPr/>
          </p:nvCxnSpPr>
          <p:spPr>
            <a:xfrm rot="10800000">
              <a:off x="3817130" y="5635812"/>
              <a:ext cx="518700" cy="831600"/>
            </a:xfrm>
            <a:prstGeom prst="straightConnector1">
              <a:avLst/>
            </a:prstGeom>
            <a:noFill/>
            <a:ln cap="rnd" cmpd="sng" w="28575">
              <a:solidFill>
                <a:srgbClr val="FFFFFF"/>
              </a:solidFill>
              <a:prstDash val="solid"/>
              <a:bevel/>
              <a:headEnd len="sm" w="sm" type="none"/>
              <a:tailEnd len="sm" w="sm" type="none"/>
            </a:ln>
          </p:spPr>
        </p:cxnSp>
        <p:cxnSp>
          <p:nvCxnSpPr>
            <p:cNvPr id="44" name="Google Shape;44;p3"/>
            <p:cNvCxnSpPr/>
            <p:nvPr/>
          </p:nvCxnSpPr>
          <p:spPr>
            <a:xfrm rot="10800000">
              <a:off x="2891624" y="6036370"/>
              <a:ext cx="0" cy="600600"/>
            </a:xfrm>
            <a:prstGeom prst="straightConnector1">
              <a:avLst/>
            </a:prstGeom>
            <a:noFill/>
            <a:ln cap="rnd" cmpd="sng" w="28575">
              <a:solidFill>
                <a:srgbClr val="FFFFFF"/>
              </a:solidFill>
              <a:prstDash val="solid"/>
              <a:bevel/>
              <a:headEnd len="sm" w="sm" type="none"/>
              <a:tailEnd len="sm" w="sm" type="none"/>
            </a:ln>
          </p:spPr>
        </p:cxnSp>
        <p:cxnSp>
          <p:nvCxnSpPr>
            <p:cNvPr id="45" name="Google Shape;45;p3"/>
            <p:cNvCxnSpPr/>
            <p:nvPr/>
          </p:nvCxnSpPr>
          <p:spPr>
            <a:xfrm rot="10800000">
              <a:off x="3371132" y="5983023"/>
              <a:ext cx="159300" cy="496500"/>
            </a:xfrm>
            <a:prstGeom prst="straightConnector1">
              <a:avLst/>
            </a:prstGeom>
            <a:noFill/>
            <a:ln cap="rnd" cmpd="sng" w="28575">
              <a:solidFill>
                <a:srgbClr val="FFFFFF"/>
              </a:solidFill>
              <a:prstDash val="solid"/>
              <a:bevel/>
              <a:headEnd len="sm" w="sm" type="none"/>
              <a:tailEnd len="sm" w="sm" type="none"/>
            </a:ln>
          </p:spPr>
        </p:cxnSp>
        <p:grpSp>
          <p:nvGrpSpPr>
            <p:cNvPr id="46" name="Google Shape;46;p3"/>
            <p:cNvGrpSpPr/>
            <p:nvPr/>
          </p:nvGrpSpPr>
          <p:grpSpPr>
            <a:xfrm flipH="1">
              <a:off x="531948" y="4192514"/>
              <a:ext cx="1733763" cy="2233518"/>
              <a:chOff x="3523532" y="4398405"/>
              <a:chExt cx="1733763" cy="2233518"/>
            </a:xfrm>
          </p:grpSpPr>
          <p:cxnSp>
            <p:nvCxnSpPr>
              <p:cNvPr id="47" name="Google Shape;47;p3"/>
              <p:cNvCxnSpPr/>
              <p:nvPr/>
            </p:nvCxnSpPr>
            <p:spPr>
              <a:xfrm rot="10800000">
                <a:off x="4578136" y="4398405"/>
                <a:ext cx="568200" cy="0"/>
              </a:xfrm>
              <a:prstGeom prst="straightConnector1">
                <a:avLst/>
              </a:prstGeom>
              <a:noFill/>
              <a:ln cap="rnd" cmpd="sng" w="28575">
                <a:solidFill>
                  <a:srgbClr val="FFFFFF"/>
                </a:solidFill>
                <a:prstDash val="solid"/>
                <a:bevel/>
                <a:headEnd len="sm" w="sm" type="none"/>
                <a:tailEnd len="sm" w="sm" type="none"/>
              </a:ln>
            </p:spPr>
          </p:cxnSp>
          <p:cxnSp>
            <p:nvCxnSpPr>
              <p:cNvPr id="48" name="Google Shape;48;p3"/>
              <p:cNvCxnSpPr/>
              <p:nvPr/>
            </p:nvCxnSpPr>
            <p:spPr>
              <a:xfrm rot="10800000">
                <a:off x="4585295" y="4877704"/>
                <a:ext cx="672000" cy="173700"/>
              </a:xfrm>
              <a:prstGeom prst="straightConnector1">
                <a:avLst/>
              </a:prstGeom>
              <a:noFill/>
              <a:ln cap="rnd" cmpd="sng" w="28575">
                <a:solidFill>
                  <a:srgbClr val="FFFFFF"/>
                </a:solidFill>
                <a:prstDash val="solid"/>
                <a:bevel/>
                <a:headEnd len="sm" w="sm" type="none"/>
                <a:tailEnd len="sm" w="sm" type="none"/>
              </a:ln>
            </p:spPr>
          </p:cxnSp>
          <p:cxnSp>
            <p:nvCxnSpPr>
              <p:cNvPr id="49" name="Google Shape;49;p3"/>
              <p:cNvCxnSpPr/>
              <p:nvPr/>
            </p:nvCxnSpPr>
            <p:spPr>
              <a:xfrm rot="10800000">
                <a:off x="4348970" y="5384470"/>
                <a:ext cx="720600" cy="490500"/>
              </a:xfrm>
              <a:prstGeom prst="straightConnector1">
                <a:avLst/>
              </a:prstGeom>
              <a:noFill/>
              <a:ln cap="rnd" cmpd="sng" w="28575">
                <a:solidFill>
                  <a:srgbClr val="FFFFFF"/>
                </a:solidFill>
                <a:prstDash val="solid"/>
                <a:bevel/>
                <a:headEnd len="sm" w="sm" type="none"/>
                <a:tailEnd len="sm" w="sm" type="none"/>
              </a:ln>
            </p:spPr>
          </p:cxnSp>
          <p:cxnSp>
            <p:nvCxnSpPr>
              <p:cNvPr id="50" name="Google Shape;50;p3"/>
              <p:cNvCxnSpPr/>
              <p:nvPr/>
            </p:nvCxnSpPr>
            <p:spPr>
              <a:xfrm rot="10800000">
                <a:off x="3969530" y="5788212"/>
                <a:ext cx="518700" cy="831600"/>
              </a:xfrm>
              <a:prstGeom prst="straightConnector1">
                <a:avLst/>
              </a:prstGeom>
              <a:noFill/>
              <a:ln cap="rnd" cmpd="sng" w="28575">
                <a:solidFill>
                  <a:srgbClr val="FFFFFF"/>
                </a:solidFill>
                <a:prstDash val="solid"/>
                <a:bevel/>
                <a:headEnd len="sm" w="sm" type="none"/>
                <a:tailEnd len="sm" w="sm" type="none"/>
              </a:ln>
            </p:spPr>
          </p:cxnSp>
          <p:cxnSp>
            <p:nvCxnSpPr>
              <p:cNvPr id="51" name="Google Shape;51;p3"/>
              <p:cNvCxnSpPr/>
              <p:nvPr/>
            </p:nvCxnSpPr>
            <p:spPr>
              <a:xfrm rot="10800000">
                <a:off x="3523532" y="6135423"/>
                <a:ext cx="159300" cy="496500"/>
              </a:xfrm>
              <a:prstGeom prst="straightConnector1">
                <a:avLst/>
              </a:prstGeom>
              <a:noFill/>
              <a:ln cap="rnd" cmpd="sng" w="28575">
                <a:solidFill>
                  <a:srgbClr val="FFFFFF"/>
                </a:solidFill>
                <a:prstDash val="solid"/>
                <a:bevel/>
                <a:headEnd len="sm" w="sm" type="none"/>
                <a:tailEnd len="sm" w="sm" type="none"/>
              </a:ln>
            </p:spPr>
          </p:cxnSp>
        </p:grpSp>
        <p:sp>
          <p:nvSpPr>
            <p:cNvPr id="52" name="Google Shape;52;p3"/>
            <p:cNvSpPr/>
            <p:nvPr/>
          </p:nvSpPr>
          <p:spPr>
            <a:xfrm flipH="1">
              <a:off x="1874549" y="2910035"/>
              <a:ext cx="1860053" cy="2645483"/>
            </a:xfrm>
            <a:custGeom>
              <a:rect b="b" l="l" r="r" t="t"/>
              <a:pathLst>
                <a:path extrusionOk="0" h="3699976" w="2592408">
                  <a:moveTo>
                    <a:pt x="1352353" y="0"/>
                  </a:moveTo>
                  <a:lnTo>
                    <a:pt x="789069" y="0"/>
                  </a:lnTo>
                  <a:cubicBezTo>
                    <a:pt x="795886" y="455487"/>
                    <a:pt x="911250" y="658967"/>
                    <a:pt x="405256" y="1308708"/>
                  </a:cubicBezTo>
                  <a:cubicBezTo>
                    <a:pt x="135947" y="1654525"/>
                    <a:pt x="0" y="1918807"/>
                    <a:pt x="0" y="2309730"/>
                  </a:cubicBezTo>
                  <a:cubicBezTo>
                    <a:pt x="0" y="2996901"/>
                    <a:pt x="478530" y="3569718"/>
                    <a:pt x="1113237" y="3698371"/>
                  </a:cubicBezTo>
                  <a:lnTo>
                    <a:pt x="1479172" y="3699976"/>
                  </a:lnTo>
                  <a:cubicBezTo>
                    <a:pt x="2113879" y="3571323"/>
                    <a:pt x="2592408" y="2998506"/>
                    <a:pt x="2592408" y="2311335"/>
                  </a:cubicBezTo>
                  <a:cubicBezTo>
                    <a:pt x="2592408" y="1920412"/>
                    <a:pt x="2456461" y="1656130"/>
                    <a:pt x="2187152" y="1310313"/>
                  </a:cubicBezTo>
                  <a:cubicBezTo>
                    <a:pt x="1681158" y="660572"/>
                    <a:pt x="1796522" y="457092"/>
                    <a:pt x="1803339" y="1605"/>
                  </a:cubicBezTo>
                  <a:lnTo>
                    <a:pt x="1352353" y="1605"/>
                  </a:lnTo>
                  <a:lnTo>
                    <a:pt x="1352353" y="0"/>
                  </a:lnTo>
                  <a:close/>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53" name="Google Shape;53;p3"/>
            <p:cNvSpPr/>
            <p:nvPr/>
          </p:nvSpPr>
          <p:spPr>
            <a:xfrm>
              <a:off x="2454102" y="3046396"/>
              <a:ext cx="629986" cy="1331895"/>
            </a:xfrm>
            <a:custGeom>
              <a:rect b="b" l="l" r="r" t="t"/>
              <a:pathLst>
                <a:path extrusionOk="0" h="1443789" w="659671">
                  <a:moveTo>
                    <a:pt x="289098" y="24063"/>
                  </a:moveTo>
                  <a:cubicBezTo>
                    <a:pt x="289856" y="30634"/>
                    <a:pt x="292307" y="36897"/>
                    <a:pt x="293911" y="43314"/>
                  </a:cubicBezTo>
                  <a:cubicBezTo>
                    <a:pt x="295515" y="64169"/>
                    <a:pt x="296709" y="85059"/>
                    <a:pt x="298724" y="105878"/>
                  </a:cubicBezTo>
                  <a:cubicBezTo>
                    <a:pt x="301523" y="134796"/>
                    <a:pt x="305795" y="163564"/>
                    <a:pt x="308349" y="192505"/>
                  </a:cubicBezTo>
                  <a:cubicBezTo>
                    <a:pt x="317594" y="297283"/>
                    <a:pt x="306872" y="238051"/>
                    <a:pt x="317974" y="293570"/>
                  </a:cubicBezTo>
                  <a:lnTo>
                    <a:pt x="327599" y="399448"/>
                  </a:lnTo>
                  <a:lnTo>
                    <a:pt x="332412" y="452387"/>
                  </a:lnTo>
                  <a:cubicBezTo>
                    <a:pt x="330808" y="547036"/>
                    <a:pt x="331284" y="641743"/>
                    <a:pt x="327599" y="736333"/>
                  </a:cubicBezTo>
                  <a:cubicBezTo>
                    <a:pt x="326468" y="765364"/>
                    <a:pt x="321578" y="794131"/>
                    <a:pt x="317974" y="822960"/>
                  </a:cubicBezTo>
                  <a:cubicBezTo>
                    <a:pt x="312153" y="869533"/>
                    <a:pt x="305415" y="943073"/>
                    <a:pt x="289098" y="986589"/>
                  </a:cubicBezTo>
                  <a:cubicBezTo>
                    <a:pt x="278930" y="1013705"/>
                    <a:pt x="272431" y="1032838"/>
                    <a:pt x="260223" y="1058779"/>
                  </a:cubicBezTo>
                  <a:cubicBezTo>
                    <a:pt x="252586" y="1075007"/>
                    <a:pt x="246108" y="1091981"/>
                    <a:pt x="236159" y="1106905"/>
                  </a:cubicBezTo>
                  <a:cubicBezTo>
                    <a:pt x="232951" y="1111718"/>
                    <a:pt x="229343" y="1116287"/>
                    <a:pt x="226534" y="1121343"/>
                  </a:cubicBezTo>
                  <a:cubicBezTo>
                    <a:pt x="221308" y="1130750"/>
                    <a:pt x="217915" y="1141167"/>
                    <a:pt x="212096" y="1150219"/>
                  </a:cubicBezTo>
                  <a:cubicBezTo>
                    <a:pt x="203421" y="1163713"/>
                    <a:pt x="196055" y="1179095"/>
                    <a:pt x="183221" y="1188720"/>
                  </a:cubicBezTo>
                  <a:cubicBezTo>
                    <a:pt x="176804" y="1193533"/>
                    <a:pt x="170644" y="1198709"/>
                    <a:pt x="163970" y="1203158"/>
                  </a:cubicBezTo>
                  <a:cubicBezTo>
                    <a:pt x="145838" y="1215246"/>
                    <a:pt x="139007" y="1218046"/>
                    <a:pt x="120656" y="1227221"/>
                  </a:cubicBezTo>
                  <a:cubicBezTo>
                    <a:pt x="98362" y="1221648"/>
                    <a:pt x="83622" y="1222549"/>
                    <a:pt x="67717" y="1207970"/>
                  </a:cubicBezTo>
                  <a:cubicBezTo>
                    <a:pt x="52666" y="1194173"/>
                    <a:pt x="24404" y="1164657"/>
                    <a:pt x="24404" y="1164657"/>
                  </a:cubicBezTo>
                  <a:cubicBezTo>
                    <a:pt x="19591" y="1153427"/>
                    <a:pt x="13075" y="1142783"/>
                    <a:pt x="9966" y="1130968"/>
                  </a:cubicBezTo>
                  <a:cubicBezTo>
                    <a:pt x="-4030" y="1077784"/>
                    <a:pt x="-973" y="1048585"/>
                    <a:pt x="5153" y="991402"/>
                  </a:cubicBezTo>
                  <a:cubicBezTo>
                    <a:pt x="7064" y="973568"/>
                    <a:pt x="10214" y="955808"/>
                    <a:pt x="14778" y="938463"/>
                  </a:cubicBezTo>
                  <a:cubicBezTo>
                    <a:pt x="25642" y="897179"/>
                    <a:pt x="30073" y="903061"/>
                    <a:pt x="48467" y="866274"/>
                  </a:cubicBezTo>
                  <a:cubicBezTo>
                    <a:pt x="52985" y="857239"/>
                    <a:pt x="64926" y="825164"/>
                    <a:pt x="72530" y="813335"/>
                  </a:cubicBezTo>
                  <a:cubicBezTo>
                    <a:pt x="83119" y="796863"/>
                    <a:pt x="97460" y="782722"/>
                    <a:pt x="106218" y="765208"/>
                  </a:cubicBezTo>
                  <a:cubicBezTo>
                    <a:pt x="118320" y="741007"/>
                    <a:pt x="124647" y="726366"/>
                    <a:pt x="144719" y="702644"/>
                  </a:cubicBezTo>
                  <a:cubicBezTo>
                    <a:pt x="151354" y="694802"/>
                    <a:pt x="160424" y="689364"/>
                    <a:pt x="168783" y="683394"/>
                  </a:cubicBezTo>
                  <a:cubicBezTo>
                    <a:pt x="199150" y="661703"/>
                    <a:pt x="218095" y="646299"/>
                    <a:pt x="255410" y="640080"/>
                  </a:cubicBezTo>
                  <a:lnTo>
                    <a:pt x="313162" y="630455"/>
                  </a:lnTo>
                  <a:cubicBezTo>
                    <a:pt x="322787" y="632059"/>
                    <a:pt x="332512" y="633150"/>
                    <a:pt x="342037" y="635267"/>
                  </a:cubicBezTo>
                  <a:cubicBezTo>
                    <a:pt x="346989" y="636367"/>
                    <a:pt x="351500" y="639085"/>
                    <a:pt x="356475" y="640080"/>
                  </a:cubicBezTo>
                  <a:cubicBezTo>
                    <a:pt x="367598" y="642305"/>
                    <a:pt x="378934" y="643289"/>
                    <a:pt x="390164" y="644893"/>
                  </a:cubicBezTo>
                  <a:cubicBezTo>
                    <a:pt x="410123" y="658199"/>
                    <a:pt x="405816" y="656189"/>
                    <a:pt x="433477" y="668956"/>
                  </a:cubicBezTo>
                  <a:cubicBezTo>
                    <a:pt x="444570" y="674076"/>
                    <a:pt x="456613" y="677238"/>
                    <a:pt x="467166" y="683394"/>
                  </a:cubicBezTo>
                  <a:cubicBezTo>
                    <a:pt x="476039" y="688570"/>
                    <a:pt x="482922" y="696602"/>
                    <a:pt x="491229" y="702644"/>
                  </a:cubicBezTo>
                  <a:cubicBezTo>
                    <a:pt x="500585" y="709448"/>
                    <a:pt x="511925" y="713715"/>
                    <a:pt x="520105" y="721895"/>
                  </a:cubicBezTo>
                  <a:cubicBezTo>
                    <a:pt x="543502" y="745292"/>
                    <a:pt x="569166" y="778758"/>
                    <a:pt x="587482" y="808522"/>
                  </a:cubicBezTo>
                  <a:cubicBezTo>
                    <a:pt x="594260" y="819537"/>
                    <a:pt x="600078" y="831120"/>
                    <a:pt x="606732" y="842210"/>
                  </a:cubicBezTo>
                  <a:cubicBezTo>
                    <a:pt x="620560" y="865257"/>
                    <a:pt x="619516" y="854621"/>
                    <a:pt x="630795" y="890337"/>
                  </a:cubicBezTo>
                  <a:cubicBezTo>
                    <a:pt x="633627" y="899303"/>
                    <a:pt x="652254" y="975775"/>
                    <a:pt x="654858" y="991402"/>
                  </a:cubicBezTo>
                  <a:cubicBezTo>
                    <a:pt x="657246" y="1005731"/>
                    <a:pt x="658067" y="1020278"/>
                    <a:pt x="659671" y="1034716"/>
                  </a:cubicBezTo>
                  <a:cubicBezTo>
                    <a:pt x="658067" y="1079634"/>
                    <a:pt x="657783" y="1124618"/>
                    <a:pt x="654858" y="1169469"/>
                  </a:cubicBezTo>
                  <a:cubicBezTo>
                    <a:pt x="652967" y="1198461"/>
                    <a:pt x="649651" y="1227381"/>
                    <a:pt x="645233" y="1256097"/>
                  </a:cubicBezTo>
                  <a:cubicBezTo>
                    <a:pt x="643222" y="1269172"/>
                    <a:pt x="639242" y="1281878"/>
                    <a:pt x="635608" y="1294598"/>
                  </a:cubicBezTo>
                  <a:cubicBezTo>
                    <a:pt x="630017" y="1314167"/>
                    <a:pt x="620470" y="1339312"/>
                    <a:pt x="611545" y="1357162"/>
                  </a:cubicBezTo>
                  <a:cubicBezTo>
                    <a:pt x="607362" y="1365528"/>
                    <a:pt x="602296" y="1373442"/>
                    <a:pt x="597107" y="1381225"/>
                  </a:cubicBezTo>
                  <a:cubicBezTo>
                    <a:pt x="592658" y="1387899"/>
                    <a:pt x="587889" y="1394386"/>
                    <a:pt x="582669" y="1400476"/>
                  </a:cubicBezTo>
                  <a:cubicBezTo>
                    <a:pt x="571178" y="1413882"/>
                    <a:pt x="544269" y="1435453"/>
                    <a:pt x="534543" y="1443789"/>
                  </a:cubicBezTo>
                  <a:cubicBezTo>
                    <a:pt x="524918" y="1442185"/>
                    <a:pt x="514838" y="1442312"/>
                    <a:pt x="505667" y="1438977"/>
                  </a:cubicBezTo>
                  <a:cubicBezTo>
                    <a:pt x="496876" y="1435780"/>
                    <a:pt x="489970" y="1428722"/>
                    <a:pt x="481604" y="1424539"/>
                  </a:cubicBezTo>
                  <a:cubicBezTo>
                    <a:pt x="477067" y="1422270"/>
                    <a:pt x="471979" y="1421330"/>
                    <a:pt x="467166" y="1419726"/>
                  </a:cubicBezTo>
                  <a:cubicBezTo>
                    <a:pt x="462353" y="1397267"/>
                    <a:pt x="453047" y="1375316"/>
                    <a:pt x="452728" y="1352349"/>
                  </a:cubicBezTo>
                  <a:cubicBezTo>
                    <a:pt x="451124" y="1236846"/>
                    <a:pt x="451152" y="1121309"/>
                    <a:pt x="447915" y="1005840"/>
                  </a:cubicBezTo>
                  <a:cubicBezTo>
                    <a:pt x="443801" y="859119"/>
                    <a:pt x="448451" y="888198"/>
                    <a:pt x="433477" y="813335"/>
                  </a:cubicBezTo>
                  <a:cubicBezTo>
                    <a:pt x="420666" y="595514"/>
                    <a:pt x="438113" y="835935"/>
                    <a:pt x="419039" y="678581"/>
                  </a:cubicBezTo>
                  <a:cubicBezTo>
                    <a:pt x="414775" y="643400"/>
                    <a:pt x="412722" y="607986"/>
                    <a:pt x="409414" y="572703"/>
                  </a:cubicBezTo>
                  <a:cubicBezTo>
                    <a:pt x="407909" y="556651"/>
                    <a:pt x="404602" y="524577"/>
                    <a:pt x="404602" y="524577"/>
                  </a:cubicBezTo>
                  <a:cubicBezTo>
                    <a:pt x="401393" y="460409"/>
                    <a:pt x="397269" y="396280"/>
                    <a:pt x="394976" y="332072"/>
                  </a:cubicBezTo>
                  <a:cubicBezTo>
                    <a:pt x="393372" y="287154"/>
                    <a:pt x="392590" y="242199"/>
                    <a:pt x="390164" y="197318"/>
                  </a:cubicBezTo>
                  <a:cubicBezTo>
                    <a:pt x="389380" y="182812"/>
                    <a:pt x="386465" y="168488"/>
                    <a:pt x="385351" y="154004"/>
                  </a:cubicBezTo>
                  <a:cubicBezTo>
                    <a:pt x="383256" y="126766"/>
                    <a:pt x="382807" y="99413"/>
                    <a:pt x="380538" y="72189"/>
                  </a:cubicBezTo>
                  <a:cubicBezTo>
                    <a:pt x="379596" y="60885"/>
                    <a:pt x="377225" y="49745"/>
                    <a:pt x="375726" y="38501"/>
                  </a:cubicBezTo>
                  <a:cubicBezTo>
                    <a:pt x="374017" y="25681"/>
                    <a:pt x="372200" y="12869"/>
                    <a:pt x="370913" y="0"/>
                  </a:cubicBez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grpSp>
        <p:nvGrpSpPr>
          <p:cNvPr id="54" name="Google Shape;54;p3"/>
          <p:cNvGrpSpPr/>
          <p:nvPr/>
        </p:nvGrpSpPr>
        <p:grpSpPr>
          <a:xfrm>
            <a:off x="7304924" y="300"/>
            <a:ext cx="1553430" cy="3759623"/>
            <a:chOff x="531948" y="-4420745"/>
            <a:chExt cx="4572947" cy="11057715"/>
          </a:xfrm>
        </p:grpSpPr>
        <p:sp>
          <p:nvSpPr>
            <p:cNvPr id="55" name="Google Shape;55;p3"/>
            <p:cNvSpPr/>
            <p:nvPr/>
          </p:nvSpPr>
          <p:spPr>
            <a:xfrm rot="10800000">
              <a:off x="2561482" y="2440555"/>
              <a:ext cx="484500" cy="308700"/>
            </a:xfrm>
            <a:prstGeom prst="pie">
              <a:avLst>
                <a:gd fmla="val 0" name="adj1"/>
                <a:gd fmla="val 10709559" name="adj2"/>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56" name="Google Shape;56;p3"/>
            <p:cNvSpPr/>
            <p:nvPr/>
          </p:nvSpPr>
          <p:spPr>
            <a:xfrm rot="5400000">
              <a:off x="2715213" y="2332185"/>
              <a:ext cx="152400" cy="705900"/>
            </a:xfrm>
            <a:prstGeom prst="roundRect">
              <a:avLst>
                <a:gd fmla="val 50000" name="adj"/>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57" name="Google Shape;57;p3"/>
            <p:cNvSpPr/>
            <p:nvPr/>
          </p:nvSpPr>
          <p:spPr>
            <a:xfrm rot="5400000">
              <a:off x="2736704" y="2470257"/>
              <a:ext cx="127200" cy="757800"/>
            </a:xfrm>
            <a:prstGeom prst="roundRect">
              <a:avLst>
                <a:gd fmla="val 50000" name="adj"/>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58" name="Google Shape;58;p3"/>
            <p:cNvSpPr/>
            <p:nvPr/>
          </p:nvSpPr>
          <p:spPr>
            <a:xfrm rot="5400000">
              <a:off x="2737713" y="2622657"/>
              <a:ext cx="127200" cy="757800"/>
            </a:xfrm>
            <a:prstGeom prst="roundRect">
              <a:avLst>
                <a:gd fmla="val 50000" name="adj"/>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59" name="Google Shape;59;p3"/>
            <p:cNvCxnSpPr>
              <a:endCxn id="55" idx="1"/>
            </p:cNvCxnSpPr>
            <p:nvPr/>
          </p:nvCxnSpPr>
          <p:spPr>
            <a:xfrm>
              <a:off x="2803732" y="-4420745"/>
              <a:ext cx="0" cy="6861300"/>
            </a:xfrm>
            <a:prstGeom prst="straightConnector1">
              <a:avLst/>
            </a:prstGeom>
            <a:noFill/>
            <a:ln cap="flat" cmpd="sng" w="28575">
              <a:solidFill>
                <a:srgbClr val="FFFFFF"/>
              </a:solidFill>
              <a:prstDash val="solid"/>
              <a:miter lim="800000"/>
              <a:headEnd len="sm" w="sm" type="none"/>
              <a:tailEnd len="sm" w="sm" type="none"/>
            </a:ln>
          </p:spPr>
        </p:cxnSp>
        <p:cxnSp>
          <p:nvCxnSpPr>
            <p:cNvPr id="60" name="Google Shape;60;p3"/>
            <p:cNvCxnSpPr/>
            <p:nvPr/>
          </p:nvCxnSpPr>
          <p:spPr>
            <a:xfrm rot="10800000">
              <a:off x="4425736" y="4246005"/>
              <a:ext cx="568200" cy="0"/>
            </a:xfrm>
            <a:prstGeom prst="straightConnector1">
              <a:avLst/>
            </a:prstGeom>
            <a:noFill/>
            <a:ln cap="rnd" cmpd="sng" w="28575">
              <a:solidFill>
                <a:srgbClr val="FFFFFF"/>
              </a:solidFill>
              <a:prstDash val="solid"/>
              <a:bevel/>
              <a:headEnd len="sm" w="sm" type="none"/>
              <a:tailEnd len="sm" w="sm" type="none"/>
            </a:ln>
          </p:spPr>
        </p:cxnSp>
        <p:cxnSp>
          <p:nvCxnSpPr>
            <p:cNvPr id="61" name="Google Shape;61;p3"/>
            <p:cNvCxnSpPr/>
            <p:nvPr/>
          </p:nvCxnSpPr>
          <p:spPr>
            <a:xfrm rot="10800000">
              <a:off x="4432895" y="4725304"/>
              <a:ext cx="672000" cy="173700"/>
            </a:xfrm>
            <a:prstGeom prst="straightConnector1">
              <a:avLst/>
            </a:prstGeom>
            <a:noFill/>
            <a:ln cap="rnd" cmpd="sng" w="28575">
              <a:solidFill>
                <a:srgbClr val="FFFFFF"/>
              </a:solidFill>
              <a:prstDash val="solid"/>
              <a:bevel/>
              <a:headEnd len="sm" w="sm" type="none"/>
              <a:tailEnd len="sm" w="sm" type="none"/>
            </a:ln>
          </p:spPr>
        </p:cxnSp>
        <p:cxnSp>
          <p:nvCxnSpPr>
            <p:cNvPr id="62" name="Google Shape;62;p3"/>
            <p:cNvCxnSpPr/>
            <p:nvPr/>
          </p:nvCxnSpPr>
          <p:spPr>
            <a:xfrm rot="10800000">
              <a:off x="4196570" y="5232070"/>
              <a:ext cx="720600" cy="490500"/>
            </a:xfrm>
            <a:prstGeom prst="straightConnector1">
              <a:avLst/>
            </a:prstGeom>
            <a:noFill/>
            <a:ln cap="rnd" cmpd="sng" w="28575">
              <a:solidFill>
                <a:srgbClr val="FFFFFF"/>
              </a:solidFill>
              <a:prstDash val="solid"/>
              <a:bevel/>
              <a:headEnd len="sm" w="sm" type="none"/>
              <a:tailEnd len="sm" w="sm" type="none"/>
            </a:ln>
          </p:spPr>
        </p:cxnSp>
        <p:cxnSp>
          <p:nvCxnSpPr>
            <p:cNvPr id="63" name="Google Shape;63;p3"/>
            <p:cNvCxnSpPr/>
            <p:nvPr/>
          </p:nvCxnSpPr>
          <p:spPr>
            <a:xfrm rot="10800000">
              <a:off x="3817130" y="5635812"/>
              <a:ext cx="518700" cy="831600"/>
            </a:xfrm>
            <a:prstGeom prst="straightConnector1">
              <a:avLst/>
            </a:prstGeom>
            <a:noFill/>
            <a:ln cap="rnd" cmpd="sng" w="28575">
              <a:solidFill>
                <a:srgbClr val="FFFFFF"/>
              </a:solidFill>
              <a:prstDash val="solid"/>
              <a:bevel/>
              <a:headEnd len="sm" w="sm" type="none"/>
              <a:tailEnd len="sm" w="sm" type="none"/>
            </a:ln>
          </p:spPr>
        </p:cxnSp>
        <p:cxnSp>
          <p:nvCxnSpPr>
            <p:cNvPr id="64" name="Google Shape;64;p3"/>
            <p:cNvCxnSpPr/>
            <p:nvPr/>
          </p:nvCxnSpPr>
          <p:spPr>
            <a:xfrm rot="10800000">
              <a:off x="2891624" y="6036370"/>
              <a:ext cx="0" cy="600600"/>
            </a:xfrm>
            <a:prstGeom prst="straightConnector1">
              <a:avLst/>
            </a:prstGeom>
            <a:noFill/>
            <a:ln cap="rnd" cmpd="sng" w="28575">
              <a:solidFill>
                <a:srgbClr val="FFFFFF"/>
              </a:solidFill>
              <a:prstDash val="solid"/>
              <a:bevel/>
              <a:headEnd len="sm" w="sm" type="none"/>
              <a:tailEnd len="sm" w="sm" type="none"/>
            </a:ln>
          </p:spPr>
        </p:cxnSp>
        <p:cxnSp>
          <p:nvCxnSpPr>
            <p:cNvPr id="65" name="Google Shape;65;p3"/>
            <p:cNvCxnSpPr/>
            <p:nvPr/>
          </p:nvCxnSpPr>
          <p:spPr>
            <a:xfrm rot="10800000">
              <a:off x="3371132" y="5983023"/>
              <a:ext cx="159300" cy="496500"/>
            </a:xfrm>
            <a:prstGeom prst="straightConnector1">
              <a:avLst/>
            </a:prstGeom>
            <a:noFill/>
            <a:ln cap="rnd" cmpd="sng" w="28575">
              <a:solidFill>
                <a:srgbClr val="FFFFFF"/>
              </a:solidFill>
              <a:prstDash val="solid"/>
              <a:bevel/>
              <a:headEnd len="sm" w="sm" type="none"/>
              <a:tailEnd len="sm" w="sm" type="none"/>
            </a:ln>
          </p:spPr>
        </p:cxnSp>
        <p:grpSp>
          <p:nvGrpSpPr>
            <p:cNvPr id="66" name="Google Shape;66;p3"/>
            <p:cNvGrpSpPr/>
            <p:nvPr/>
          </p:nvGrpSpPr>
          <p:grpSpPr>
            <a:xfrm flipH="1">
              <a:off x="531948" y="4192514"/>
              <a:ext cx="1733763" cy="2233518"/>
              <a:chOff x="3523532" y="4398405"/>
              <a:chExt cx="1733763" cy="2233518"/>
            </a:xfrm>
          </p:grpSpPr>
          <p:cxnSp>
            <p:nvCxnSpPr>
              <p:cNvPr id="67" name="Google Shape;67;p3"/>
              <p:cNvCxnSpPr/>
              <p:nvPr/>
            </p:nvCxnSpPr>
            <p:spPr>
              <a:xfrm rot="10800000">
                <a:off x="4578136" y="4398405"/>
                <a:ext cx="568200" cy="0"/>
              </a:xfrm>
              <a:prstGeom prst="straightConnector1">
                <a:avLst/>
              </a:prstGeom>
              <a:noFill/>
              <a:ln cap="rnd" cmpd="sng" w="28575">
                <a:solidFill>
                  <a:srgbClr val="FFFFFF"/>
                </a:solidFill>
                <a:prstDash val="solid"/>
                <a:bevel/>
                <a:headEnd len="sm" w="sm" type="none"/>
                <a:tailEnd len="sm" w="sm" type="none"/>
              </a:ln>
            </p:spPr>
          </p:cxnSp>
          <p:cxnSp>
            <p:nvCxnSpPr>
              <p:cNvPr id="68" name="Google Shape;68;p3"/>
              <p:cNvCxnSpPr/>
              <p:nvPr/>
            </p:nvCxnSpPr>
            <p:spPr>
              <a:xfrm rot="10800000">
                <a:off x="4585295" y="4877704"/>
                <a:ext cx="672000" cy="173700"/>
              </a:xfrm>
              <a:prstGeom prst="straightConnector1">
                <a:avLst/>
              </a:prstGeom>
              <a:noFill/>
              <a:ln cap="rnd" cmpd="sng" w="28575">
                <a:solidFill>
                  <a:srgbClr val="FFFFFF"/>
                </a:solidFill>
                <a:prstDash val="solid"/>
                <a:bevel/>
                <a:headEnd len="sm" w="sm" type="none"/>
                <a:tailEnd len="sm" w="sm" type="none"/>
              </a:ln>
            </p:spPr>
          </p:cxnSp>
          <p:cxnSp>
            <p:nvCxnSpPr>
              <p:cNvPr id="69" name="Google Shape;69;p3"/>
              <p:cNvCxnSpPr/>
              <p:nvPr/>
            </p:nvCxnSpPr>
            <p:spPr>
              <a:xfrm rot="10800000">
                <a:off x="4348970" y="5384470"/>
                <a:ext cx="720600" cy="490500"/>
              </a:xfrm>
              <a:prstGeom prst="straightConnector1">
                <a:avLst/>
              </a:prstGeom>
              <a:noFill/>
              <a:ln cap="rnd" cmpd="sng" w="28575">
                <a:solidFill>
                  <a:srgbClr val="FFFFFF"/>
                </a:solidFill>
                <a:prstDash val="solid"/>
                <a:bevel/>
                <a:headEnd len="sm" w="sm" type="none"/>
                <a:tailEnd len="sm" w="sm" type="none"/>
              </a:ln>
            </p:spPr>
          </p:cxnSp>
          <p:cxnSp>
            <p:nvCxnSpPr>
              <p:cNvPr id="70" name="Google Shape;70;p3"/>
              <p:cNvCxnSpPr/>
              <p:nvPr/>
            </p:nvCxnSpPr>
            <p:spPr>
              <a:xfrm rot="10800000">
                <a:off x="3969530" y="5788212"/>
                <a:ext cx="518700" cy="831600"/>
              </a:xfrm>
              <a:prstGeom prst="straightConnector1">
                <a:avLst/>
              </a:prstGeom>
              <a:noFill/>
              <a:ln cap="rnd" cmpd="sng" w="28575">
                <a:solidFill>
                  <a:srgbClr val="FFFFFF"/>
                </a:solidFill>
                <a:prstDash val="solid"/>
                <a:bevel/>
                <a:headEnd len="sm" w="sm" type="none"/>
                <a:tailEnd len="sm" w="sm" type="none"/>
              </a:ln>
            </p:spPr>
          </p:cxnSp>
          <p:cxnSp>
            <p:nvCxnSpPr>
              <p:cNvPr id="71" name="Google Shape;71;p3"/>
              <p:cNvCxnSpPr/>
              <p:nvPr/>
            </p:nvCxnSpPr>
            <p:spPr>
              <a:xfrm rot="10800000">
                <a:off x="3523532" y="6135423"/>
                <a:ext cx="159300" cy="496500"/>
              </a:xfrm>
              <a:prstGeom prst="straightConnector1">
                <a:avLst/>
              </a:prstGeom>
              <a:noFill/>
              <a:ln cap="rnd" cmpd="sng" w="28575">
                <a:solidFill>
                  <a:srgbClr val="FFFFFF"/>
                </a:solidFill>
                <a:prstDash val="solid"/>
                <a:bevel/>
                <a:headEnd len="sm" w="sm" type="none"/>
                <a:tailEnd len="sm" w="sm" type="none"/>
              </a:ln>
            </p:spPr>
          </p:cxnSp>
        </p:grpSp>
        <p:sp>
          <p:nvSpPr>
            <p:cNvPr id="72" name="Google Shape;72;p3"/>
            <p:cNvSpPr/>
            <p:nvPr/>
          </p:nvSpPr>
          <p:spPr>
            <a:xfrm flipH="1">
              <a:off x="1874549" y="2910035"/>
              <a:ext cx="1860053" cy="2645483"/>
            </a:xfrm>
            <a:custGeom>
              <a:rect b="b" l="l" r="r" t="t"/>
              <a:pathLst>
                <a:path extrusionOk="0" h="3699976" w="2592408">
                  <a:moveTo>
                    <a:pt x="1352353" y="0"/>
                  </a:moveTo>
                  <a:lnTo>
                    <a:pt x="789069" y="0"/>
                  </a:lnTo>
                  <a:cubicBezTo>
                    <a:pt x="795886" y="455487"/>
                    <a:pt x="911250" y="658967"/>
                    <a:pt x="405256" y="1308708"/>
                  </a:cubicBezTo>
                  <a:cubicBezTo>
                    <a:pt x="135947" y="1654525"/>
                    <a:pt x="0" y="1918807"/>
                    <a:pt x="0" y="2309730"/>
                  </a:cubicBezTo>
                  <a:cubicBezTo>
                    <a:pt x="0" y="2996901"/>
                    <a:pt x="478530" y="3569718"/>
                    <a:pt x="1113237" y="3698371"/>
                  </a:cubicBezTo>
                  <a:lnTo>
                    <a:pt x="1479172" y="3699976"/>
                  </a:lnTo>
                  <a:cubicBezTo>
                    <a:pt x="2113879" y="3571323"/>
                    <a:pt x="2592408" y="2998506"/>
                    <a:pt x="2592408" y="2311335"/>
                  </a:cubicBezTo>
                  <a:cubicBezTo>
                    <a:pt x="2592408" y="1920412"/>
                    <a:pt x="2456461" y="1656130"/>
                    <a:pt x="2187152" y="1310313"/>
                  </a:cubicBezTo>
                  <a:cubicBezTo>
                    <a:pt x="1681158" y="660572"/>
                    <a:pt x="1796522" y="457092"/>
                    <a:pt x="1803339" y="1605"/>
                  </a:cubicBezTo>
                  <a:lnTo>
                    <a:pt x="1352353" y="1605"/>
                  </a:lnTo>
                  <a:lnTo>
                    <a:pt x="1352353" y="0"/>
                  </a:lnTo>
                  <a:close/>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73" name="Google Shape;73;p3"/>
            <p:cNvSpPr/>
            <p:nvPr/>
          </p:nvSpPr>
          <p:spPr>
            <a:xfrm>
              <a:off x="2454102" y="3046396"/>
              <a:ext cx="629986" cy="1331895"/>
            </a:xfrm>
            <a:custGeom>
              <a:rect b="b" l="l" r="r" t="t"/>
              <a:pathLst>
                <a:path extrusionOk="0" h="1443789" w="659671">
                  <a:moveTo>
                    <a:pt x="289098" y="24063"/>
                  </a:moveTo>
                  <a:cubicBezTo>
                    <a:pt x="289856" y="30634"/>
                    <a:pt x="292307" y="36897"/>
                    <a:pt x="293911" y="43314"/>
                  </a:cubicBezTo>
                  <a:cubicBezTo>
                    <a:pt x="295515" y="64169"/>
                    <a:pt x="296709" y="85059"/>
                    <a:pt x="298724" y="105878"/>
                  </a:cubicBezTo>
                  <a:cubicBezTo>
                    <a:pt x="301523" y="134796"/>
                    <a:pt x="305795" y="163564"/>
                    <a:pt x="308349" y="192505"/>
                  </a:cubicBezTo>
                  <a:cubicBezTo>
                    <a:pt x="317594" y="297283"/>
                    <a:pt x="306872" y="238051"/>
                    <a:pt x="317974" y="293570"/>
                  </a:cubicBezTo>
                  <a:lnTo>
                    <a:pt x="327599" y="399448"/>
                  </a:lnTo>
                  <a:lnTo>
                    <a:pt x="332412" y="452387"/>
                  </a:lnTo>
                  <a:cubicBezTo>
                    <a:pt x="330808" y="547036"/>
                    <a:pt x="331284" y="641743"/>
                    <a:pt x="327599" y="736333"/>
                  </a:cubicBezTo>
                  <a:cubicBezTo>
                    <a:pt x="326468" y="765364"/>
                    <a:pt x="321578" y="794131"/>
                    <a:pt x="317974" y="822960"/>
                  </a:cubicBezTo>
                  <a:cubicBezTo>
                    <a:pt x="312153" y="869533"/>
                    <a:pt x="305415" y="943073"/>
                    <a:pt x="289098" y="986589"/>
                  </a:cubicBezTo>
                  <a:cubicBezTo>
                    <a:pt x="278930" y="1013705"/>
                    <a:pt x="272431" y="1032838"/>
                    <a:pt x="260223" y="1058779"/>
                  </a:cubicBezTo>
                  <a:cubicBezTo>
                    <a:pt x="252586" y="1075007"/>
                    <a:pt x="246108" y="1091981"/>
                    <a:pt x="236159" y="1106905"/>
                  </a:cubicBezTo>
                  <a:cubicBezTo>
                    <a:pt x="232951" y="1111718"/>
                    <a:pt x="229343" y="1116287"/>
                    <a:pt x="226534" y="1121343"/>
                  </a:cubicBezTo>
                  <a:cubicBezTo>
                    <a:pt x="221308" y="1130750"/>
                    <a:pt x="217915" y="1141167"/>
                    <a:pt x="212096" y="1150219"/>
                  </a:cubicBezTo>
                  <a:cubicBezTo>
                    <a:pt x="203421" y="1163713"/>
                    <a:pt x="196055" y="1179095"/>
                    <a:pt x="183221" y="1188720"/>
                  </a:cubicBezTo>
                  <a:cubicBezTo>
                    <a:pt x="176804" y="1193533"/>
                    <a:pt x="170644" y="1198709"/>
                    <a:pt x="163970" y="1203158"/>
                  </a:cubicBezTo>
                  <a:cubicBezTo>
                    <a:pt x="145838" y="1215246"/>
                    <a:pt x="139007" y="1218046"/>
                    <a:pt x="120656" y="1227221"/>
                  </a:cubicBezTo>
                  <a:cubicBezTo>
                    <a:pt x="98362" y="1221648"/>
                    <a:pt x="83622" y="1222549"/>
                    <a:pt x="67717" y="1207970"/>
                  </a:cubicBezTo>
                  <a:cubicBezTo>
                    <a:pt x="52666" y="1194173"/>
                    <a:pt x="24404" y="1164657"/>
                    <a:pt x="24404" y="1164657"/>
                  </a:cubicBezTo>
                  <a:cubicBezTo>
                    <a:pt x="19591" y="1153427"/>
                    <a:pt x="13075" y="1142783"/>
                    <a:pt x="9966" y="1130968"/>
                  </a:cubicBezTo>
                  <a:cubicBezTo>
                    <a:pt x="-4030" y="1077784"/>
                    <a:pt x="-973" y="1048585"/>
                    <a:pt x="5153" y="991402"/>
                  </a:cubicBezTo>
                  <a:cubicBezTo>
                    <a:pt x="7064" y="973568"/>
                    <a:pt x="10214" y="955808"/>
                    <a:pt x="14778" y="938463"/>
                  </a:cubicBezTo>
                  <a:cubicBezTo>
                    <a:pt x="25642" y="897179"/>
                    <a:pt x="30073" y="903061"/>
                    <a:pt x="48467" y="866274"/>
                  </a:cubicBezTo>
                  <a:cubicBezTo>
                    <a:pt x="52985" y="857239"/>
                    <a:pt x="64926" y="825164"/>
                    <a:pt x="72530" y="813335"/>
                  </a:cubicBezTo>
                  <a:cubicBezTo>
                    <a:pt x="83119" y="796863"/>
                    <a:pt x="97460" y="782722"/>
                    <a:pt x="106218" y="765208"/>
                  </a:cubicBezTo>
                  <a:cubicBezTo>
                    <a:pt x="118320" y="741007"/>
                    <a:pt x="124647" y="726366"/>
                    <a:pt x="144719" y="702644"/>
                  </a:cubicBezTo>
                  <a:cubicBezTo>
                    <a:pt x="151354" y="694802"/>
                    <a:pt x="160424" y="689364"/>
                    <a:pt x="168783" y="683394"/>
                  </a:cubicBezTo>
                  <a:cubicBezTo>
                    <a:pt x="199150" y="661703"/>
                    <a:pt x="218095" y="646299"/>
                    <a:pt x="255410" y="640080"/>
                  </a:cubicBezTo>
                  <a:lnTo>
                    <a:pt x="313162" y="630455"/>
                  </a:lnTo>
                  <a:cubicBezTo>
                    <a:pt x="322787" y="632059"/>
                    <a:pt x="332512" y="633150"/>
                    <a:pt x="342037" y="635267"/>
                  </a:cubicBezTo>
                  <a:cubicBezTo>
                    <a:pt x="346989" y="636367"/>
                    <a:pt x="351500" y="639085"/>
                    <a:pt x="356475" y="640080"/>
                  </a:cubicBezTo>
                  <a:cubicBezTo>
                    <a:pt x="367598" y="642305"/>
                    <a:pt x="378934" y="643289"/>
                    <a:pt x="390164" y="644893"/>
                  </a:cubicBezTo>
                  <a:cubicBezTo>
                    <a:pt x="410123" y="658199"/>
                    <a:pt x="405816" y="656189"/>
                    <a:pt x="433477" y="668956"/>
                  </a:cubicBezTo>
                  <a:cubicBezTo>
                    <a:pt x="444570" y="674076"/>
                    <a:pt x="456613" y="677238"/>
                    <a:pt x="467166" y="683394"/>
                  </a:cubicBezTo>
                  <a:cubicBezTo>
                    <a:pt x="476039" y="688570"/>
                    <a:pt x="482922" y="696602"/>
                    <a:pt x="491229" y="702644"/>
                  </a:cubicBezTo>
                  <a:cubicBezTo>
                    <a:pt x="500585" y="709448"/>
                    <a:pt x="511925" y="713715"/>
                    <a:pt x="520105" y="721895"/>
                  </a:cubicBezTo>
                  <a:cubicBezTo>
                    <a:pt x="543502" y="745292"/>
                    <a:pt x="569166" y="778758"/>
                    <a:pt x="587482" y="808522"/>
                  </a:cubicBezTo>
                  <a:cubicBezTo>
                    <a:pt x="594260" y="819537"/>
                    <a:pt x="600078" y="831120"/>
                    <a:pt x="606732" y="842210"/>
                  </a:cubicBezTo>
                  <a:cubicBezTo>
                    <a:pt x="620560" y="865257"/>
                    <a:pt x="619516" y="854621"/>
                    <a:pt x="630795" y="890337"/>
                  </a:cubicBezTo>
                  <a:cubicBezTo>
                    <a:pt x="633627" y="899303"/>
                    <a:pt x="652254" y="975775"/>
                    <a:pt x="654858" y="991402"/>
                  </a:cubicBezTo>
                  <a:cubicBezTo>
                    <a:pt x="657246" y="1005731"/>
                    <a:pt x="658067" y="1020278"/>
                    <a:pt x="659671" y="1034716"/>
                  </a:cubicBezTo>
                  <a:cubicBezTo>
                    <a:pt x="658067" y="1079634"/>
                    <a:pt x="657783" y="1124618"/>
                    <a:pt x="654858" y="1169469"/>
                  </a:cubicBezTo>
                  <a:cubicBezTo>
                    <a:pt x="652967" y="1198461"/>
                    <a:pt x="649651" y="1227381"/>
                    <a:pt x="645233" y="1256097"/>
                  </a:cubicBezTo>
                  <a:cubicBezTo>
                    <a:pt x="643222" y="1269172"/>
                    <a:pt x="639242" y="1281878"/>
                    <a:pt x="635608" y="1294598"/>
                  </a:cubicBezTo>
                  <a:cubicBezTo>
                    <a:pt x="630017" y="1314167"/>
                    <a:pt x="620470" y="1339312"/>
                    <a:pt x="611545" y="1357162"/>
                  </a:cubicBezTo>
                  <a:cubicBezTo>
                    <a:pt x="607362" y="1365528"/>
                    <a:pt x="602296" y="1373442"/>
                    <a:pt x="597107" y="1381225"/>
                  </a:cubicBezTo>
                  <a:cubicBezTo>
                    <a:pt x="592658" y="1387899"/>
                    <a:pt x="587889" y="1394386"/>
                    <a:pt x="582669" y="1400476"/>
                  </a:cubicBezTo>
                  <a:cubicBezTo>
                    <a:pt x="571178" y="1413882"/>
                    <a:pt x="544269" y="1435453"/>
                    <a:pt x="534543" y="1443789"/>
                  </a:cubicBezTo>
                  <a:cubicBezTo>
                    <a:pt x="524918" y="1442185"/>
                    <a:pt x="514838" y="1442312"/>
                    <a:pt x="505667" y="1438977"/>
                  </a:cubicBezTo>
                  <a:cubicBezTo>
                    <a:pt x="496876" y="1435780"/>
                    <a:pt x="489970" y="1428722"/>
                    <a:pt x="481604" y="1424539"/>
                  </a:cubicBezTo>
                  <a:cubicBezTo>
                    <a:pt x="477067" y="1422270"/>
                    <a:pt x="471979" y="1421330"/>
                    <a:pt x="467166" y="1419726"/>
                  </a:cubicBezTo>
                  <a:cubicBezTo>
                    <a:pt x="462353" y="1397267"/>
                    <a:pt x="453047" y="1375316"/>
                    <a:pt x="452728" y="1352349"/>
                  </a:cubicBezTo>
                  <a:cubicBezTo>
                    <a:pt x="451124" y="1236846"/>
                    <a:pt x="451152" y="1121309"/>
                    <a:pt x="447915" y="1005840"/>
                  </a:cubicBezTo>
                  <a:cubicBezTo>
                    <a:pt x="443801" y="859119"/>
                    <a:pt x="448451" y="888198"/>
                    <a:pt x="433477" y="813335"/>
                  </a:cubicBezTo>
                  <a:cubicBezTo>
                    <a:pt x="420666" y="595514"/>
                    <a:pt x="438113" y="835935"/>
                    <a:pt x="419039" y="678581"/>
                  </a:cubicBezTo>
                  <a:cubicBezTo>
                    <a:pt x="414775" y="643400"/>
                    <a:pt x="412722" y="607986"/>
                    <a:pt x="409414" y="572703"/>
                  </a:cubicBezTo>
                  <a:cubicBezTo>
                    <a:pt x="407909" y="556651"/>
                    <a:pt x="404602" y="524577"/>
                    <a:pt x="404602" y="524577"/>
                  </a:cubicBezTo>
                  <a:cubicBezTo>
                    <a:pt x="401393" y="460409"/>
                    <a:pt x="397269" y="396280"/>
                    <a:pt x="394976" y="332072"/>
                  </a:cubicBezTo>
                  <a:cubicBezTo>
                    <a:pt x="393372" y="287154"/>
                    <a:pt x="392590" y="242199"/>
                    <a:pt x="390164" y="197318"/>
                  </a:cubicBezTo>
                  <a:cubicBezTo>
                    <a:pt x="389380" y="182812"/>
                    <a:pt x="386465" y="168488"/>
                    <a:pt x="385351" y="154004"/>
                  </a:cubicBezTo>
                  <a:cubicBezTo>
                    <a:pt x="383256" y="126766"/>
                    <a:pt x="382807" y="99413"/>
                    <a:pt x="380538" y="72189"/>
                  </a:cubicBezTo>
                  <a:cubicBezTo>
                    <a:pt x="379596" y="60885"/>
                    <a:pt x="377225" y="49745"/>
                    <a:pt x="375726" y="38501"/>
                  </a:cubicBezTo>
                  <a:cubicBezTo>
                    <a:pt x="374017" y="25681"/>
                    <a:pt x="372200" y="12869"/>
                    <a:pt x="370913" y="0"/>
                  </a:cubicBez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sp>
        <p:nvSpPr>
          <p:cNvPr id="74" name="Google Shape;74;p3"/>
          <p:cNvSpPr txBox="1"/>
          <p:nvPr>
            <p:ph type="title"/>
          </p:nvPr>
        </p:nvSpPr>
        <p:spPr>
          <a:xfrm>
            <a:off x="2715425" y="735800"/>
            <a:ext cx="3732600" cy="3451800"/>
          </a:xfrm>
          <a:prstGeom prst="rect">
            <a:avLst/>
          </a:prstGeom>
        </p:spPr>
        <p:txBody>
          <a:bodyPr anchorCtr="0" anchor="ctr" bIns="91425" lIns="91425" spcFirstLastPara="1" rIns="91425" wrap="square" tIns="91425">
            <a:noAutofit/>
          </a:bodyPr>
          <a:lstStyle>
            <a:lvl1pPr lvl="0" algn="ctr">
              <a:spcBef>
                <a:spcPts val="0"/>
              </a:spcBef>
              <a:spcAft>
                <a:spcPts val="0"/>
              </a:spcAft>
              <a:buClr>
                <a:srgbClr val="000000"/>
              </a:buClr>
              <a:buSzPts val="6000"/>
              <a:buNone/>
              <a:defRPr b="1" sz="6000">
                <a:solidFill>
                  <a:srgbClr val="000000"/>
                </a:solidFill>
              </a:defRPr>
            </a:lvl1pPr>
            <a:lvl2pPr lvl="1" algn="ctr">
              <a:spcBef>
                <a:spcPts val="0"/>
              </a:spcBef>
              <a:spcAft>
                <a:spcPts val="0"/>
              </a:spcAft>
              <a:buClr>
                <a:srgbClr val="000000"/>
              </a:buClr>
              <a:buSzPts val="6000"/>
              <a:buNone/>
              <a:defRPr b="1" sz="6000">
                <a:solidFill>
                  <a:srgbClr val="000000"/>
                </a:solidFill>
              </a:defRPr>
            </a:lvl2pPr>
            <a:lvl3pPr lvl="2" algn="ctr">
              <a:spcBef>
                <a:spcPts val="0"/>
              </a:spcBef>
              <a:spcAft>
                <a:spcPts val="0"/>
              </a:spcAft>
              <a:buClr>
                <a:srgbClr val="000000"/>
              </a:buClr>
              <a:buSzPts val="6000"/>
              <a:buNone/>
              <a:defRPr b="1" sz="6000">
                <a:solidFill>
                  <a:srgbClr val="000000"/>
                </a:solidFill>
              </a:defRPr>
            </a:lvl3pPr>
            <a:lvl4pPr lvl="3" algn="ctr">
              <a:spcBef>
                <a:spcPts val="0"/>
              </a:spcBef>
              <a:spcAft>
                <a:spcPts val="0"/>
              </a:spcAft>
              <a:buClr>
                <a:srgbClr val="000000"/>
              </a:buClr>
              <a:buSzPts val="6000"/>
              <a:buNone/>
              <a:defRPr b="1" sz="6000">
                <a:solidFill>
                  <a:srgbClr val="000000"/>
                </a:solidFill>
              </a:defRPr>
            </a:lvl4pPr>
            <a:lvl5pPr lvl="4" algn="ctr">
              <a:spcBef>
                <a:spcPts val="0"/>
              </a:spcBef>
              <a:spcAft>
                <a:spcPts val="0"/>
              </a:spcAft>
              <a:buClr>
                <a:srgbClr val="000000"/>
              </a:buClr>
              <a:buSzPts val="6000"/>
              <a:buNone/>
              <a:defRPr b="1" sz="6000">
                <a:solidFill>
                  <a:srgbClr val="000000"/>
                </a:solidFill>
              </a:defRPr>
            </a:lvl5pPr>
            <a:lvl6pPr lvl="5" algn="ctr">
              <a:spcBef>
                <a:spcPts val="0"/>
              </a:spcBef>
              <a:spcAft>
                <a:spcPts val="0"/>
              </a:spcAft>
              <a:buClr>
                <a:srgbClr val="000000"/>
              </a:buClr>
              <a:buSzPts val="6000"/>
              <a:buNone/>
              <a:defRPr b="1" sz="6000">
                <a:solidFill>
                  <a:srgbClr val="000000"/>
                </a:solidFill>
              </a:defRPr>
            </a:lvl6pPr>
            <a:lvl7pPr lvl="6" algn="ctr">
              <a:spcBef>
                <a:spcPts val="0"/>
              </a:spcBef>
              <a:spcAft>
                <a:spcPts val="0"/>
              </a:spcAft>
              <a:buClr>
                <a:srgbClr val="000000"/>
              </a:buClr>
              <a:buSzPts val="6000"/>
              <a:buNone/>
              <a:defRPr b="1" sz="6000">
                <a:solidFill>
                  <a:srgbClr val="000000"/>
                </a:solidFill>
              </a:defRPr>
            </a:lvl7pPr>
            <a:lvl8pPr lvl="7" algn="ctr">
              <a:spcBef>
                <a:spcPts val="0"/>
              </a:spcBef>
              <a:spcAft>
                <a:spcPts val="0"/>
              </a:spcAft>
              <a:buClr>
                <a:srgbClr val="000000"/>
              </a:buClr>
              <a:buSzPts val="6000"/>
              <a:buNone/>
              <a:defRPr b="1" sz="6000">
                <a:solidFill>
                  <a:srgbClr val="000000"/>
                </a:solidFill>
              </a:defRPr>
            </a:lvl8pPr>
            <a:lvl9pPr lvl="8" algn="ctr">
              <a:spcBef>
                <a:spcPts val="0"/>
              </a:spcBef>
              <a:spcAft>
                <a:spcPts val="0"/>
              </a:spcAft>
              <a:buClr>
                <a:srgbClr val="000000"/>
              </a:buClr>
              <a:buSzPts val="6000"/>
              <a:buNone/>
              <a:defRPr b="1" sz="6000">
                <a:solidFill>
                  <a:srgbClr val="000000"/>
                </a:solidFill>
              </a:defRPr>
            </a:lvl9pPr>
          </a:lstStyle>
          <a:p/>
        </p:txBody>
      </p:sp>
      <p:sp>
        <p:nvSpPr>
          <p:cNvPr id="75" name="Google Shape;7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3 Talking Points">
  <p:cSld name="CUSTOM_2">
    <p:spTree>
      <p:nvGrpSpPr>
        <p:cNvPr id="395" name="Shape 395"/>
        <p:cNvGrpSpPr/>
        <p:nvPr/>
      </p:nvGrpSpPr>
      <p:grpSpPr>
        <a:xfrm>
          <a:off x="0" y="0"/>
          <a:ext cx="0" cy="0"/>
          <a:chOff x="0" y="0"/>
          <a:chExt cx="0" cy="0"/>
        </a:xfrm>
      </p:grpSpPr>
      <p:sp>
        <p:nvSpPr>
          <p:cNvPr id="396" name="Google Shape;396;p21"/>
          <p:cNvSpPr txBox="1"/>
          <p:nvPr>
            <p:ph type="title"/>
          </p:nvPr>
        </p:nvSpPr>
        <p:spPr>
          <a:xfrm>
            <a:off x="368100" y="415969"/>
            <a:ext cx="8407800" cy="1119000"/>
          </a:xfrm>
          <a:prstGeom prst="rect">
            <a:avLst/>
          </a:prstGeom>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3000"/>
              <a:buFont typeface="Aldrich"/>
              <a:buNone/>
              <a:defRPr/>
            </a:lvl1pPr>
            <a:lvl2pPr lvl="1"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p:txBody>
      </p:sp>
      <p:sp>
        <p:nvSpPr>
          <p:cNvPr id="397" name="Google Shape;397;p21"/>
          <p:cNvSpPr txBox="1"/>
          <p:nvPr>
            <p:ph idx="1" type="body"/>
          </p:nvPr>
        </p:nvSpPr>
        <p:spPr>
          <a:xfrm>
            <a:off x="368081" y="2342527"/>
            <a:ext cx="2471100" cy="992100"/>
          </a:xfrm>
          <a:prstGeom prst="rect">
            <a:avLst/>
          </a:prstGeom>
        </p:spPr>
        <p:txBody>
          <a:bodyPr anchorCtr="0" anchor="t" bIns="91425" lIns="91425" spcFirstLastPara="1" rIns="91425" wrap="square" tIns="91425">
            <a:noAutofit/>
          </a:bodyPr>
          <a:lstStyle>
            <a:lvl1pPr indent="-355600" lvl="0" marL="457200" rtl="0">
              <a:lnSpc>
                <a:spcPct val="100000"/>
              </a:lnSpc>
              <a:spcBef>
                <a:spcPts val="0"/>
              </a:spcBef>
              <a:spcAft>
                <a:spcPts val="0"/>
              </a:spcAft>
              <a:buSzPts val="2000"/>
              <a:buChar char="💡"/>
              <a:defRPr/>
            </a:lvl1pPr>
            <a:lvl2pPr indent="-355600" lvl="1" marL="914400" rtl="0">
              <a:lnSpc>
                <a:spcPct val="100000"/>
              </a:lnSpc>
              <a:spcBef>
                <a:spcPts val="1600"/>
              </a:spcBef>
              <a:spcAft>
                <a:spcPts val="0"/>
              </a:spcAft>
              <a:buSzPts val="2000"/>
              <a:buChar char="💡"/>
              <a:defRPr/>
            </a:lvl2pPr>
            <a:lvl3pPr indent="-355600" lvl="2" marL="1371600" rtl="0">
              <a:lnSpc>
                <a:spcPct val="100000"/>
              </a:lnSpc>
              <a:spcBef>
                <a:spcPts val="1600"/>
              </a:spcBef>
              <a:spcAft>
                <a:spcPts val="0"/>
              </a:spcAft>
              <a:buSzPts val="2000"/>
              <a:buChar char="💡"/>
              <a:defRPr/>
            </a:lvl3pPr>
            <a:lvl4pPr indent="-355600" lvl="3" marL="1828800" rtl="0">
              <a:lnSpc>
                <a:spcPct val="100000"/>
              </a:lnSpc>
              <a:spcBef>
                <a:spcPts val="1600"/>
              </a:spcBef>
              <a:spcAft>
                <a:spcPts val="0"/>
              </a:spcAft>
              <a:buSzPts val="2000"/>
              <a:buChar char="💡"/>
              <a:defRPr/>
            </a:lvl4pPr>
            <a:lvl5pPr indent="-355600" lvl="4" marL="2286000" rtl="0">
              <a:lnSpc>
                <a:spcPct val="100000"/>
              </a:lnSpc>
              <a:spcBef>
                <a:spcPts val="1600"/>
              </a:spcBef>
              <a:spcAft>
                <a:spcPts val="0"/>
              </a:spcAft>
              <a:buSzPts val="2000"/>
              <a:buChar char="💡"/>
              <a:defRPr/>
            </a:lvl5pPr>
            <a:lvl6pPr indent="-355600" lvl="5" marL="2743200" rtl="0">
              <a:lnSpc>
                <a:spcPct val="100000"/>
              </a:lnSpc>
              <a:spcBef>
                <a:spcPts val="1600"/>
              </a:spcBef>
              <a:spcAft>
                <a:spcPts val="0"/>
              </a:spcAft>
              <a:buSzPts val="2000"/>
              <a:buChar char="💡"/>
              <a:defRPr/>
            </a:lvl6pPr>
            <a:lvl7pPr indent="-355600" lvl="6" marL="3200400" rtl="0">
              <a:lnSpc>
                <a:spcPct val="100000"/>
              </a:lnSpc>
              <a:spcBef>
                <a:spcPts val="1600"/>
              </a:spcBef>
              <a:spcAft>
                <a:spcPts val="0"/>
              </a:spcAft>
              <a:buSzPts val="2000"/>
              <a:buChar char="💡"/>
              <a:defRPr/>
            </a:lvl7pPr>
            <a:lvl8pPr indent="-355600" lvl="7" marL="3657600" rtl="0">
              <a:lnSpc>
                <a:spcPct val="100000"/>
              </a:lnSpc>
              <a:spcBef>
                <a:spcPts val="1600"/>
              </a:spcBef>
              <a:spcAft>
                <a:spcPts val="0"/>
              </a:spcAft>
              <a:buSzPts val="2000"/>
              <a:buChar char="💡"/>
              <a:defRPr/>
            </a:lvl8pPr>
            <a:lvl9pPr indent="-355600" lvl="8" marL="4114800" rtl="0">
              <a:lnSpc>
                <a:spcPct val="100000"/>
              </a:lnSpc>
              <a:spcBef>
                <a:spcPts val="1600"/>
              </a:spcBef>
              <a:spcAft>
                <a:spcPts val="1600"/>
              </a:spcAft>
              <a:buSzPts val="2000"/>
              <a:buChar char="💡"/>
              <a:defRPr/>
            </a:lvl9pPr>
          </a:lstStyle>
          <a:p/>
        </p:txBody>
      </p:sp>
      <p:sp>
        <p:nvSpPr>
          <p:cNvPr id="398" name="Google Shape;398;p21"/>
          <p:cNvSpPr txBox="1"/>
          <p:nvPr>
            <p:ph idx="2" type="body"/>
          </p:nvPr>
        </p:nvSpPr>
        <p:spPr>
          <a:xfrm>
            <a:off x="3336525" y="2342527"/>
            <a:ext cx="2471100" cy="992100"/>
          </a:xfrm>
          <a:prstGeom prst="rect">
            <a:avLst/>
          </a:prstGeom>
        </p:spPr>
        <p:txBody>
          <a:bodyPr anchorCtr="0" anchor="t" bIns="91425" lIns="91425" spcFirstLastPara="1" rIns="91425" wrap="square" tIns="91425">
            <a:noAutofit/>
          </a:bodyPr>
          <a:lstStyle>
            <a:lvl1pPr indent="-355600" lvl="0" marL="457200" rtl="0">
              <a:lnSpc>
                <a:spcPct val="100000"/>
              </a:lnSpc>
              <a:spcBef>
                <a:spcPts val="0"/>
              </a:spcBef>
              <a:spcAft>
                <a:spcPts val="0"/>
              </a:spcAft>
              <a:buSzPts val="2000"/>
              <a:buChar char="💡"/>
              <a:defRPr/>
            </a:lvl1pPr>
            <a:lvl2pPr indent="-355600" lvl="1" marL="914400" rtl="0">
              <a:lnSpc>
                <a:spcPct val="100000"/>
              </a:lnSpc>
              <a:spcBef>
                <a:spcPts val="1600"/>
              </a:spcBef>
              <a:spcAft>
                <a:spcPts val="0"/>
              </a:spcAft>
              <a:buSzPts val="2000"/>
              <a:buChar char="💡"/>
              <a:defRPr/>
            </a:lvl2pPr>
            <a:lvl3pPr indent="-355600" lvl="2" marL="1371600" rtl="0">
              <a:lnSpc>
                <a:spcPct val="100000"/>
              </a:lnSpc>
              <a:spcBef>
                <a:spcPts val="1600"/>
              </a:spcBef>
              <a:spcAft>
                <a:spcPts val="0"/>
              </a:spcAft>
              <a:buSzPts val="2000"/>
              <a:buChar char="💡"/>
              <a:defRPr/>
            </a:lvl3pPr>
            <a:lvl4pPr indent="-355600" lvl="3" marL="1828800" rtl="0">
              <a:lnSpc>
                <a:spcPct val="100000"/>
              </a:lnSpc>
              <a:spcBef>
                <a:spcPts val="1600"/>
              </a:spcBef>
              <a:spcAft>
                <a:spcPts val="0"/>
              </a:spcAft>
              <a:buSzPts val="2000"/>
              <a:buChar char="💡"/>
              <a:defRPr/>
            </a:lvl4pPr>
            <a:lvl5pPr indent="-355600" lvl="4" marL="2286000" rtl="0">
              <a:lnSpc>
                <a:spcPct val="100000"/>
              </a:lnSpc>
              <a:spcBef>
                <a:spcPts val="1600"/>
              </a:spcBef>
              <a:spcAft>
                <a:spcPts val="0"/>
              </a:spcAft>
              <a:buSzPts val="2000"/>
              <a:buChar char="💡"/>
              <a:defRPr/>
            </a:lvl5pPr>
            <a:lvl6pPr indent="-355600" lvl="5" marL="2743200" rtl="0">
              <a:lnSpc>
                <a:spcPct val="100000"/>
              </a:lnSpc>
              <a:spcBef>
                <a:spcPts val="1600"/>
              </a:spcBef>
              <a:spcAft>
                <a:spcPts val="0"/>
              </a:spcAft>
              <a:buSzPts val="2000"/>
              <a:buChar char="💡"/>
              <a:defRPr/>
            </a:lvl6pPr>
            <a:lvl7pPr indent="-355600" lvl="6" marL="3200400" rtl="0">
              <a:lnSpc>
                <a:spcPct val="100000"/>
              </a:lnSpc>
              <a:spcBef>
                <a:spcPts val="1600"/>
              </a:spcBef>
              <a:spcAft>
                <a:spcPts val="0"/>
              </a:spcAft>
              <a:buSzPts val="2000"/>
              <a:buChar char="💡"/>
              <a:defRPr/>
            </a:lvl7pPr>
            <a:lvl8pPr indent="-355600" lvl="7" marL="3657600" rtl="0">
              <a:lnSpc>
                <a:spcPct val="100000"/>
              </a:lnSpc>
              <a:spcBef>
                <a:spcPts val="1600"/>
              </a:spcBef>
              <a:spcAft>
                <a:spcPts val="0"/>
              </a:spcAft>
              <a:buSzPts val="2000"/>
              <a:buChar char="💡"/>
              <a:defRPr/>
            </a:lvl8pPr>
            <a:lvl9pPr indent="-355600" lvl="8" marL="4114800" rtl="0">
              <a:lnSpc>
                <a:spcPct val="100000"/>
              </a:lnSpc>
              <a:spcBef>
                <a:spcPts val="1600"/>
              </a:spcBef>
              <a:spcAft>
                <a:spcPts val="1600"/>
              </a:spcAft>
              <a:buSzPts val="2000"/>
              <a:buChar char="💡"/>
              <a:defRPr/>
            </a:lvl9pPr>
          </a:lstStyle>
          <a:p/>
        </p:txBody>
      </p:sp>
      <p:sp>
        <p:nvSpPr>
          <p:cNvPr id="399" name="Google Shape;399;p21"/>
          <p:cNvSpPr txBox="1"/>
          <p:nvPr>
            <p:ph idx="3" type="body"/>
          </p:nvPr>
        </p:nvSpPr>
        <p:spPr>
          <a:xfrm>
            <a:off x="368081" y="3873322"/>
            <a:ext cx="2471100" cy="992100"/>
          </a:xfrm>
          <a:prstGeom prst="rect">
            <a:avLst/>
          </a:prstGeom>
        </p:spPr>
        <p:txBody>
          <a:bodyPr anchorCtr="0" anchor="t" bIns="91425" lIns="91425" spcFirstLastPara="1" rIns="91425" wrap="square" tIns="91425">
            <a:noAutofit/>
          </a:bodyPr>
          <a:lstStyle>
            <a:lvl1pPr indent="-355600" lvl="0" marL="457200" rtl="0">
              <a:lnSpc>
                <a:spcPct val="100000"/>
              </a:lnSpc>
              <a:spcBef>
                <a:spcPts val="0"/>
              </a:spcBef>
              <a:spcAft>
                <a:spcPts val="0"/>
              </a:spcAft>
              <a:buSzPts val="2000"/>
              <a:buChar char="💡"/>
              <a:defRPr/>
            </a:lvl1pPr>
            <a:lvl2pPr indent="-355600" lvl="1" marL="914400" rtl="0">
              <a:lnSpc>
                <a:spcPct val="100000"/>
              </a:lnSpc>
              <a:spcBef>
                <a:spcPts val="1600"/>
              </a:spcBef>
              <a:spcAft>
                <a:spcPts val="0"/>
              </a:spcAft>
              <a:buSzPts val="2000"/>
              <a:buChar char="💡"/>
              <a:defRPr/>
            </a:lvl2pPr>
            <a:lvl3pPr indent="-355600" lvl="2" marL="1371600" rtl="0">
              <a:lnSpc>
                <a:spcPct val="100000"/>
              </a:lnSpc>
              <a:spcBef>
                <a:spcPts val="1600"/>
              </a:spcBef>
              <a:spcAft>
                <a:spcPts val="0"/>
              </a:spcAft>
              <a:buSzPts val="2000"/>
              <a:buChar char="💡"/>
              <a:defRPr/>
            </a:lvl3pPr>
            <a:lvl4pPr indent="-355600" lvl="3" marL="1828800" rtl="0">
              <a:lnSpc>
                <a:spcPct val="100000"/>
              </a:lnSpc>
              <a:spcBef>
                <a:spcPts val="1600"/>
              </a:spcBef>
              <a:spcAft>
                <a:spcPts val="0"/>
              </a:spcAft>
              <a:buSzPts val="2000"/>
              <a:buChar char="💡"/>
              <a:defRPr/>
            </a:lvl4pPr>
            <a:lvl5pPr indent="-355600" lvl="4" marL="2286000" rtl="0">
              <a:lnSpc>
                <a:spcPct val="100000"/>
              </a:lnSpc>
              <a:spcBef>
                <a:spcPts val="1600"/>
              </a:spcBef>
              <a:spcAft>
                <a:spcPts val="0"/>
              </a:spcAft>
              <a:buSzPts val="2000"/>
              <a:buChar char="💡"/>
              <a:defRPr/>
            </a:lvl5pPr>
            <a:lvl6pPr indent="-355600" lvl="5" marL="2743200" rtl="0">
              <a:lnSpc>
                <a:spcPct val="100000"/>
              </a:lnSpc>
              <a:spcBef>
                <a:spcPts val="1600"/>
              </a:spcBef>
              <a:spcAft>
                <a:spcPts val="0"/>
              </a:spcAft>
              <a:buSzPts val="2000"/>
              <a:buChar char="💡"/>
              <a:defRPr/>
            </a:lvl6pPr>
            <a:lvl7pPr indent="-355600" lvl="6" marL="3200400" rtl="0">
              <a:lnSpc>
                <a:spcPct val="100000"/>
              </a:lnSpc>
              <a:spcBef>
                <a:spcPts val="1600"/>
              </a:spcBef>
              <a:spcAft>
                <a:spcPts val="0"/>
              </a:spcAft>
              <a:buSzPts val="2000"/>
              <a:buChar char="💡"/>
              <a:defRPr/>
            </a:lvl7pPr>
            <a:lvl8pPr indent="-355600" lvl="7" marL="3657600" rtl="0">
              <a:lnSpc>
                <a:spcPct val="100000"/>
              </a:lnSpc>
              <a:spcBef>
                <a:spcPts val="1600"/>
              </a:spcBef>
              <a:spcAft>
                <a:spcPts val="0"/>
              </a:spcAft>
              <a:buSzPts val="2000"/>
              <a:buChar char="💡"/>
              <a:defRPr/>
            </a:lvl8pPr>
            <a:lvl9pPr indent="-355600" lvl="8" marL="4114800" rtl="0">
              <a:lnSpc>
                <a:spcPct val="100000"/>
              </a:lnSpc>
              <a:spcBef>
                <a:spcPts val="1600"/>
              </a:spcBef>
              <a:spcAft>
                <a:spcPts val="1600"/>
              </a:spcAft>
              <a:buSzPts val="2000"/>
              <a:buChar char="💡"/>
              <a:defRPr/>
            </a:lvl9pPr>
          </a:lstStyle>
          <a:p/>
        </p:txBody>
      </p:sp>
      <p:sp>
        <p:nvSpPr>
          <p:cNvPr id="400" name="Google Shape;400;p21"/>
          <p:cNvSpPr txBox="1"/>
          <p:nvPr>
            <p:ph idx="4" type="body"/>
          </p:nvPr>
        </p:nvSpPr>
        <p:spPr>
          <a:xfrm>
            <a:off x="3336525" y="3873322"/>
            <a:ext cx="2471100" cy="992100"/>
          </a:xfrm>
          <a:prstGeom prst="rect">
            <a:avLst/>
          </a:prstGeom>
        </p:spPr>
        <p:txBody>
          <a:bodyPr anchorCtr="0" anchor="t" bIns="91425" lIns="91425" spcFirstLastPara="1" rIns="91425" wrap="square" tIns="91425">
            <a:noAutofit/>
          </a:bodyPr>
          <a:lstStyle>
            <a:lvl1pPr indent="-355600" lvl="0" marL="457200" rtl="0">
              <a:lnSpc>
                <a:spcPct val="100000"/>
              </a:lnSpc>
              <a:spcBef>
                <a:spcPts val="0"/>
              </a:spcBef>
              <a:spcAft>
                <a:spcPts val="0"/>
              </a:spcAft>
              <a:buSzPts val="2000"/>
              <a:buChar char="💡"/>
              <a:defRPr/>
            </a:lvl1pPr>
            <a:lvl2pPr indent="-355600" lvl="1" marL="914400" rtl="0">
              <a:lnSpc>
                <a:spcPct val="100000"/>
              </a:lnSpc>
              <a:spcBef>
                <a:spcPts val="1600"/>
              </a:spcBef>
              <a:spcAft>
                <a:spcPts val="0"/>
              </a:spcAft>
              <a:buSzPts val="2000"/>
              <a:buChar char="💡"/>
              <a:defRPr/>
            </a:lvl2pPr>
            <a:lvl3pPr indent="-355600" lvl="2" marL="1371600" rtl="0">
              <a:lnSpc>
                <a:spcPct val="100000"/>
              </a:lnSpc>
              <a:spcBef>
                <a:spcPts val="1600"/>
              </a:spcBef>
              <a:spcAft>
                <a:spcPts val="0"/>
              </a:spcAft>
              <a:buSzPts val="2000"/>
              <a:buChar char="💡"/>
              <a:defRPr/>
            </a:lvl3pPr>
            <a:lvl4pPr indent="-355600" lvl="3" marL="1828800" rtl="0">
              <a:lnSpc>
                <a:spcPct val="100000"/>
              </a:lnSpc>
              <a:spcBef>
                <a:spcPts val="1600"/>
              </a:spcBef>
              <a:spcAft>
                <a:spcPts val="0"/>
              </a:spcAft>
              <a:buSzPts val="2000"/>
              <a:buChar char="💡"/>
              <a:defRPr/>
            </a:lvl4pPr>
            <a:lvl5pPr indent="-355600" lvl="4" marL="2286000" rtl="0">
              <a:lnSpc>
                <a:spcPct val="100000"/>
              </a:lnSpc>
              <a:spcBef>
                <a:spcPts val="1600"/>
              </a:spcBef>
              <a:spcAft>
                <a:spcPts val="0"/>
              </a:spcAft>
              <a:buSzPts val="2000"/>
              <a:buChar char="💡"/>
              <a:defRPr/>
            </a:lvl5pPr>
            <a:lvl6pPr indent="-355600" lvl="5" marL="2743200" rtl="0">
              <a:lnSpc>
                <a:spcPct val="100000"/>
              </a:lnSpc>
              <a:spcBef>
                <a:spcPts val="1600"/>
              </a:spcBef>
              <a:spcAft>
                <a:spcPts val="0"/>
              </a:spcAft>
              <a:buSzPts val="2000"/>
              <a:buChar char="💡"/>
              <a:defRPr/>
            </a:lvl6pPr>
            <a:lvl7pPr indent="-355600" lvl="6" marL="3200400" rtl="0">
              <a:lnSpc>
                <a:spcPct val="100000"/>
              </a:lnSpc>
              <a:spcBef>
                <a:spcPts val="1600"/>
              </a:spcBef>
              <a:spcAft>
                <a:spcPts val="0"/>
              </a:spcAft>
              <a:buSzPts val="2000"/>
              <a:buChar char="💡"/>
              <a:defRPr/>
            </a:lvl7pPr>
            <a:lvl8pPr indent="-355600" lvl="7" marL="3657600" rtl="0">
              <a:lnSpc>
                <a:spcPct val="100000"/>
              </a:lnSpc>
              <a:spcBef>
                <a:spcPts val="1600"/>
              </a:spcBef>
              <a:spcAft>
                <a:spcPts val="0"/>
              </a:spcAft>
              <a:buSzPts val="2000"/>
              <a:buChar char="💡"/>
              <a:defRPr/>
            </a:lvl8pPr>
            <a:lvl9pPr indent="-355600" lvl="8" marL="4114800" rtl="0">
              <a:lnSpc>
                <a:spcPct val="100000"/>
              </a:lnSpc>
              <a:spcBef>
                <a:spcPts val="1600"/>
              </a:spcBef>
              <a:spcAft>
                <a:spcPts val="1600"/>
              </a:spcAft>
              <a:buSzPts val="2000"/>
              <a:buChar char="💡"/>
              <a:defRPr/>
            </a:lvl9pPr>
          </a:lstStyle>
          <a:p/>
        </p:txBody>
      </p:sp>
      <p:sp>
        <p:nvSpPr>
          <p:cNvPr id="401" name="Google Shape;401;p21"/>
          <p:cNvSpPr txBox="1"/>
          <p:nvPr>
            <p:ph idx="5" type="title"/>
          </p:nvPr>
        </p:nvSpPr>
        <p:spPr>
          <a:xfrm>
            <a:off x="368081" y="1820700"/>
            <a:ext cx="2471100" cy="521700"/>
          </a:xfrm>
          <a:prstGeom prst="rect">
            <a:avLst/>
          </a:prstGeom>
        </p:spPr>
        <p:txBody>
          <a:bodyPr anchorCtr="0" anchor="t" bIns="91425" lIns="91425" spcFirstLastPara="1" rIns="91425" wrap="square" tIns="91425">
            <a:noAutofit/>
          </a:bodyPr>
          <a:lstStyle>
            <a:lvl1pPr indent="0" lvl="0" marL="0" marR="0" rtl="0">
              <a:lnSpc>
                <a:spcPct val="100000"/>
              </a:lnSpc>
              <a:spcBef>
                <a:spcPts val="0"/>
              </a:spcBef>
              <a:spcAft>
                <a:spcPts val="0"/>
              </a:spcAft>
              <a:buClr>
                <a:schemeClr val="dk1"/>
              </a:buClr>
              <a:buSzPts val="2000"/>
              <a:buFont typeface="Aldrich"/>
              <a:buNone/>
              <a:defRPr sz="2000"/>
            </a:lvl1pPr>
            <a:lvl2pPr lvl="1"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9pPr>
          </a:lstStyle>
          <a:p/>
        </p:txBody>
      </p:sp>
      <p:sp>
        <p:nvSpPr>
          <p:cNvPr id="402" name="Google Shape;402;p21"/>
          <p:cNvSpPr txBox="1"/>
          <p:nvPr>
            <p:ph idx="6" type="title"/>
          </p:nvPr>
        </p:nvSpPr>
        <p:spPr>
          <a:xfrm>
            <a:off x="3336525" y="1820700"/>
            <a:ext cx="2471100" cy="521700"/>
          </a:xfrm>
          <a:prstGeom prst="rect">
            <a:avLst/>
          </a:prstGeom>
        </p:spPr>
        <p:txBody>
          <a:bodyPr anchorCtr="0" anchor="t" bIns="91425" lIns="91425" spcFirstLastPara="1" rIns="91425" wrap="square" tIns="91425">
            <a:noAutofit/>
          </a:bodyPr>
          <a:lstStyle>
            <a:lvl1pPr indent="0" lvl="0" marL="0" marR="0" rtl="0">
              <a:lnSpc>
                <a:spcPct val="100000"/>
              </a:lnSpc>
              <a:spcBef>
                <a:spcPts val="0"/>
              </a:spcBef>
              <a:spcAft>
                <a:spcPts val="0"/>
              </a:spcAft>
              <a:buClr>
                <a:schemeClr val="dk1"/>
              </a:buClr>
              <a:buSzPts val="2000"/>
              <a:buFont typeface="Aldrich"/>
              <a:buNone/>
              <a:defRPr sz="2000"/>
            </a:lvl1pPr>
            <a:lvl2pPr lvl="1"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9pPr>
          </a:lstStyle>
          <a:p/>
        </p:txBody>
      </p:sp>
      <p:sp>
        <p:nvSpPr>
          <p:cNvPr id="403" name="Google Shape;403;p21"/>
          <p:cNvSpPr txBox="1"/>
          <p:nvPr>
            <p:ph idx="7" type="title"/>
          </p:nvPr>
        </p:nvSpPr>
        <p:spPr>
          <a:xfrm>
            <a:off x="368081" y="3351494"/>
            <a:ext cx="2471100" cy="521700"/>
          </a:xfrm>
          <a:prstGeom prst="rect">
            <a:avLst/>
          </a:prstGeom>
        </p:spPr>
        <p:txBody>
          <a:bodyPr anchorCtr="0" anchor="t" bIns="91425" lIns="91425" spcFirstLastPara="1" rIns="91425" wrap="square" tIns="91425">
            <a:noAutofit/>
          </a:bodyPr>
          <a:lstStyle>
            <a:lvl1pPr indent="0" lvl="0" marL="0" marR="0" rtl="0">
              <a:lnSpc>
                <a:spcPct val="100000"/>
              </a:lnSpc>
              <a:spcBef>
                <a:spcPts val="0"/>
              </a:spcBef>
              <a:spcAft>
                <a:spcPts val="0"/>
              </a:spcAft>
              <a:buClr>
                <a:schemeClr val="dk1"/>
              </a:buClr>
              <a:buSzPts val="2000"/>
              <a:buFont typeface="Aldrich"/>
              <a:buNone/>
              <a:defRPr sz="2000"/>
            </a:lvl1pPr>
            <a:lvl2pPr lvl="1"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9pPr>
          </a:lstStyle>
          <a:p/>
        </p:txBody>
      </p:sp>
      <p:sp>
        <p:nvSpPr>
          <p:cNvPr id="404" name="Google Shape;404;p21"/>
          <p:cNvSpPr txBox="1"/>
          <p:nvPr>
            <p:ph idx="8" type="title"/>
          </p:nvPr>
        </p:nvSpPr>
        <p:spPr>
          <a:xfrm>
            <a:off x="3336525" y="3351494"/>
            <a:ext cx="2471100" cy="521700"/>
          </a:xfrm>
          <a:prstGeom prst="rect">
            <a:avLst/>
          </a:prstGeom>
        </p:spPr>
        <p:txBody>
          <a:bodyPr anchorCtr="0" anchor="t" bIns="91425" lIns="91425" spcFirstLastPara="1" rIns="91425" wrap="square" tIns="91425">
            <a:noAutofit/>
          </a:bodyPr>
          <a:lstStyle>
            <a:lvl1pPr indent="0" lvl="0" marL="0" marR="0" rtl="0">
              <a:lnSpc>
                <a:spcPct val="100000"/>
              </a:lnSpc>
              <a:spcBef>
                <a:spcPts val="0"/>
              </a:spcBef>
              <a:spcAft>
                <a:spcPts val="0"/>
              </a:spcAft>
              <a:buClr>
                <a:schemeClr val="dk1"/>
              </a:buClr>
              <a:buSzPts val="2000"/>
              <a:buFont typeface="Aldrich"/>
              <a:buNone/>
              <a:defRPr sz="2000"/>
            </a:lvl1pPr>
            <a:lvl2pPr lvl="1"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9pPr>
          </a:lstStyle>
          <a:p/>
        </p:txBody>
      </p:sp>
      <p:sp>
        <p:nvSpPr>
          <p:cNvPr id="405" name="Google Shape;405;p21"/>
          <p:cNvSpPr txBox="1"/>
          <p:nvPr>
            <p:ph idx="9" type="body"/>
          </p:nvPr>
        </p:nvSpPr>
        <p:spPr>
          <a:xfrm>
            <a:off x="6304969" y="2342527"/>
            <a:ext cx="2471100" cy="992100"/>
          </a:xfrm>
          <a:prstGeom prst="rect">
            <a:avLst/>
          </a:prstGeom>
        </p:spPr>
        <p:txBody>
          <a:bodyPr anchorCtr="0" anchor="t" bIns="91425" lIns="91425" spcFirstLastPara="1" rIns="91425" wrap="square" tIns="91425">
            <a:noAutofit/>
          </a:bodyPr>
          <a:lstStyle>
            <a:lvl1pPr indent="-355600" lvl="0" marL="457200" rtl="0">
              <a:lnSpc>
                <a:spcPct val="100000"/>
              </a:lnSpc>
              <a:spcBef>
                <a:spcPts val="0"/>
              </a:spcBef>
              <a:spcAft>
                <a:spcPts val="0"/>
              </a:spcAft>
              <a:buSzPts val="2000"/>
              <a:buChar char="💡"/>
              <a:defRPr/>
            </a:lvl1pPr>
            <a:lvl2pPr indent="-355600" lvl="1" marL="914400" rtl="0">
              <a:lnSpc>
                <a:spcPct val="100000"/>
              </a:lnSpc>
              <a:spcBef>
                <a:spcPts val="1600"/>
              </a:spcBef>
              <a:spcAft>
                <a:spcPts val="0"/>
              </a:spcAft>
              <a:buSzPts val="2000"/>
              <a:buChar char="💡"/>
              <a:defRPr/>
            </a:lvl2pPr>
            <a:lvl3pPr indent="-355600" lvl="2" marL="1371600" rtl="0">
              <a:lnSpc>
                <a:spcPct val="100000"/>
              </a:lnSpc>
              <a:spcBef>
                <a:spcPts val="1600"/>
              </a:spcBef>
              <a:spcAft>
                <a:spcPts val="0"/>
              </a:spcAft>
              <a:buSzPts val="2000"/>
              <a:buChar char="💡"/>
              <a:defRPr/>
            </a:lvl3pPr>
            <a:lvl4pPr indent="-355600" lvl="3" marL="1828800" rtl="0">
              <a:lnSpc>
                <a:spcPct val="100000"/>
              </a:lnSpc>
              <a:spcBef>
                <a:spcPts val="1600"/>
              </a:spcBef>
              <a:spcAft>
                <a:spcPts val="0"/>
              </a:spcAft>
              <a:buSzPts val="2000"/>
              <a:buChar char="💡"/>
              <a:defRPr/>
            </a:lvl4pPr>
            <a:lvl5pPr indent="-355600" lvl="4" marL="2286000" rtl="0">
              <a:lnSpc>
                <a:spcPct val="100000"/>
              </a:lnSpc>
              <a:spcBef>
                <a:spcPts val="1600"/>
              </a:spcBef>
              <a:spcAft>
                <a:spcPts val="0"/>
              </a:spcAft>
              <a:buSzPts val="2000"/>
              <a:buChar char="💡"/>
              <a:defRPr/>
            </a:lvl5pPr>
            <a:lvl6pPr indent="-355600" lvl="5" marL="2743200" rtl="0">
              <a:lnSpc>
                <a:spcPct val="100000"/>
              </a:lnSpc>
              <a:spcBef>
                <a:spcPts val="1600"/>
              </a:spcBef>
              <a:spcAft>
                <a:spcPts val="0"/>
              </a:spcAft>
              <a:buSzPts val="2000"/>
              <a:buChar char="💡"/>
              <a:defRPr/>
            </a:lvl6pPr>
            <a:lvl7pPr indent="-355600" lvl="6" marL="3200400" rtl="0">
              <a:lnSpc>
                <a:spcPct val="100000"/>
              </a:lnSpc>
              <a:spcBef>
                <a:spcPts val="1600"/>
              </a:spcBef>
              <a:spcAft>
                <a:spcPts val="0"/>
              </a:spcAft>
              <a:buSzPts val="2000"/>
              <a:buChar char="💡"/>
              <a:defRPr/>
            </a:lvl7pPr>
            <a:lvl8pPr indent="-355600" lvl="7" marL="3657600" rtl="0">
              <a:lnSpc>
                <a:spcPct val="100000"/>
              </a:lnSpc>
              <a:spcBef>
                <a:spcPts val="1600"/>
              </a:spcBef>
              <a:spcAft>
                <a:spcPts val="0"/>
              </a:spcAft>
              <a:buSzPts val="2000"/>
              <a:buChar char="💡"/>
              <a:defRPr/>
            </a:lvl8pPr>
            <a:lvl9pPr indent="-355600" lvl="8" marL="4114800" rtl="0">
              <a:lnSpc>
                <a:spcPct val="100000"/>
              </a:lnSpc>
              <a:spcBef>
                <a:spcPts val="1600"/>
              </a:spcBef>
              <a:spcAft>
                <a:spcPts val="1600"/>
              </a:spcAft>
              <a:buSzPts val="2000"/>
              <a:buChar char="💡"/>
              <a:defRPr/>
            </a:lvl9pPr>
          </a:lstStyle>
          <a:p/>
        </p:txBody>
      </p:sp>
      <p:sp>
        <p:nvSpPr>
          <p:cNvPr id="406" name="Google Shape;406;p21"/>
          <p:cNvSpPr txBox="1"/>
          <p:nvPr>
            <p:ph idx="13" type="body"/>
          </p:nvPr>
        </p:nvSpPr>
        <p:spPr>
          <a:xfrm>
            <a:off x="6304969" y="3873322"/>
            <a:ext cx="2471100" cy="992100"/>
          </a:xfrm>
          <a:prstGeom prst="rect">
            <a:avLst/>
          </a:prstGeom>
        </p:spPr>
        <p:txBody>
          <a:bodyPr anchorCtr="0" anchor="t" bIns="91425" lIns="91425" spcFirstLastPara="1" rIns="91425" wrap="square" tIns="91425">
            <a:noAutofit/>
          </a:bodyPr>
          <a:lstStyle>
            <a:lvl1pPr indent="-355600" lvl="0" marL="457200" rtl="0">
              <a:lnSpc>
                <a:spcPct val="100000"/>
              </a:lnSpc>
              <a:spcBef>
                <a:spcPts val="0"/>
              </a:spcBef>
              <a:spcAft>
                <a:spcPts val="0"/>
              </a:spcAft>
              <a:buSzPts val="2000"/>
              <a:buChar char="💡"/>
              <a:defRPr/>
            </a:lvl1pPr>
            <a:lvl2pPr indent="-355600" lvl="1" marL="914400" rtl="0">
              <a:lnSpc>
                <a:spcPct val="100000"/>
              </a:lnSpc>
              <a:spcBef>
                <a:spcPts val="1600"/>
              </a:spcBef>
              <a:spcAft>
                <a:spcPts val="0"/>
              </a:spcAft>
              <a:buSzPts val="2000"/>
              <a:buChar char="💡"/>
              <a:defRPr/>
            </a:lvl2pPr>
            <a:lvl3pPr indent="-355600" lvl="2" marL="1371600" rtl="0">
              <a:lnSpc>
                <a:spcPct val="100000"/>
              </a:lnSpc>
              <a:spcBef>
                <a:spcPts val="1600"/>
              </a:spcBef>
              <a:spcAft>
                <a:spcPts val="0"/>
              </a:spcAft>
              <a:buSzPts val="2000"/>
              <a:buChar char="💡"/>
              <a:defRPr/>
            </a:lvl3pPr>
            <a:lvl4pPr indent="-355600" lvl="3" marL="1828800" rtl="0">
              <a:lnSpc>
                <a:spcPct val="100000"/>
              </a:lnSpc>
              <a:spcBef>
                <a:spcPts val="1600"/>
              </a:spcBef>
              <a:spcAft>
                <a:spcPts val="0"/>
              </a:spcAft>
              <a:buSzPts val="2000"/>
              <a:buChar char="💡"/>
              <a:defRPr/>
            </a:lvl4pPr>
            <a:lvl5pPr indent="-355600" lvl="4" marL="2286000" rtl="0">
              <a:lnSpc>
                <a:spcPct val="100000"/>
              </a:lnSpc>
              <a:spcBef>
                <a:spcPts val="1600"/>
              </a:spcBef>
              <a:spcAft>
                <a:spcPts val="0"/>
              </a:spcAft>
              <a:buSzPts val="2000"/>
              <a:buChar char="💡"/>
              <a:defRPr/>
            </a:lvl5pPr>
            <a:lvl6pPr indent="-355600" lvl="5" marL="2743200" rtl="0">
              <a:lnSpc>
                <a:spcPct val="100000"/>
              </a:lnSpc>
              <a:spcBef>
                <a:spcPts val="1600"/>
              </a:spcBef>
              <a:spcAft>
                <a:spcPts val="0"/>
              </a:spcAft>
              <a:buSzPts val="2000"/>
              <a:buChar char="💡"/>
              <a:defRPr/>
            </a:lvl6pPr>
            <a:lvl7pPr indent="-355600" lvl="6" marL="3200400" rtl="0">
              <a:lnSpc>
                <a:spcPct val="100000"/>
              </a:lnSpc>
              <a:spcBef>
                <a:spcPts val="1600"/>
              </a:spcBef>
              <a:spcAft>
                <a:spcPts val="0"/>
              </a:spcAft>
              <a:buSzPts val="2000"/>
              <a:buChar char="💡"/>
              <a:defRPr/>
            </a:lvl7pPr>
            <a:lvl8pPr indent="-355600" lvl="7" marL="3657600" rtl="0">
              <a:lnSpc>
                <a:spcPct val="100000"/>
              </a:lnSpc>
              <a:spcBef>
                <a:spcPts val="1600"/>
              </a:spcBef>
              <a:spcAft>
                <a:spcPts val="0"/>
              </a:spcAft>
              <a:buSzPts val="2000"/>
              <a:buChar char="💡"/>
              <a:defRPr/>
            </a:lvl8pPr>
            <a:lvl9pPr indent="-355600" lvl="8" marL="4114800" rtl="0">
              <a:lnSpc>
                <a:spcPct val="100000"/>
              </a:lnSpc>
              <a:spcBef>
                <a:spcPts val="1600"/>
              </a:spcBef>
              <a:spcAft>
                <a:spcPts val="1600"/>
              </a:spcAft>
              <a:buSzPts val="2000"/>
              <a:buChar char="💡"/>
              <a:defRPr/>
            </a:lvl9pPr>
          </a:lstStyle>
          <a:p/>
        </p:txBody>
      </p:sp>
      <p:sp>
        <p:nvSpPr>
          <p:cNvPr id="407" name="Google Shape;407;p21"/>
          <p:cNvSpPr txBox="1"/>
          <p:nvPr>
            <p:ph idx="14" type="title"/>
          </p:nvPr>
        </p:nvSpPr>
        <p:spPr>
          <a:xfrm>
            <a:off x="6304969" y="1820700"/>
            <a:ext cx="2471100" cy="521700"/>
          </a:xfrm>
          <a:prstGeom prst="rect">
            <a:avLst/>
          </a:prstGeom>
        </p:spPr>
        <p:txBody>
          <a:bodyPr anchorCtr="0" anchor="t" bIns="91425" lIns="91425" spcFirstLastPara="1" rIns="91425" wrap="square" tIns="91425">
            <a:noAutofit/>
          </a:bodyPr>
          <a:lstStyle>
            <a:lvl1pPr indent="0" lvl="0" marL="0" marR="0" rtl="0">
              <a:lnSpc>
                <a:spcPct val="100000"/>
              </a:lnSpc>
              <a:spcBef>
                <a:spcPts val="0"/>
              </a:spcBef>
              <a:spcAft>
                <a:spcPts val="0"/>
              </a:spcAft>
              <a:buClr>
                <a:schemeClr val="dk1"/>
              </a:buClr>
              <a:buSzPts val="2000"/>
              <a:buFont typeface="Aldrich"/>
              <a:buNone/>
              <a:defRPr sz="2000"/>
            </a:lvl1pPr>
            <a:lvl2pPr lvl="1"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9pPr>
          </a:lstStyle>
          <a:p/>
        </p:txBody>
      </p:sp>
      <p:sp>
        <p:nvSpPr>
          <p:cNvPr id="408" name="Google Shape;408;p21"/>
          <p:cNvSpPr txBox="1"/>
          <p:nvPr>
            <p:ph idx="15" type="title"/>
          </p:nvPr>
        </p:nvSpPr>
        <p:spPr>
          <a:xfrm>
            <a:off x="6304969" y="3351494"/>
            <a:ext cx="2471100" cy="521700"/>
          </a:xfrm>
          <a:prstGeom prst="rect">
            <a:avLst/>
          </a:prstGeom>
        </p:spPr>
        <p:txBody>
          <a:bodyPr anchorCtr="0" anchor="t" bIns="91425" lIns="91425" spcFirstLastPara="1" rIns="91425" wrap="square" tIns="91425">
            <a:noAutofit/>
          </a:bodyPr>
          <a:lstStyle>
            <a:lvl1pPr indent="0" lvl="0" marL="0" marR="0" rtl="0">
              <a:lnSpc>
                <a:spcPct val="100000"/>
              </a:lnSpc>
              <a:spcBef>
                <a:spcPts val="0"/>
              </a:spcBef>
              <a:spcAft>
                <a:spcPts val="0"/>
              </a:spcAft>
              <a:buClr>
                <a:schemeClr val="dk1"/>
              </a:buClr>
              <a:buSzPts val="2000"/>
              <a:buFont typeface="Aldrich"/>
              <a:buNone/>
              <a:defRPr sz="2000"/>
            </a:lvl1pPr>
            <a:lvl2pPr lvl="1"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9pPr>
          </a:lstStyle>
          <a:p/>
        </p:txBody>
      </p:sp>
      <p:sp>
        <p:nvSpPr>
          <p:cNvPr id="409" name="Google Shape;409;p2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atin typeface="Poppins Medium"/>
                <a:ea typeface="Poppins Medium"/>
                <a:cs typeface="Poppins Medium"/>
                <a:sym typeface="Poppins Medium"/>
              </a:defRPr>
            </a:lvl1pPr>
            <a:lvl2pPr lvl="1" rtl="0">
              <a:buNone/>
              <a:defRPr>
                <a:latin typeface="Poppins Medium"/>
                <a:ea typeface="Poppins Medium"/>
                <a:cs typeface="Poppins Medium"/>
                <a:sym typeface="Poppins Medium"/>
              </a:defRPr>
            </a:lvl2pPr>
            <a:lvl3pPr lvl="2" rtl="0">
              <a:buNone/>
              <a:defRPr>
                <a:latin typeface="Poppins Medium"/>
                <a:ea typeface="Poppins Medium"/>
                <a:cs typeface="Poppins Medium"/>
                <a:sym typeface="Poppins Medium"/>
              </a:defRPr>
            </a:lvl3pPr>
            <a:lvl4pPr lvl="3" rtl="0">
              <a:buNone/>
              <a:defRPr>
                <a:latin typeface="Poppins Medium"/>
                <a:ea typeface="Poppins Medium"/>
                <a:cs typeface="Poppins Medium"/>
                <a:sym typeface="Poppins Medium"/>
              </a:defRPr>
            </a:lvl4pPr>
            <a:lvl5pPr lvl="4" rtl="0">
              <a:buNone/>
              <a:defRPr>
                <a:latin typeface="Poppins Medium"/>
                <a:ea typeface="Poppins Medium"/>
                <a:cs typeface="Poppins Medium"/>
                <a:sym typeface="Poppins Medium"/>
              </a:defRPr>
            </a:lvl5pPr>
            <a:lvl6pPr lvl="5" rtl="0">
              <a:buNone/>
              <a:defRPr>
                <a:latin typeface="Poppins Medium"/>
                <a:ea typeface="Poppins Medium"/>
                <a:cs typeface="Poppins Medium"/>
                <a:sym typeface="Poppins Medium"/>
              </a:defRPr>
            </a:lvl6pPr>
            <a:lvl7pPr lvl="6" rtl="0">
              <a:buNone/>
              <a:defRPr>
                <a:latin typeface="Poppins Medium"/>
                <a:ea typeface="Poppins Medium"/>
                <a:cs typeface="Poppins Medium"/>
                <a:sym typeface="Poppins Medium"/>
              </a:defRPr>
            </a:lvl7pPr>
            <a:lvl8pPr lvl="7" rtl="0">
              <a:buNone/>
              <a:defRPr>
                <a:latin typeface="Poppins Medium"/>
                <a:ea typeface="Poppins Medium"/>
                <a:cs typeface="Poppins Medium"/>
                <a:sym typeface="Poppins Medium"/>
              </a:defRPr>
            </a:lvl8pPr>
            <a:lvl9pPr lvl="8" rtl="0">
              <a:buNone/>
              <a:defRPr>
                <a:latin typeface="Poppins Medium"/>
                <a:ea typeface="Poppins Medium"/>
                <a:cs typeface="Poppins Medium"/>
                <a:sym typeface="Poppins Medium"/>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6 Two columns">
  <p:cSld name="CUSTOM_4">
    <p:spTree>
      <p:nvGrpSpPr>
        <p:cNvPr id="410" name="Shape 410"/>
        <p:cNvGrpSpPr/>
        <p:nvPr/>
      </p:nvGrpSpPr>
      <p:grpSpPr>
        <a:xfrm>
          <a:off x="0" y="0"/>
          <a:ext cx="0" cy="0"/>
          <a:chOff x="0" y="0"/>
          <a:chExt cx="0" cy="0"/>
        </a:xfrm>
      </p:grpSpPr>
      <p:sp>
        <p:nvSpPr>
          <p:cNvPr id="411" name="Google Shape;411;p22"/>
          <p:cNvSpPr txBox="1"/>
          <p:nvPr>
            <p:ph type="title"/>
          </p:nvPr>
        </p:nvSpPr>
        <p:spPr>
          <a:xfrm>
            <a:off x="615038" y="460669"/>
            <a:ext cx="7914000" cy="1022100"/>
          </a:xfrm>
          <a:prstGeom prst="rect">
            <a:avLst/>
          </a:prstGeom>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3000"/>
              <a:buFont typeface="Aldrich"/>
              <a:buNone/>
              <a:defRPr/>
            </a:lvl1pPr>
            <a:lvl2pPr lvl="1"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p:txBody>
      </p:sp>
      <p:sp>
        <p:nvSpPr>
          <p:cNvPr id="412" name="Google Shape;412;p22"/>
          <p:cNvSpPr txBox="1"/>
          <p:nvPr>
            <p:ph idx="1" type="body"/>
          </p:nvPr>
        </p:nvSpPr>
        <p:spPr>
          <a:xfrm>
            <a:off x="655012" y="2063100"/>
            <a:ext cx="3720600" cy="2338800"/>
          </a:xfrm>
          <a:prstGeom prst="rect">
            <a:avLst/>
          </a:prstGeom>
        </p:spPr>
        <p:txBody>
          <a:bodyPr anchorCtr="0" anchor="t" bIns="91425" lIns="91425" spcFirstLastPara="1" rIns="91425" wrap="square" tIns="91425">
            <a:noAutofit/>
          </a:bodyPr>
          <a:lstStyle>
            <a:lvl1pPr indent="-355600" lvl="0" marL="457200" rtl="0">
              <a:spcBef>
                <a:spcPts val="0"/>
              </a:spcBef>
              <a:spcAft>
                <a:spcPts val="0"/>
              </a:spcAft>
              <a:buSzPts val="2000"/>
              <a:buChar char="💡"/>
              <a:defRPr/>
            </a:lvl1pPr>
            <a:lvl2pPr indent="-355600" lvl="1" marL="914400" rtl="0">
              <a:spcBef>
                <a:spcPts val="1600"/>
              </a:spcBef>
              <a:spcAft>
                <a:spcPts val="0"/>
              </a:spcAft>
              <a:buSzPts val="2000"/>
              <a:buChar char="💡"/>
              <a:defRPr/>
            </a:lvl2pPr>
            <a:lvl3pPr indent="-355600" lvl="2" marL="1371600" rtl="0">
              <a:spcBef>
                <a:spcPts val="1600"/>
              </a:spcBef>
              <a:spcAft>
                <a:spcPts val="0"/>
              </a:spcAft>
              <a:buSzPts val="2000"/>
              <a:buChar char="💡"/>
              <a:defRPr/>
            </a:lvl3pPr>
            <a:lvl4pPr indent="-355600" lvl="3" marL="1828800" rtl="0">
              <a:spcBef>
                <a:spcPts val="1600"/>
              </a:spcBef>
              <a:spcAft>
                <a:spcPts val="0"/>
              </a:spcAft>
              <a:buSzPts val="2000"/>
              <a:buChar char="💡"/>
              <a:defRPr/>
            </a:lvl4pPr>
            <a:lvl5pPr indent="-355600" lvl="4" marL="2286000" rtl="0">
              <a:spcBef>
                <a:spcPts val="1600"/>
              </a:spcBef>
              <a:spcAft>
                <a:spcPts val="0"/>
              </a:spcAft>
              <a:buSzPts val="2000"/>
              <a:buChar char="💡"/>
              <a:defRPr/>
            </a:lvl5pPr>
            <a:lvl6pPr indent="-355600" lvl="5" marL="2743200" rtl="0">
              <a:spcBef>
                <a:spcPts val="1600"/>
              </a:spcBef>
              <a:spcAft>
                <a:spcPts val="0"/>
              </a:spcAft>
              <a:buSzPts val="2000"/>
              <a:buChar char="💡"/>
              <a:defRPr/>
            </a:lvl6pPr>
            <a:lvl7pPr indent="-355600" lvl="6" marL="3200400" rtl="0">
              <a:spcBef>
                <a:spcPts val="1600"/>
              </a:spcBef>
              <a:spcAft>
                <a:spcPts val="0"/>
              </a:spcAft>
              <a:buSzPts val="2000"/>
              <a:buChar char="💡"/>
              <a:defRPr/>
            </a:lvl7pPr>
            <a:lvl8pPr indent="-355600" lvl="7" marL="3657600" rtl="0">
              <a:spcBef>
                <a:spcPts val="1600"/>
              </a:spcBef>
              <a:spcAft>
                <a:spcPts val="0"/>
              </a:spcAft>
              <a:buSzPts val="2000"/>
              <a:buChar char="💡"/>
              <a:defRPr/>
            </a:lvl8pPr>
            <a:lvl9pPr indent="-355600" lvl="8" marL="4114800" rtl="0">
              <a:spcBef>
                <a:spcPts val="1600"/>
              </a:spcBef>
              <a:spcAft>
                <a:spcPts val="1600"/>
              </a:spcAft>
              <a:buSzPts val="2000"/>
              <a:buChar char="💡"/>
              <a:defRPr/>
            </a:lvl9pPr>
          </a:lstStyle>
          <a:p/>
        </p:txBody>
      </p:sp>
      <p:sp>
        <p:nvSpPr>
          <p:cNvPr id="413" name="Google Shape;413;p22"/>
          <p:cNvSpPr txBox="1"/>
          <p:nvPr>
            <p:ph idx="2" type="body"/>
          </p:nvPr>
        </p:nvSpPr>
        <p:spPr>
          <a:xfrm>
            <a:off x="4848109" y="2054288"/>
            <a:ext cx="3720900" cy="2338800"/>
          </a:xfrm>
          <a:prstGeom prst="rect">
            <a:avLst/>
          </a:prstGeom>
        </p:spPr>
        <p:txBody>
          <a:bodyPr anchorCtr="0" anchor="t" bIns="91425" lIns="91425" spcFirstLastPara="1" rIns="91425" wrap="square" tIns="91425">
            <a:noAutofit/>
          </a:bodyPr>
          <a:lstStyle>
            <a:lvl1pPr indent="-355600" lvl="0" marL="457200" rtl="0">
              <a:spcBef>
                <a:spcPts val="0"/>
              </a:spcBef>
              <a:spcAft>
                <a:spcPts val="0"/>
              </a:spcAft>
              <a:buSzPts val="2000"/>
              <a:buChar char="💡"/>
              <a:defRPr/>
            </a:lvl1pPr>
            <a:lvl2pPr indent="-355600" lvl="1" marL="914400" rtl="0">
              <a:spcBef>
                <a:spcPts val="1600"/>
              </a:spcBef>
              <a:spcAft>
                <a:spcPts val="0"/>
              </a:spcAft>
              <a:buSzPts val="2000"/>
              <a:buChar char="💡"/>
              <a:defRPr/>
            </a:lvl2pPr>
            <a:lvl3pPr indent="-355600" lvl="2" marL="1371600" rtl="0">
              <a:spcBef>
                <a:spcPts val="1600"/>
              </a:spcBef>
              <a:spcAft>
                <a:spcPts val="0"/>
              </a:spcAft>
              <a:buSzPts val="2000"/>
              <a:buChar char="💡"/>
              <a:defRPr/>
            </a:lvl3pPr>
            <a:lvl4pPr indent="-355600" lvl="3" marL="1828800" rtl="0">
              <a:spcBef>
                <a:spcPts val="1600"/>
              </a:spcBef>
              <a:spcAft>
                <a:spcPts val="0"/>
              </a:spcAft>
              <a:buSzPts val="2000"/>
              <a:buChar char="💡"/>
              <a:defRPr/>
            </a:lvl4pPr>
            <a:lvl5pPr indent="-355600" lvl="4" marL="2286000" rtl="0">
              <a:spcBef>
                <a:spcPts val="1600"/>
              </a:spcBef>
              <a:spcAft>
                <a:spcPts val="0"/>
              </a:spcAft>
              <a:buSzPts val="2000"/>
              <a:buChar char="💡"/>
              <a:defRPr/>
            </a:lvl5pPr>
            <a:lvl6pPr indent="-355600" lvl="5" marL="2743200" rtl="0">
              <a:spcBef>
                <a:spcPts val="1600"/>
              </a:spcBef>
              <a:spcAft>
                <a:spcPts val="0"/>
              </a:spcAft>
              <a:buSzPts val="2000"/>
              <a:buChar char="💡"/>
              <a:defRPr/>
            </a:lvl6pPr>
            <a:lvl7pPr indent="-355600" lvl="6" marL="3200400" rtl="0">
              <a:spcBef>
                <a:spcPts val="1600"/>
              </a:spcBef>
              <a:spcAft>
                <a:spcPts val="0"/>
              </a:spcAft>
              <a:buSzPts val="2000"/>
              <a:buChar char="💡"/>
              <a:defRPr/>
            </a:lvl7pPr>
            <a:lvl8pPr indent="-355600" lvl="7" marL="3657600" rtl="0">
              <a:spcBef>
                <a:spcPts val="1600"/>
              </a:spcBef>
              <a:spcAft>
                <a:spcPts val="0"/>
              </a:spcAft>
              <a:buSzPts val="2000"/>
              <a:buChar char="💡"/>
              <a:defRPr/>
            </a:lvl8pPr>
            <a:lvl9pPr indent="-355600" lvl="8" marL="4114800" rtl="0">
              <a:spcBef>
                <a:spcPts val="1600"/>
              </a:spcBef>
              <a:spcAft>
                <a:spcPts val="1600"/>
              </a:spcAft>
              <a:buSzPts val="2000"/>
              <a:buChar char="💡"/>
              <a:defRPr/>
            </a:lvl9pPr>
          </a:lstStyle>
          <a:p/>
        </p:txBody>
      </p:sp>
      <p:sp>
        <p:nvSpPr>
          <p:cNvPr id="414" name="Google Shape;414;p2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atin typeface="Poppins Medium"/>
                <a:ea typeface="Poppins Medium"/>
                <a:cs typeface="Poppins Medium"/>
                <a:sym typeface="Poppins Medium"/>
              </a:defRPr>
            </a:lvl1pPr>
            <a:lvl2pPr lvl="1" rtl="0">
              <a:buNone/>
              <a:defRPr>
                <a:latin typeface="Poppins Medium"/>
                <a:ea typeface="Poppins Medium"/>
                <a:cs typeface="Poppins Medium"/>
                <a:sym typeface="Poppins Medium"/>
              </a:defRPr>
            </a:lvl2pPr>
            <a:lvl3pPr lvl="2" rtl="0">
              <a:buNone/>
              <a:defRPr>
                <a:latin typeface="Poppins Medium"/>
                <a:ea typeface="Poppins Medium"/>
                <a:cs typeface="Poppins Medium"/>
                <a:sym typeface="Poppins Medium"/>
              </a:defRPr>
            </a:lvl3pPr>
            <a:lvl4pPr lvl="3" rtl="0">
              <a:buNone/>
              <a:defRPr>
                <a:latin typeface="Poppins Medium"/>
                <a:ea typeface="Poppins Medium"/>
                <a:cs typeface="Poppins Medium"/>
                <a:sym typeface="Poppins Medium"/>
              </a:defRPr>
            </a:lvl4pPr>
            <a:lvl5pPr lvl="4" rtl="0">
              <a:buNone/>
              <a:defRPr>
                <a:latin typeface="Poppins Medium"/>
                <a:ea typeface="Poppins Medium"/>
                <a:cs typeface="Poppins Medium"/>
                <a:sym typeface="Poppins Medium"/>
              </a:defRPr>
            </a:lvl5pPr>
            <a:lvl6pPr lvl="5" rtl="0">
              <a:buNone/>
              <a:defRPr>
                <a:latin typeface="Poppins Medium"/>
                <a:ea typeface="Poppins Medium"/>
                <a:cs typeface="Poppins Medium"/>
                <a:sym typeface="Poppins Medium"/>
              </a:defRPr>
            </a:lvl6pPr>
            <a:lvl7pPr lvl="6" rtl="0">
              <a:buNone/>
              <a:defRPr>
                <a:latin typeface="Poppins Medium"/>
                <a:ea typeface="Poppins Medium"/>
                <a:cs typeface="Poppins Medium"/>
                <a:sym typeface="Poppins Medium"/>
              </a:defRPr>
            </a:lvl7pPr>
            <a:lvl8pPr lvl="7" rtl="0">
              <a:buNone/>
              <a:defRPr>
                <a:latin typeface="Poppins Medium"/>
                <a:ea typeface="Poppins Medium"/>
                <a:cs typeface="Poppins Medium"/>
                <a:sym typeface="Poppins Medium"/>
              </a:defRPr>
            </a:lvl8pPr>
            <a:lvl9pPr lvl="8" rtl="0">
              <a:buNone/>
              <a:defRPr>
                <a:latin typeface="Poppins Medium"/>
                <a:ea typeface="Poppins Medium"/>
                <a:cs typeface="Poppins Medium"/>
                <a:sym typeface="Poppins Medium"/>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4 Section Title">
  <p:cSld name="CUSTOM_3">
    <p:spTree>
      <p:nvGrpSpPr>
        <p:cNvPr id="415" name="Shape 415"/>
        <p:cNvGrpSpPr/>
        <p:nvPr/>
      </p:nvGrpSpPr>
      <p:grpSpPr>
        <a:xfrm>
          <a:off x="0" y="0"/>
          <a:ext cx="0" cy="0"/>
          <a:chOff x="0" y="0"/>
          <a:chExt cx="0" cy="0"/>
        </a:xfrm>
      </p:grpSpPr>
      <p:sp>
        <p:nvSpPr>
          <p:cNvPr id="416" name="Google Shape;416;p23"/>
          <p:cNvSpPr txBox="1"/>
          <p:nvPr>
            <p:ph type="title"/>
          </p:nvPr>
        </p:nvSpPr>
        <p:spPr>
          <a:xfrm>
            <a:off x="478800" y="1966238"/>
            <a:ext cx="8186400" cy="1549500"/>
          </a:xfrm>
          <a:prstGeom prst="rect">
            <a:avLst/>
          </a:prstGeom>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4800"/>
              <a:buFont typeface="Aldrich"/>
              <a:buNone/>
              <a:defRPr/>
            </a:lvl1pPr>
            <a:lvl2pPr lvl="1" rtl="0" algn="ctr">
              <a:spcBef>
                <a:spcPts val="0"/>
              </a:spcBef>
              <a:spcAft>
                <a:spcPts val="0"/>
              </a:spcAft>
              <a:buClr>
                <a:schemeClr val="dk1"/>
              </a:buClr>
              <a:buSzPts val="4800"/>
              <a:buFont typeface="Abril Fatface"/>
              <a:buNone/>
              <a:defRPr>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4800"/>
              <a:buFont typeface="Abril Fatface"/>
              <a:buNone/>
              <a:defRPr>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4800"/>
              <a:buFont typeface="Abril Fatface"/>
              <a:buNone/>
              <a:defRPr>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4800"/>
              <a:buFont typeface="Abril Fatface"/>
              <a:buNone/>
              <a:defRPr>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4800"/>
              <a:buFont typeface="Abril Fatface"/>
              <a:buNone/>
              <a:defRPr>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4800"/>
              <a:buFont typeface="Abril Fatface"/>
              <a:buNone/>
              <a:defRPr>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4800"/>
              <a:buFont typeface="Abril Fatface"/>
              <a:buNone/>
              <a:defRPr>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4800"/>
              <a:buFont typeface="Abril Fatface"/>
              <a:buNone/>
              <a:defRPr>
                <a:solidFill>
                  <a:schemeClr val="dk1"/>
                </a:solidFill>
                <a:latin typeface="Abril Fatface"/>
                <a:ea typeface="Abril Fatface"/>
                <a:cs typeface="Abril Fatface"/>
                <a:sym typeface="Abril Fatface"/>
              </a:defRPr>
            </a:lvl9pPr>
          </a:lstStyle>
          <a:p/>
        </p:txBody>
      </p:sp>
      <p:sp>
        <p:nvSpPr>
          <p:cNvPr id="417" name="Google Shape;417;p23"/>
          <p:cNvSpPr txBox="1"/>
          <p:nvPr>
            <p:ph idx="1" type="body"/>
          </p:nvPr>
        </p:nvSpPr>
        <p:spPr>
          <a:xfrm>
            <a:off x="478800" y="3528975"/>
            <a:ext cx="8186400" cy="572700"/>
          </a:xfrm>
          <a:prstGeom prst="rect">
            <a:avLst/>
          </a:prstGeom>
        </p:spPr>
        <p:txBody>
          <a:bodyPr anchorCtr="0" anchor="t" bIns="91425" lIns="91425" spcFirstLastPara="1" rIns="91425" wrap="square" tIns="91425">
            <a:noAutofit/>
          </a:bodyPr>
          <a:lstStyle>
            <a:lvl1pPr indent="-355600" lvl="0" marL="457200" rtl="0" algn="ctr">
              <a:spcBef>
                <a:spcPts val="0"/>
              </a:spcBef>
              <a:spcAft>
                <a:spcPts val="0"/>
              </a:spcAft>
              <a:buSzPts val="2000"/>
              <a:buChar char="💡"/>
              <a:defRPr/>
            </a:lvl1pPr>
            <a:lvl2pPr indent="-355600" lvl="1" marL="914400" rtl="0" algn="ctr">
              <a:spcBef>
                <a:spcPts val="1600"/>
              </a:spcBef>
              <a:spcAft>
                <a:spcPts val="0"/>
              </a:spcAft>
              <a:buSzPts val="2000"/>
              <a:buChar char="💡"/>
              <a:defRPr/>
            </a:lvl2pPr>
            <a:lvl3pPr indent="-355600" lvl="2" marL="1371600" rtl="0" algn="ctr">
              <a:spcBef>
                <a:spcPts val="1600"/>
              </a:spcBef>
              <a:spcAft>
                <a:spcPts val="0"/>
              </a:spcAft>
              <a:buSzPts val="2000"/>
              <a:buChar char="💡"/>
              <a:defRPr/>
            </a:lvl3pPr>
            <a:lvl4pPr indent="-355600" lvl="3" marL="1828800" rtl="0" algn="ctr">
              <a:spcBef>
                <a:spcPts val="1600"/>
              </a:spcBef>
              <a:spcAft>
                <a:spcPts val="0"/>
              </a:spcAft>
              <a:buSzPts val="2000"/>
              <a:buChar char="💡"/>
              <a:defRPr/>
            </a:lvl4pPr>
            <a:lvl5pPr indent="-355600" lvl="4" marL="2286000" rtl="0" algn="ctr">
              <a:spcBef>
                <a:spcPts val="1600"/>
              </a:spcBef>
              <a:spcAft>
                <a:spcPts val="0"/>
              </a:spcAft>
              <a:buSzPts val="2000"/>
              <a:buChar char="💡"/>
              <a:defRPr/>
            </a:lvl5pPr>
            <a:lvl6pPr indent="-355600" lvl="5" marL="2743200" rtl="0" algn="ctr">
              <a:spcBef>
                <a:spcPts val="1600"/>
              </a:spcBef>
              <a:spcAft>
                <a:spcPts val="0"/>
              </a:spcAft>
              <a:buSzPts val="2000"/>
              <a:buChar char="💡"/>
              <a:defRPr/>
            </a:lvl6pPr>
            <a:lvl7pPr indent="-355600" lvl="6" marL="3200400" rtl="0" algn="ctr">
              <a:spcBef>
                <a:spcPts val="1600"/>
              </a:spcBef>
              <a:spcAft>
                <a:spcPts val="0"/>
              </a:spcAft>
              <a:buSzPts val="2000"/>
              <a:buChar char="💡"/>
              <a:defRPr/>
            </a:lvl7pPr>
            <a:lvl8pPr indent="-355600" lvl="7" marL="3657600" rtl="0" algn="ctr">
              <a:spcBef>
                <a:spcPts val="1600"/>
              </a:spcBef>
              <a:spcAft>
                <a:spcPts val="0"/>
              </a:spcAft>
              <a:buSzPts val="2000"/>
              <a:buChar char="💡"/>
              <a:defRPr/>
            </a:lvl8pPr>
            <a:lvl9pPr indent="-355600" lvl="8" marL="4114800" rtl="0" algn="ctr">
              <a:spcBef>
                <a:spcPts val="1600"/>
              </a:spcBef>
              <a:spcAft>
                <a:spcPts val="1600"/>
              </a:spcAft>
              <a:buSzPts val="2000"/>
              <a:buChar char="💡"/>
              <a:defRPr/>
            </a:lvl9pPr>
          </a:lstStyle>
          <a:p/>
        </p:txBody>
      </p:sp>
      <p:sp>
        <p:nvSpPr>
          <p:cNvPr id="418" name="Google Shape;418;p2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atin typeface="Poppins Medium"/>
                <a:ea typeface="Poppins Medium"/>
                <a:cs typeface="Poppins Medium"/>
                <a:sym typeface="Poppins Medium"/>
              </a:defRPr>
            </a:lvl1pPr>
            <a:lvl2pPr lvl="1" rtl="0">
              <a:buNone/>
              <a:defRPr>
                <a:latin typeface="Poppins Medium"/>
                <a:ea typeface="Poppins Medium"/>
                <a:cs typeface="Poppins Medium"/>
                <a:sym typeface="Poppins Medium"/>
              </a:defRPr>
            </a:lvl2pPr>
            <a:lvl3pPr lvl="2" rtl="0">
              <a:buNone/>
              <a:defRPr>
                <a:latin typeface="Poppins Medium"/>
                <a:ea typeface="Poppins Medium"/>
                <a:cs typeface="Poppins Medium"/>
                <a:sym typeface="Poppins Medium"/>
              </a:defRPr>
            </a:lvl3pPr>
            <a:lvl4pPr lvl="3" rtl="0">
              <a:buNone/>
              <a:defRPr>
                <a:latin typeface="Poppins Medium"/>
                <a:ea typeface="Poppins Medium"/>
                <a:cs typeface="Poppins Medium"/>
                <a:sym typeface="Poppins Medium"/>
              </a:defRPr>
            </a:lvl4pPr>
            <a:lvl5pPr lvl="4" rtl="0">
              <a:buNone/>
              <a:defRPr>
                <a:latin typeface="Poppins Medium"/>
                <a:ea typeface="Poppins Medium"/>
                <a:cs typeface="Poppins Medium"/>
                <a:sym typeface="Poppins Medium"/>
              </a:defRPr>
            </a:lvl5pPr>
            <a:lvl6pPr lvl="5" rtl="0">
              <a:buNone/>
              <a:defRPr>
                <a:latin typeface="Poppins Medium"/>
                <a:ea typeface="Poppins Medium"/>
                <a:cs typeface="Poppins Medium"/>
                <a:sym typeface="Poppins Medium"/>
              </a:defRPr>
            </a:lvl6pPr>
            <a:lvl7pPr lvl="6" rtl="0">
              <a:buNone/>
              <a:defRPr>
                <a:latin typeface="Poppins Medium"/>
                <a:ea typeface="Poppins Medium"/>
                <a:cs typeface="Poppins Medium"/>
                <a:sym typeface="Poppins Medium"/>
              </a:defRPr>
            </a:lvl7pPr>
            <a:lvl8pPr lvl="7" rtl="0">
              <a:buNone/>
              <a:defRPr>
                <a:latin typeface="Poppins Medium"/>
                <a:ea typeface="Poppins Medium"/>
                <a:cs typeface="Poppins Medium"/>
                <a:sym typeface="Poppins Medium"/>
              </a:defRPr>
            </a:lvl8pPr>
            <a:lvl9pPr lvl="8" rtl="0">
              <a:buNone/>
              <a:defRPr>
                <a:latin typeface="Poppins Medium"/>
                <a:ea typeface="Poppins Medium"/>
                <a:cs typeface="Poppins Medium"/>
                <a:sym typeface="Poppins Medium"/>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0 Text and Image">
  <p:cSld name="CUSTOM_9">
    <p:spTree>
      <p:nvGrpSpPr>
        <p:cNvPr id="419" name="Shape 419"/>
        <p:cNvGrpSpPr/>
        <p:nvPr/>
      </p:nvGrpSpPr>
      <p:grpSpPr>
        <a:xfrm>
          <a:off x="0" y="0"/>
          <a:ext cx="0" cy="0"/>
          <a:chOff x="0" y="0"/>
          <a:chExt cx="0" cy="0"/>
        </a:xfrm>
      </p:grpSpPr>
      <p:sp>
        <p:nvSpPr>
          <p:cNvPr id="420" name="Google Shape;420;p24"/>
          <p:cNvSpPr txBox="1"/>
          <p:nvPr>
            <p:ph type="title"/>
          </p:nvPr>
        </p:nvSpPr>
        <p:spPr>
          <a:xfrm>
            <a:off x="308456" y="1295250"/>
            <a:ext cx="3343800" cy="1782900"/>
          </a:xfrm>
          <a:prstGeom prst="rect">
            <a:avLst/>
          </a:prstGeom>
        </p:spPr>
        <p:txBody>
          <a:bodyPr anchorCtr="0" anchor="ctr" bIns="91425" lIns="91425" spcFirstLastPara="1" rIns="91425" wrap="square" tIns="91425">
            <a:noAutofit/>
          </a:bodyPr>
          <a:lstStyle>
            <a:lvl1pPr lvl="0" rtl="0">
              <a:spcBef>
                <a:spcPts val="0"/>
              </a:spcBef>
              <a:spcAft>
                <a:spcPts val="0"/>
              </a:spcAft>
              <a:buSzPts val="4500"/>
              <a:buNone/>
              <a:defRPr sz="4500"/>
            </a:lvl1pPr>
            <a:lvl2pPr lvl="1" rtl="0">
              <a:spcBef>
                <a:spcPts val="0"/>
              </a:spcBef>
              <a:spcAft>
                <a:spcPts val="0"/>
              </a:spcAft>
              <a:buSzPts val="11300"/>
              <a:buNone/>
              <a:defRPr sz="11300"/>
            </a:lvl2pPr>
            <a:lvl3pPr lvl="2" rtl="0">
              <a:spcBef>
                <a:spcPts val="0"/>
              </a:spcBef>
              <a:spcAft>
                <a:spcPts val="0"/>
              </a:spcAft>
              <a:buSzPts val="11300"/>
              <a:buNone/>
              <a:defRPr sz="11300"/>
            </a:lvl3pPr>
            <a:lvl4pPr lvl="3" rtl="0">
              <a:spcBef>
                <a:spcPts val="0"/>
              </a:spcBef>
              <a:spcAft>
                <a:spcPts val="0"/>
              </a:spcAft>
              <a:buSzPts val="11300"/>
              <a:buNone/>
              <a:defRPr sz="11300"/>
            </a:lvl4pPr>
            <a:lvl5pPr lvl="4" rtl="0">
              <a:spcBef>
                <a:spcPts val="0"/>
              </a:spcBef>
              <a:spcAft>
                <a:spcPts val="0"/>
              </a:spcAft>
              <a:buSzPts val="11300"/>
              <a:buNone/>
              <a:defRPr sz="11300"/>
            </a:lvl5pPr>
            <a:lvl6pPr lvl="5" rtl="0">
              <a:spcBef>
                <a:spcPts val="0"/>
              </a:spcBef>
              <a:spcAft>
                <a:spcPts val="0"/>
              </a:spcAft>
              <a:buSzPts val="11300"/>
              <a:buNone/>
              <a:defRPr sz="11300"/>
            </a:lvl6pPr>
            <a:lvl7pPr lvl="6" rtl="0">
              <a:spcBef>
                <a:spcPts val="0"/>
              </a:spcBef>
              <a:spcAft>
                <a:spcPts val="0"/>
              </a:spcAft>
              <a:buSzPts val="11300"/>
              <a:buNone/>
              <a:defRPr sz="11300"/>
            </a:lvl7pPr>
            <a:lvl8pPr lvl="7" rtl="0">
              <a:spcBef>
                <a:spcPts val="0"/>
              </a:spcBef>
              <a:spcAft>
                <a:spcPts val="0"/>
              </a:spcAft>
              <a:buSzPts val="11300"/>
              <a:buNone/>
              <a:defRPr sz="11300"/>
            </a:lvl8pPr>
            <a:lvl9pPr lvl="8" rtl="0">
              <a:spcBef>
                <a:spcPts val="0"/>
              </a:spcBef>
              <a:spcAft>
                <a:spcPts val="0"/>
              </a:spcAft>
              <a:buSzPts val="11300"/>
              <a:buNone/>
              <a:defRPr sz="11300"/>
            </a:lvl9pPr>
          </a:lstStyle>
          <a:p/>
        </p:txBody>
      </p:sp>
      <p:sp>
        <p:nvSpPr>
          <p:cNvPr id="421" name="Google Shape;421;p24"/>
          <p:cNvSpPr txBox="1"/>
          <p:nvPr>
            <p:ph idx="1" type="subTitle"/>
          </p:nvPr>
        </p:nvSpPr>
        <p:spPr>
          <a:xfrm>
            <a:off x="308456" y="3772331"/>
            <a:ext cx="3343800" cy="5385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spcBef>
                <a:spcPts val="1600"/>
              </a:spcBef>
              <a:spcAft>
                <a:spcPts val="0"/>
              </a:spcAft>
              <a:buSzPts val="1400"/>
              <a:buNone/>
              <a:defRPr sz="1400"/>
            </a:lvl2pPr>
            <a:lvl3pPr lvl="2" rtl="0">
              <a:spcBef>
                <a:spcPts val="1600"/>
              </a:spcBef>
              <a:spcAft>
                <a:spcPts val="0"/>
              </a:spcAft>
              <a:buSzPts val="1400"/>
              <a:buNone/>
              <a:defRPr sz="1400"/>
            </a:lvl3pPr>
            <a:lvl4pPr lvl="3" rtl="0">
              <a:spcBef>
                <a:spcPts val="1600"/>
              </a:spcBef>
              <a:spcAft>
                <a:spcPts val="0"/>
              </a:spcAft>
              <a:buSzPts val="1400"/>
              <a:buNone/>
              <a:defRPr sz="1400"/>
            </a:lvl4pPr>
            <a:lvl5pPr lvl="4" rtl="0">
              <a:spcBef>
                <a:spcPts val="1600"/>
              </a:spcBef>
              <a:spcAft>
                <a:spcPts val="0"/>
              </a:spcAft>
              <a:buSzPts val="1400"/>
              <a:buNone/>
              <a:defRPr sz="1400"/>
            </a:lvl5pPr>
            <a:lvl6pPr lvl="5" rtl="0">
              <a:spcBef>
                <a:spcPts val="1600"/>
              </a:spcBef>
              <a:spcAft>
                <a:spcPts val="0"/>
              </a:spcAft>
              <a:buSzPts val="1400"/>
              <a:buNone/>
              <a:defRPr sz="1400"/>
            </a:lvl6pPr>
            <a:lvl7pPr lvl="6" rtl="0">
              <a:spcBef>
                <a:spcPts val="1600"/>
              </a:spcBef>
              <a:spcAft>
                <a:spcPts val="0"/>
              </a:spcAft>
              <a:buSzPts val="1400"/>
              <a:buNone/>
              <a:defRPr sz="1400"/>
            </a:lvl7pPr>
            <a:lvl8pPr lvl="7" rtl="0">
              <a:spcBef>
                <a:spcPts val="1600"/>
              </a:spcBef>
              <a:spcAft>
                <a:spcPts val="0"/>
              </a:spcAft>
              <a:buSzPts val="1400"/>
              <a:buNone/>
              <a:defRPr sz="1400"/>
            </a:lvl8pPr>
            <a:lvl9pPr lvl="8" rtl="0">
              <a:spcBef>
                <a:spcPts val="1600"/>
              </a:spcBef>
              <a:spcAft>
                <a:spcPts val="1600"/>
              </a:spcAft>
              <a:buSzPts val="1400"/>
              <a:buNone/>
              <a:defRPr sz="1400"/>
            </a:lvl9pPr>
          </a:lstStyle>
          <a:p/>
        </p:txBody>
      </p:sp>
      <p:sp>
        <p:nvSpPr>
          <p:cNvPr id="422" name="Google Shape;422;p2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atin typeface="Poppins Medium"/>
                <a:ea typeface="Poppins Medium"/>
                <a:cs typeface="Poppins Medium"/>
                <a:sym typeface="Poppins Medium"/>
              </a:defRPr>
            </a:lvl1pPr>
            <a:lvl2pPr lvl="1" rtl="0">
              <a:buNone/>
              <a:defRPr>
                <a:latin typeface="Poppins Medium"/>
                <a:ea typeface="Poppins Medium"/>
                <a:cs typeface="Poppins Medium"/>
                <a:sym typeface="Poppins Medium"/>
              </a:defRPr>
            </a:lvl2pPr>
            <a:lvl3pPr lvl="2" rtl="0">
              <a:buNone/>
              <a:defRPr>
                <a:latin typeface="Poppins Medium"/>
                <a:ea typeface="Poppins Medium"/>
                <a:cs typeface="Poppins Medium"/>
                <a:sym typeface="Poppins Medium"/>
              </a:defRPr>
            </a:lvl3pPr>
            <a:lvl4pPr lvl="3" rtl="0">
              <a:buNone/>
              <a:defRPr>
                <a:latin typeface="Poppins Medium"/>
                <a:ea typeface="Poppins Medium"/>
                <a:cs typeface="Poppins Medium"/>
                <a:sym typeface="Poppins Medium"/>
              </a:defRPr>
            </a:lvl4pPr>
            <a:lvl5pPr lvl="4" rtl="0">
              <a:buNone/>
              <a:defRPr>
                <a:latin typeface="Poppins Medium"/>
                <a:ea typeface="Poppins Medium"/>
                <a:cs typeface="Poppins Medium"/>
                <a:sym typeface="Poppins Medium"/>
              </a:defRPr>
            </a:lvl5pPr>
            <a:lvl6pPr lvl="5" rtl="0">
              <a:buNone/>
              <a:defRPr>
                <a:latin typeface="Poppins Medium"/>
                <a:ea typeface="Poppins Medium"/>
                <a:cs typeface="Poppins Medium"/>
                <a:sym typeface="Poppins Medium"/>
              </a:defRPr>
            </a:lvl6pPr>
            <a:lvl7pPr lvl="6" rtl="0">
              <a:buNone/>
              <a:defRPr>
                <a:latin typeface="Poppins Medium"/>
                <a:ea typeface="Poppins Medium"/>
                <a:cs typeface="Poppins Medium"/>
                <a:sym typeface="Poppins Medium"/>
              </a:defRPr>
            </a:lvl7pPr>
            <a:lvl8pPr lvl="7" rtl="0">
              <a:buNone/>
              <a:defRPr>
                <a:latin typeface="Poppins Medium"/>
                <a:ea typeface="Poppins Medium"/>
                <a:cs typeface="Poppins Medium"/>
                <a:sym typeface="Poppins Medium"/>
              </a:defRPr>
            </a:lvl8pPr>
            <a:lvl9pPr lvl="8" rtl="0">
              <a:buNone/>
              <a:defRPr>
                <a:latin typeface="Poppins Medium"/>
                <a:ea typeface="Poppins Medium"/>
                <a:cs typeface="Poppins Medium"/>
                <a:sym typeface="Poppins Medium"/>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7 Free writting">
  <p:cSld name="CUSTOM_21_1_1">
    <p:spTree>
      <p:nvGrpSpPr>
        <p:cNvPr id="423" name="Shape 423"/>
        <p:cNvGrpSpPr/>
        <p:nvPr/>
      </p:nvGrpSpPr>
      <p:grpSpPr>
        <a:xfrm>
          <a:off x="0" y="0"/>
          <a:ext cx="0" cy="0"/>
          <a:chOff x="0" y="0"/>
          <a:chExt cx="0" cy="0"/>
        </a:xfrm>
      </p:grpSpPr>
      <p:sp>
        <p:nvSpPr>
          <p:cNvPr id="424" name="Google Shape;424;p25"/>
          <p:cNvSpPr/>
          <p:nvPr/>
        </p:nvSpPr>
        <p:spPr>
          <a:xfrm flipH="1">
            <a:off x="221138" y="1089113"/>
            <a:ext cx="8701800" cy="3871500"/>
          </a:xfrm>
          <a:prstGeom prst="roundRect">
            <a:avLst>
              <a:gd fmla="val 4889" name="adj"/>
            </a:avLst>
          </a:prstGeom>
          <a:solidFill>
            <a:schemeClr val="lt2"/>
          </a:solidFill>
          <a:ln cap="flat" cmpd="sng" w="19050">
            <a:solidFill>
              <a:schemeClr val="dk1"/>
            </a:solidFill>
            <a:prstDash val="dash"/>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None/>
            </a:pPr>
            <a:r>
              <a:t/>
            </a:r>
            <a:endParaRPr b="1" sz="1900">
              <a:latin typeface="Shadows Into Light Two"/>
              <a:ea typeface="Shadows Into Light Two"/>
              <a:cs typeface="Shadows Into Light Two"/>
              <a:sym typeface="Shadows Into Light Two"/>
            </a:endParaRPr>
          </a:p>
        </p:txBody>
      </p:sp>
      <p:sp>
        <p:nvSpPr>
          <p:cNvPr id="425" name="Google Shape;425;p25"/>
          <p:cNvSpPr/>
          <p:nvPr/>
        </p:nvSpPr>
        <p:spPr>
          <a:xfrm flipH="1">
            <a:off x="385903" y="878494"/>
            <a:ext cx="2172600" cy="471300"/>
          </a:xfrm>
          <a:prstGeom prst="roundRect">
            <a:avLst>
              <a:gd fmla="val 50000" name="adj"/>
            </a:avLst>
          </a:prstGeom>
          <a:solidFill>
            <a:schemeClr val="accen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26" name="Shape 426"/>
        <p:cNvGrpSpPr/>
        <p:nvPr/>
      </p:nvGrpSpPr>
      <p:grpSpPr>
        <a:xfrm>
          <a:off x="0" y="0"/>
          <a:ext cx="0" cy="0"/>
          <a:chOff x="0" y="0"/>
          <a:chExt cx="0" cy="0"/>
        </a:xfrm>
      </p:grpSpPr>
      <p:sp>
        <p:nvSpPr>
          <p:cNvPr id="427" name="Google Shape;427;p26"/>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p:txBody>
      </p:sp>
      <p:sp>
        <p:nvSpPr>
          <p:cNvPr id="428" name="Google Shape;428;p26"/>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1600"/>
              </a:spcBef>
              <a:spcAft>
                <a:spcPts val="0"/>
              </a:spcAft>
              <a:buClr>
                <a:schemeClr val="dk1"/>
              </a:buClr>
              <a:buSzPts val="1800"/>
              <a:buChar char="💡"/>
              <a:defRPr/>
            </a:lvl2pPr>
            <a:lvl3pPr indent="-342900" lvl="2" marL="1371600" rtl="0" algn="l">
              <a:spcBef>
                <a:spcPts val="1600"/>
              </a:spcBef>
              <a:spcAft>
                <a:spcPts val="0"/>
              </a:spcAft>
              <a:buClr>
                <a:schemeClr val="dk1"/>
              </a:buClr>
              <a:buSzPts val="1800"/>
              <a:buChar char="💡"/>
              <a:defRPr/>
            </a:lvl3pPr>
            <a:lvl4pPr indent="-342900" lvl="3" marL="1828800" rtl="0" algn="l">
              <a:spcBef>
                <a:spcPts val="1600"/>
              </a:spcBef>
              <a:spcAft>
                <a:spcPts val="0"/>
              </a:spcAft>
              <a:buClr>
                <a:schemeClr val="dk1"/>
              </a:buClr>
              <a:buSzPts val="1800"/>
              <a:buChar char="💡"/>
              <a:defRPr/>
            </a:lvl4pPr>
            <a:lvl5pPr indent="-342900" lvl="4" marL="2286000" rtl="0" algn="l">
              <a:spcBef>
                <a:spcPts val="1600"/>
              </a:spcBef>
              <a:spcAft>
                <a:spcPts val="0"/>
              </a:spcAft>
              <a:buClr>
                <a:schemeClr val="dk1"/>
              </a:buClr>
              <a:buSzPts val="1800"/>
              <a:buChar char="💡"/>
              <a:defRPr/>
            </a:lvl5pPr>
            <a:lvl6pPr indent="-342900" lvl="5" marL="2743200" rtl="0" algn="l">
              <a:spcBef>
                <a:spcPts val="1600"/>
              </a:spcBef>
              <a:spcAft>
                <a:spcPts val="0"/>
              </a:spcAft>
              <a:buClr>
                <a:schemeClr val="dk1"/>
              </a:buClr>
              <a:buSzPts val="1800"/>
              <a:buChar char="💡"/>
              <a:defRPr/>
            </a:lvl6pPr>
            <a:lvl7pPr indent="-342900" lvl="6" marL="3200400" rtl="0" algn="l">
              <a:spcBef>
                <a:spcPts val="1600"/>
              </a:spcBef>
              <a:spcAft>
                <a:spcPts val="0"/>
              </a:spcAft>
              <a:buClr>
                <a:schemeClr val="dk1"/>
              </a:buClr>
              <a:buSzPts val="1800"/>
              <a:buChar char="💡"/>
              <a:defRPr/>
            </a:lvl7pPr>
            <a:lvl8pPr indent="-342900" lvl="7" marL="3657600" rtl="0" algn="l">
              <a:spcBef>
                <a:spcPts val="1600"/>
              </a:spcBef>
              <a:spcAft>
                <a:spcPts val="0"/>
              </a:spcAft>
              <a:buClr>
                <a:schemeClr val="dk1"/>
              </a:buClr>
              <a:buSzPts val="1800"/>
              <a:buChar char="💡"/>
              <a:defRPr/>
            </a:lvl8pPr>
            <a:lvl9pPr indent="-342900" lvl="8" marL="4114800" rtl="0" algn="l">
              <a:spcBef>
                <a:spcPts val="1600"/>
              </a:spcBef>
              <a:spcAft>
                <a:spcPts val="1600"/>
              </a:spcAft>
              <a:buClr>
                <a:schemeClr val="dk1"/>
              </a:buClr>
              <a:buSzPts val="1800"/>
              <a:buChar char="💡"/>
              <a:defRPr/>
            </a:lvl9pPr>
          </a:lstStyle>
          <a:p/>
        </p:txBody>
      </p:sp>
      <p:sp>
        <p:nvSpPr>
          <p:cNvPr id="429" name="Google Shape;429;p26"/>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30" name="Google Shape;430;p26"/>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31" name="Google Shape;431;p26"/>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6" name="Shape 76"/>
        <p:cNvGrpSpPr/>
        <p:nvPr/>
      </p:nvGrpSpPr>
      <p:grpSpPr>
        <a:xfrm>
          <a:off x="0" y="0"/>
          <a:ext cx="0" cy="0"/>
          <a:chOff x="0" y="0"/>
          <a:chExt cx="0" cy="0"/>
        </a:xfrm>
      </p:grpSpPr>
      <p:sp>
        <p:nvSpPr>
          <p:cNvPr id="77" name="Google Shape;7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78" name="Google Shape;78;p4"/>
          <p:cNvSpPr txBox="1"/>
          <p:nvPr>
            <p:ph idx="1" type="body"/>
          </p:nvPr>
        </p:nvSpPr>
        <p:spPr>
          <a:xfrm>
            <a:off x="311700" y="1240025"/>
            <a:ext cx="5370900" cy="3328800"/>
          </a:xfrm>
          <a:prstGeom prst="rect">
            <a:avLst/>
          </a:prstGeom>
        </p:spPr>
        <p:txBody>
          <a:bodyPr anchorCtr="0" anchor="t" bIns="91425" lIns="91425" spcFirstLastPara="1" rIns="91425" wrap="square" tIns="91425">
            <a:noAutofit/>
          </a:bodyPr>
          <a:lstStyle>
            <a:lvl1pPr indent="-355600" lvl="0" marL="457200">
              <a:spcBef>
                <a:spcPts val="0"/>
              </a:spcBef>
              <a:spcAft>
                <a:spcPts val="0"/>
              </a:spcAft>
              <a:buSzPts val="2000"/>
              <a:buChar char="💡"/>
              <a:defRPr/>
            </a:lvl1pPr>
            <a:lvl2pPr indent="-355600" lvl="1" marL="914400">
              <a:spcBef>
                <a:spcPts val="1600"/>
              </a:spcBef>
              <a:spcAft>
                <a:spcPts val="0"/>
              </a:spcAft>
              <a:buSzPts val="2000"/>
              <a:buChar char="💡"/>
              <a:defRPr/>
            </a:lvl2pPr>
            <a:lvl3pPr indent="-355600" lvl="2" marL="1371600">
              <a:spcBef>
                <a:spcPts val="1600"/>
              </a:spcBef>
              <a:spcAft>
                <a:spcPts val="0"/>
              </a:spcAft>
              <a:buSzPts val="2000"/>
              <a:buChar char="💡"/>
              <a:defRPr/>
            </a:lvl3pPr>
            <a:lvl4pPr indent="-355600" lvl="3" marL="1828800">
              <a:spcBef>
                <a:spcPts val="1600"/>
              </a:spcBef>
              <a:spcAft>
                <a:spcPts val="0"/>
              </a:spcAft>
              <a:buSzPts val="2000"/>
              <a:buChar char="💡"/>
              <a:defRPr/>
            </a:lvl4pPr>
            <a:lvl5pPr indent="-355600" lvl="4" marL="2286000">
              <a:spcBef>
                <a:spcPts val="1600"/>
              </a:spcBef>
              <a:spcAft>
                <a:spcPts val="0"/>
              </a:spcAft>
              <a:buSzPts val="2000"/>
              <a:buChar char="💡"/>
              <a:defRPr/>
            </a:lvl5pPr>
            <a:lvl6pPr indent="-355600" lvl="5" marL="2743200">
              <a:spcBef>
                <a:spcPts val="1600"/>
              </a:spcBef>
              <a:spcAft>
                <a:spcPts val="0"/>
              </a:spcAft>
              <a:buSzPts val="2000"/>
              <a:buChar char="💡"/>
              <a:defRPr/>
            </a:lvl6pPr>
            <a:lvl7pPr indent="-355600" lvl="6" marL="3200400">
              <a:spcBef>
                <a:spcPts val="1600"/>
              </a:spcBef>
              <a:spcAft>
                <a:spcPts val="0"/>
              </a:spcAft>
              <a:buSzPts val="2000"/>
              <a:buChar char="💡"/>
              <a:defRPr/>
            </a:lvl7pPr>
            <a:lvl8pPr indent="-355600" lvl="7" marL="3657600">
              <a:spcBef>
                <a:spcPts val="1600"/>
              </a:spcBef>
              <a:spcAft>
                <a:spcPts val="0"/>
              </a:spcAft>
              <a:buSzPts val="2000"/>
              <a:buChar char="💡"/>
              <a:defRPr/>
            </a:lvl8pPr>
            <a:lvl9pPr indent="-355600" lvl="8" marL="4114800">
              <a:spcBef>
                <a:spcPts val="1600"/>
              </a:spcBef>
              <a:spcAft>
                <a:spcPts val="1600"/>
              </a:spcAft>
              <a:buSzPts val="2000"/>
              <a:buChar char="💡"/>
              <a:defRPr/>
            </a:lvl9pPr>
          </a:lstStyle>
          <a:p/>
        </p:txBody>
      </p:sp>
      <p:sp>
        <p:nvSpPr>
          <p:cNvPr id="79" name="Google Shape;79;p4"/>
          <p:cNvSpPr txBox="1"/>
          <p:nvPr>
            <p:ph idx="12" type="sldNum"/>
          </p:nvPr>
        </p:nvSpPr>
        <p:spPr>
          <a:xfrm>
            <a:off x="8447508" y="45688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80" name="Google Shape;80;p4"/>
          <p:cNvSpPr/>
          <p:nvPr/>
        </p:nvSpPr>
        <p:spPr>
          <a:xfrm>
            <a:off x="6999555" y="2661287"/>
            <a:ext cx="1908256" cy="389751"/>
          </a:xfrm>
          <a:prstGeom prst="ellipse">
            <a:avLst/>
          </a:prstGeom>
          <a:noFill/>
          <a:ln cap="flat" cmpd="sng" w="762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81" name="Google Shape;81;p4"/>
          <p:cNvCxnSpPr>
            <a:endCxn id="80" idx="2"/>
          </p:cNvCxnSpPr>
          <p:nvPr/>
        </p:nvCxnSpPr>
        <p:spPr>
          <a:xfrm rot="10800000">
            <a:off x="6999555" y="2856162"/>
            <a:ext cx="308400" cy="1768500"/>
          </a:xfrm>
          <a:prstGeom prst="straightConnector1">
            <a:avLst/>
          </a:prstGeom>
          <a:noFill/>
          <a:ln cap="rnd" cmpd="sng" w="38100">
            <a:solidFill>
              <a:srgbClr val="FFFFFF"/>
            </a:solidFill>
            <a:prstDash val="solid"/>
            <a:bevel/>
            <a:headEnd len="sm" w="sm" type="none"/>
            <a:tailEnd len="sm" w="sm" type="none"/>
          </a:ln>
        </p:spPr>
      </p:cxnSp>
      <p:cxnSp>
        <p:nvCxnSpPr>
          <p:cNvPr id="82" name="Google Shape;82;p4"/>
          <p:cNvCxnSpPr/>
          <p:nvPr/>
        </p:nvCxnSpPr>
        <p:spPr>
          <a:xfrm flipH="1">
            <a:off x="8601196" y="2867161"/>
            <a:ext cx="307298" cy="1767585"/>
          </a:xfrm>
          <a:prstGeom prst="straightConnector1">
            <a:avLst/>
          </a:prstGeom>
          <a:noFill/>
          <a:ln cap="rnd" cmpd="sng" w="38100">
            <a:solidFill>
              <a:srgbClr val="FFFFFF"/>
            </a:solidFill>
            <a:prstDash val="solid"/>
            <a:bevel/>
            <a:headEnd len="sm" w="sm" type="none"/>
            <a:tailEnd len="sm" w="sm" type="none"/>
          </a:ln>
        </p:spPr>
      </p:cxnSp>
      <p:sp>
        <p:nvSpPr>
          <p:cNvPr id="83" name="Google Shape;83;p4"/>
          <p:cNvSpPr/>
          <p:nvPr/>
        </p:nvSpPr>
        <p:spPr>
          <a:xfrm>
            <a:off x="7311282" y="4436446"/>
            <a:ext cx="1289337" cy="354413"/>
          </a:xfrm>
          <a:prstGeom prst="ellipse">
            <a:avLst/>
          </a:prstGeom>
          <a:noFill/>
          <a:ln cap="flat" cmpd="sng" w="381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descr="Imagen que contiene crema, papel, rosquilla, tabla&#10;&#10;Descripción generada automáticamente" id="84" name="Google Shape;84;p4"/>
          <p:cNvPicPr preferRelativeResize="0"/>
          <p:nvPr/>
        </p:nvPicPr>
        <p:blipFill rotWithShape="1">
          <a:blip r:embed="rId2">
            <a:alphaModFix/>
          </a:blip>
          <a:srcRect b="0" l="0" r="0" t="0"/>
          <a:stretch/>
        </p:blipFill>
        <p:spPr>
          <a:xfrm>
            <a:off x="7835766" y="4180492"/>
            <a:ext cx="572168" cy="490445"/>
          </a:xfrm>
          <a:prstGeom prst="rect">
            <a:avLst/>
          </a:prstGeom>
          <a:noFill/>
          <a:ln>
            <a:noFill/>
          </a:ln>
        </p:spPr>
      </p:pic>
      <p:grpSp>
        <p:nvGrpSpPr>
          <p:cNvPr id="85" name="Google Shape;85;p4"/>
          <p:cNvGrpSpPr/>
          <p:nvPr/>
        </p:nvGrpSpPr>
        <p:grpSpPr>
          <a:xfrm>
            <a:off x="7219839" y="2660739"/>
            <a:ext cx="1547344" cy="394405"/>
            <a:chOff x="9162093" y="2888535"/>
            <a:chExt cx="2469823" cy="686400"/>
          </a:xfrm>
        </p:grpSpPr>
        <p:cxnSp>
          <p:nvCxnSpPr>
            <p:cNvPr id="86" name="Google Shape;86;p4"/>
            <p:cNvCxnSpPr/>
            <p:nvPr/>
          </p:nvCxnSpPr>
          <p:spPr>
            <a:xfrm rot="10800000">
              <a:off x="9162093" y="3045953"/>
              <a:ext cx="351300" cy="454200"/>
            </a:xfrm>
            <a:prstGeom prst="straightConnector1">
              <a:avLst/>
            </a:prstGeom>
            <a:noFill/>
            <a:ln cap="rnd" cmpd="sng" w="38100">
              <a:solidFill>
                <a:srgbClr val="FFFFFF"/>
              </a:solidFill>
              <a:prstDash val="solid"/>
              <a:bevel/>
              <a:headEnd len="sm" w="sm" type="none"/>
              <a:tailEnd len="sm" w="sm" type="none"/>
            </a:ln>
          </p:spPr>
        </p:cxnSp>
        <p:cxnSp>
          <p:nvCxnSpPr>
            <p:cNvPr id="87" name="Google Shape;87;p4"/>
            <p:cNvCxnSpPr/>
            <p:nvPr/>
          </p:nvCxnSpPr>
          <p:spPr>
            <a:xfrm rot="10800000">
              <a:off x="9574967" y="2974342"/>
              <a:ext cx="501600" cy="568200"/>
            </a:xfrm>
            <a:prstGeom prst="straightConnector1">
              <a:avLst/>
            </a:prstGeom>
            <a:noFill/>
            <a:ln cap="rnd" cmpd="sng" w="38100">
              <a:solidFill>
                <a:srgbClr val="FFFFFF"/>
              </a:solidFill>
              <a:prstDash val="solid"/>
              <a:bevel/>
              <a:headEnd len="sm" w="sm" type="none"/>
              <a:tailEnd len="sm" w="sm" type="none"/>
            </a:ln>
          </p:spPr>
        </p:cxnSp>
        <p:cxnSp>
          <p:nvCxnSpPr>
            <p:cNvPr id="88" name="Google Shape;88;p4"/>
            <p:cNvCxnSpPr/>
            <p:nvPr/>
          </p:nvCxnSpPr>
          <p:spPr>
            <a:xfrm rot="10800000">
              <a:off x="10084649" y="2908739"/>
              <a:ext cx="501600" cy="568200"/>
            </a:xfrm>
            <a:prstGeom prst="straightConnector1">
              <a:avLst/>
            </a:prstGeom>
            <a:noFill/>
            <a:ln cap="rnd" cmpd="sng" w="38100">
              <a:solidFill>
                <a:srgbClr val="FFFFFF"/>
              </a:solidFill>
              <a:prstDash val="solid"/>
              <a:bevel/>
              <a:headEnd len="sm" w="sm" type="none"/>
              <a:tailEnd len="sm" w="sm" type="none"/>
            </a:ln>
          </p:spPr>
        </p:cxnSp>
        <p:cxnSp>
          <p:nvCxnSpPr>
            <p:cNvPr id="89" name="Google Shape;89;p4"/>
            <p:cNvCxnSpPr/>
            <p:nvPr/>
          </p:nvCxnSpPr>
          <p:spPr>
            <a:xfrm rot="10800000">
              <a:off x="10618554" y="2921860"/>
              <a:ext cx="501600" cy="568200"/>
            </a:xfrm>
            <a:prstGeom prst="straightConnector1">
              <a:avLst/>
            </a:prstGeom>
            <a:noFill/>
            <a:ln cap="rnd" cmpd="sng" w="38100">
              <a:solidFill>
                <a:srgbClr val="FFFFFF"/>
              </a:solidFill>
              <a:prstDash val="solid"/>
              <a:bevel/>
              <a:headEnd len="sm" w="sm" type="none"/>
              <a:tailEnd len="sm" w="sm" type="none"/>
            </a:ln>
          </p:spPr>
        </p:cxnSp>
        <p:cxnSp>
          <p:nvCxnSpPr>
            <p:cNvPr id="90" name="Google Shape;90;p4"/>
            <p:cNvCxnSpPr/>
            <p:nvPr/>
          </p:nvCxnSpPr>
          <p:spPr>
            <a:xfrm rot="10800000">
              <a:off x="11128236" y="2953147"/>
              <a:ext cx="501600" cy="568200"/>
            </a:xfrm>
            <a:prstGeom prst="straightConnector1">
              <a:avLst/>
            </a:prstGeom>
            <a:noFill/>
            <a:ln cap="rnd" cmpd="sng" w="38100">
              <a:solidFill>
                <a:srgbClr val="FFFFFF"/>
              </a:solidFill>
              <a:prstDash val="solid"/>
              <a:bevel/>
              <a:headEnd len="sm" w="sm" type="none"/>
              <a:tailEnd len="sm" w="sm" type="none"/>
            </a:ln>
          </p:spPr>
        </p:cxnSp>
        <p:cxnSp>
          <p:nvCxnSpPr>
            <p:cNvPr id="91" name="Google Shape;91;p4"/>
            <p:cNvCxnSpPr/>
            <p:nvPr/>
          </p:nvCxnSpPr>
          <p:spPr>
            <a:xfrm flipH="1">
              <a:off x="11051416" y="3035887"/>
              <a:ext cx="580500" cy="518700"/>
            </a:xfrm>
            <a:prstGeom prst="straightConnector1">
              <a:avLst/>
            </a:prstGeom>
            <a:noFill/>
            <a:ln cap="rnd" cmpd="sng" w="38100">
              <a:solidFill>
                <a:srgbClr val="FFFFFF"/>
              </a:solidFill>
              <a:prstDash val="solid"/>
              <a:bevel/>
              <a:headEnd len="sm" w="sm" type="none"/>
              <a:tailEnd len="sm" w="sm" type="none"/>
            </a:ln>
          </p:spPr>
        </p:cxnSp>
        <p:cxnSp>
          <p:nvCxnSpPr>
            <p:cNvPr id="92" name="Google Shape;92;p4"/>
            <p:cNvCxnSpPr/>
            <p:nvPr/>
          </p:nvCxnSpPr>
          <p:spPr>
            <a:xfrm flipH="1">
              <a:off x="10543763" y="2982396"/>
              <a:ext cx="580500" cy="518700"/>
            </a:xfrm>
            <a:prstGeom prst="straightConnector1">
              <a:avLst/>
            </a:prstGeom>
            <a:noFill/>
            <a:ln cap="rnd" cmpd="sng" w="38100">
              <a:solidFill>
                <a:srgbClr val="FFFFFF"/>
              </a:solidFill>
              <a:prstDash val="solid"/>
              <a:bevel/>
              <a:headEnd len="sm" w="sm" type="none"/>
              <a:tailEnd len="sm" w="sm" type="none"/>
            </a:ln>
          </p:spPr>
        </p:cxnSp>
        <p:cxnSp>
          <p:nvCxnSpPr>
            <p:cNvPr id="93" name="Google Shape;93;p4"/>
            <p:cNvCxnSpPr/>
            <p:nvPr/>
          </p:nvCxnSpPr>
          <p:spPr>
            <a:xfrm flipH="1">
              <a:off x="9921062" y="2888535"/>
              <a:ext cx="633900" cy="686400"/>
            </a:xfrm>
            <a:prstGeom prst="straightConnector1">
              <a:avLst/>
            </a:prstGeom>
            <a:noFill/>
            <a:ln cap="rnd" cmpd="sng" w="38100">
              <a:solidFill>
                <a:srgbClr val="FFFFFF"/>
              </a:solidFill>
              <a:prstDash val="solid"/>
              <a:bevel/>
              <a:headEnd len="sm" w="sm" type="none"/>
              <a:tailEnd len="sm" w="sm" type="none"/>
            </a:ln>
          </p:spPr>
        </p:cxnSp>
        <p:cxnSp>
          <p:nvCxnSpPr>
            <p:cNvPr id="94" name="Google Shape;94;p4"/>
            <p:cNvCxnSpPr/>
            <p:nvPr/>
          </p:nvCxnSpPr>
          <p:spPr>
            <a:xfrm flipH="1">
              <a:off x="9419553" y="2930924"/>
              <a:ext cx="426900" cy="535800"/>
            </a:xfrm>
            <a:prstGeom prst="straightConnector1">
              <a:avLst/>
            </a:prstGeom>
            <a:noFill/>
            <a:ln cap="rnd" cmpd="sng" w="38100">
              <a:solidFill>
                <a:srgbClr val="FFFFFF"/>
              </a:solidFill>
              <a:prstDash val="solid"/>
              <a:bevel/>
              <a:headEnd len="sm" w="sm" type="none"/>
              <a:tailEnd len="sm" w="sm" type="none"/>
            </a:ln>
          </p:spPr>
        </p:cxnSp>
      </p:grpSp>
      <p:pic>
        <p:nvPicPr>
          <p:cNvPr descr="Imagen que contiene crema, papel, rosquilla, tabla&#10;&#10;Descripción generada automáticamente" id="95" name="Google Shape;95;p4"/>
          <p:cNvPicPr preferRelativeResize="0"/>
          <p:nvPr/>
        </p:nvPicPr>
        <p:blipFill rotWithShape="1">
          <a:blip r:embed="rId2">
            <a:alphaModFix/>
          </a:blip>
          <a:srcRect b="0" l="0" r="0" t="0"/>
          <a:stretch/>
        </p:blipFill>
        <p:spPr>
          <a:xfrm rot="5400000">
            <a:off x="7412304" y="4089634"/>
            <a:ext cx="525477" cy="534023"/>
          </a:xfrm>
          <a:prstGeom prst="rect">
            <a:avLst/>
          </a:prstGeom>
          <a:noFill/>
          <a:ln>
            <a:noFill/>
          </a:ln>
        </p:spPr>
      </p:pic>
      <p:pic>
        <p:nvPicPr>
          <p:cNvPr descr="Imagen que contiene crema, papel, rosquilla, tabla&#10;&#10;Descripción generada automáticamente" id="96" name="Google Shape;96;p4"/>
          <p:cNvPicPr preferRelativeResize="0"/>
          <p:nvPr/>
        </p:nvPicPr>
        <p:blipFill rotWithShape="1">
          <a:blip r:embed="rId2">
            <a:alphaModFix/>
          </a:blip>
          <a:srcRect b="0" l="0" r="0" t="0"/>
          <a:stretch/>
        </p:blipFill>
        <p:spPr>
          <a:xfrm rot="5400000">
            <a:off x="8079717" y="3871713"/>
            <a:ext cx="572168" cy="490445"/>
          </a:xfrm>
          <a:prstGeom prst="rect">
            <a:avLst/>
          </a:prstGeom>
          <a:noFill/>
          <a:ln>
            <a:noFill/>
          </a:ln>
        </p:spPr>
      </p:pic>
      <p:grpSp>
        <p:nvGrpSpPr>
          <p:cNvPr id="97" name="Google Shape;97;p4"/>
          <p:cNvGrpSpPr/>
          <p:nvPr/>
        </p:nvGrpSpPr>
        <p:grpSpPr>
          <a:xfrm>
            <a:off x="7023537" y="2894304"/>
            <a:ext cx="1866662" cy="1861631"/>
            <a:chOff x="7921705" y="2253592"/>
            <a:chExt cx="2979508" cy="3239873"/>
          </a:xfrm>
        </p:grpSpPr>
        <p:cxnSp>
          <p:nvCxnSpPr>
            <p:cNvPr id="98" name="Google Shape;98;p4"/>
            <p:cNvCxnSpPr/>
            <p:nvPr/>
          </p:nvCxnSpPr>
          <p:spPr>
            <a:xfrm rot="10800000">
              <a:off x="10325120" y="2404369"/>
              <a:ext cx="453900" cy="520500"/>
            </a:xfrm>
            <a:prstGeom prst="straightConnector1">
              <a:avLst/>
            </a:prstGeom>
            <a:noFill/>
            <a:ln cap="rnd" cmpd="sng" w="38100">
              <a:solidFill>
                <a:srgbClr val="FFFFFF"/>
              </a:solidFill>
              <a:prstDash val="solid"/>
              <a:bevel/>
              <a:headEnd len="sm" w="sm" type="none"/>
              <a:tailEnd len="sm" w="sm" type="none"/>
            </a:ln>
          </p:spPr>
        </p:cxnSp>
        <p:grpSp>
          <p:nvGrpSpPr>
            <p:cNvPr id="99" name="Google Shape;99;p4"/>
            <p:cNvGrpSpPr/>
            <p:nvPr/>
          </p:nvGrpSpPr>
          <p:grpSpPr>
            <a:xfrm>
              <a:off x="7921705" y="2253592"/>
              <a:ext cx="2979508" cy="3239873"/>
              <a:chOff x="7915648" y="2247536"/>
              <a:chExt cx="2979508" cy="3239873"/>
            </a:xfrm>
          </p:grpSpPr>
          <p:cxnSp>
            <p:nvCxnSpPr>
              <p:cNvPr id="100" name="Google Shape;100;p4"/>
              <p:cNvCxnSpPr/>
              <p:nvPr/>
            </p:nvCxnSpPr>
            <p:spPr>
              <a:xfrm rot="10800000">
                <a:off x="7915648" y="2247536"/>
                <a:ext cx="2518200" cy="2948700"/>
              </a:xfrm>
              <a:prstGeom prst="straightConnector1">
                <a:avLst/>
              </a:prstGeom>
              <a:noFill/>
              <a:ln cap="rnd" cmpd="sng" w="38100">
                <a:solidFill>
                  <a:srgbClr val="FFFFFF"/>
                </a:solidFill>
                <a:prstDash val="solid"/>
                <a:bevel/>
                <a:headEnd len="sm" w="sm" type="none"/>
                <a:tailEnd len="sm" w="sm" type="none"/>
              </a:ln>
            </p:spPr>
          </p:cxnSp>
          <p:cxnSp>
            <p:nvCxnSpPr>
              <p:cNvPr id="101" name="Google Shape;101;p4"/>
              <p:cNvCxnSpPr/>
              <p:nvPr/>
            </p:nvCxnSpPr>
            <p:spPr>
              <a:xfrm rot="10800000">
                <a:off x="8055875" y="3102460"/>
                <a:ext cx="2076600" cy="2311800"/>
              </a:xfrm>
              <a:prstGeom prst="straightConnector1">
                <a:avLst/>
              </a:prstGeom>
              <a:noFill/>
              <a:ln cap="rnd" cmpd="sng" w="38100">
                <a:solidFill>
                  <a:srgbClr val="FFFFFF"/>
                </a:solidFill>
                <a:prstDash val="solid"/>
                <a:bevel/>
                <a:headEnd len="sm" w="sm" type="none"/>
                <a:tailEnd len="sm" w="sm" type="none"/>
              </a:ln>
            </p:spPr>
          </p:cxnSp>
          <p:cxnSp>
            <p:nvCxnSpPr>
              <p:cNvPr id="102" name="Google Shape;102;p4"/>
              <p:cNvCxnSpPr/>
              <p:nvPr/>
            </p:nvCxnSpPr>
            <p:spPr>
              <a:xfrm rot="10800000">
                <a:off x="8153984" y="3793989"/>
                <a:ext cx="1510800" cy="1680300"/>
              </a:xfrm>
              <a:prstGeom prst="straightConnector1">
                <a:avLst/>
              </a:prstGeom>
              <a:noFill/>
              <a:ln cap="rnd" cmpd="sng" w="38100">
                <a:solidFill>
                  <a:srgbClr val="FFFFFF"/>
                </a:solidFill>
                <a:prstDash val="solid"/>
                <a:bevel/>
                <a:headEnd len="sm" w="sm" type="none"/>
                <a:tailEnd len="sm" w="sm" type="none"/>
              </a:ln>
            </p:spPr>
          </p:cxnSp>
          <p:cxnSp>
            <p:nvCxnSpPr>
              <p:cNvPr id="103" name="Google Shape;103;p4"/>
              <p:cNvCxnSpPr/>
              <p:nvPr/>
            </p:nvCxnSpPr>
            <p:spPr>
              <a:xfrm rot="10800000">
                <a:off x="8275911" y="4491244"/>
                <a:ext cx="880200" cy="989100"/>
              </a:xfrm>
              <a:prstGeom prst="straightConnector1">
                <a:avLst/>
              </a:prstGeom>
              <a:noFill/>
              <a:ln cap="rnd" cmpd="sng" w="38100">
                <a:solidFill>
                  <a:srgbClr val="FFFFFF"/>
                </a:solidFill>
                <a:prstDash val="solid"/>
                <a:bevel/>
                <a:headEnd len="sm" w="sm" type="none"/>
                <a:tailEnd len="sm" w="sm" type="none"/>
              </a:ln>
            </p:spPr>
          </p:cxnSp>
          <p:cxnSp>
            <p:nvCxnSpPr>
              <p:cNvPr id="104" name="Google Shape;104;p4"/>
              <p:cNvCxnSpPr/>
              <p:nvPr/>
            </p:nvCxnSpPr>
            <p:spPr>
              <a:xfrm rot="10800000">
                <a:off x="8654020" y="2449800"/>
                <a:ext cx="1852500" cy="2122200"/>
              </a:xfrm>
              <a:prstGeom prst="straightConnector1">
                <a:avLst/>
              </a:prstGeom>
              <a:noFill/>
              <a:ln cap="rnd" cmpd="sng" w="38100">
                <a:solidFill>
                  <a:srgbClr val="FFFFFF"/>
                </a:solidFill>
                <a:prstDash val="solid"/>
                <a:bevel/>
                <a:headEnd len="sm" w="sm" type="none"/>
                <a:tailEnd len="sm" w="sm" type="none"/>
              </a:ln>
            </p:spPr>
          </p:cxnSp>
          <p:cxnSp>
            <p:nvCxnSpPr>
              <p:cNvPr id="105" name="Google Shape;105;p4"/>
              <p:cNvCxnSpPr/>
              <p:nvPr/>
            </p:nvCxnSpPr>
            <p:spPr>
              <a:xfrm rot="10800000">
                <a:off x="9254140" y="2517282"/>
                <a:ext cx="1331100" cy="1497600"/>
              </a:xfrm>
              <a:prstGeom prst="straightConnector1">
                <a:avLst/>
              </a:prstGeom>
              <a:noFill/>
              <a:ln cap="rnd" cmpd="sng" w="38100">
                <a:solidFill>
                  <a:srgbClr val="FFFFFF"/>
                </a:solidFill>
                <a:prstDash val="solid"/>
                <a:bevel/>
                <a:headEnd len="sm" w="sm" type="none"/>
                <a:tailEnd len="sm" w="sm" type="none"/>
              </a:ln>
            </p:spPr>
          </p:cxnSp>
          <p:cxnSp>
            <p:nvCxnSpPr>
              <p:cNvPr id="106" name="Google Shape;106;p4"/>
              <p:cNvCxnSpPr/>
              <p:nvPr/>
            </p:nvCxnSpPr>
            <p:spPr>
              <a:xfrm rot="10800000">
                <a:off x="9876008" y="2506164"/>
                <a:ext cx="836400" cy="951600"/>
              </a:xfrm>
              <a:prstGeom prst="straightConnector1">
                <a:avLst/>
              </a:prstGeom>
              <a:noFill/>
              <a:ln cap="rnd" cmpd="sng" w="38100">
                <a:solidFill>
                  <a:srgbClr val="FFFFFF"/>
                </a:solidFill>
                <a:prstDash val="solid"/>
                <a:bevel/>
                <a:headEnd len="sm" w="sm" type="none"/>
                <a:tailEnd len="sm" w="sm" type="none"/>
              </a:ln>
            </p:spPr>
          </p:cxnSp>
          <p:grpSp>
            <p:nvGrpSpPr>
              <p:cNvPr id="107" name="Google Shape;107;p4"/>
              <p:cNvGrpSpPr/>
              <p:nvPr/>
            </p:nvGrpSpPr>
            <p:grpSpPr>
              <a:xfrm flipH="1">
                <a:off x="8031784" y="2254601"/>
                <a:ext cx="2863372" cy="3232808"/>
                <a:chOff x="4652674" y="1497647"/>
                <a:chExt cx="2863372" cy="3232808"/>
              </a:xfrm>
            </p:grpSpPr>
            <p:cxnSp>
              <p:nvCxnSpPr>
                <p:cNvPr id="108" name="Google Shape;108;p4"/>
                <p:cNvCxnSpPr/>
                <p:nvPr/>
              </p:nvCxnSpPr>
              <p:spPr>
                <a:xfrm rot="10800000">
                  <a:off x="4652674" y="1497647"/>
                  <a:ext cx="2518200" cy="2948700"/>
                </a:xfrm>
                <a:prstGeom prst="straightConnector1">
                  <a:avLst/>
                </a:prstGeom>
                <a:noFill/>
                <a:ln cap="rnd" cmpd="sng" w="38100">
                  <a:solidFill>
                    <a:srgbClr val="FFFFFF"/>
                  </a:solidFill>
                  <a:prstDash val="solid"/>
                  <a:bevel/>
                  <a:headEnd len="sm" w="sm" type="none"/>
                  <a:tailEnd len="sm" w="sm" type="none"/>
                </a:ln>
              </p:spPr>
            </p:cxnSp>
            <p:cxnSp>
              <p:nvCxnSpPr>
                <p:cNvPr id="109" name="Google Shape;109;p4"/>
                <p:cNvCxnSpPr/>
                <p:nvPr/>
              </p:nvCxnSpPr>
              <p:spPr>
                <a:xfrm rot="10800000">
                  <a:off x="4792901" y="2352571"/>
                  <a:ext cx="2076600" cy="2311800"/>
                </a:xfrm>
                <a:prstGeom prst="straightConnector1">
                  <a:avLst/>
                </a:prstGeom>
                <a:noFill/>
                <a:ln cap="rnd" cmpd="sng" w="38100">
                  <a:solidFill>
                    <a:srgbClr val="FFFFFF"/>
                  </a:solidFill>
                  <a:prstDash val="solid"/>
                  <a:bevel/>
                  <a:headEnd len="sm" w="sm" type="none"/>
                  <a:tailEnd len="sm" w="sm" type="none"/>
                </a:ln>
              </p:spPr>
            </p:cxnSp>
            <p:cxnSp>
              <p:nvCxnSpPr>
                <p:cNvPr id="110" name="Google Shape;110;p4"/>
                <p:cNvCxnSpPr/>
                <p:nvPr/>
              </p:nvCxnSpPr>
              <p:spPr>
                <a:xfrm rot="10800000">
                  <a:off x="4891010" y="3044100"/>
                  <a:ext cx="1510800" cy="1680300"/>
                </a:xfrm>
                <a:prstGeom prst="straightConnector1">
                  <a:avLst/>
                </a:prstGeom>
                <a:noFill/>
                <a:ln cap="rnd" cmpd="sng" w="38100">
                  <a:solidFill>
                    <a:srgbClr val="FFFFFF"/>
                  </a:solidFill>
                  <a:prstDash val="solid"/>
                  <a:bevel/>
                  <a:headEnd len="sm" w="sm" type="none"/>
                  <a:tailEnd len="sm" w="sm" type="none"/>
                </a:ln>
              </p:spPr>
            </p:cxnSp>
            <p:cxnSp>
              <p:nvCxnSpPr>
                <p:cNvPr id="111" name="Google Shape;111;p4"/>
                <p:cNvCxnSpPr/>
                <p:nvPr/>
              </p:nvCxnSpPr>
              <p:spPr>
                <a:xfrm rot="10800000">
                  <a:off x="5012937" y="3741355"/>
                  <a:ext cx="880200" cy="989100"/>
                </a:xfrm>
                <a:prstGeom prst="straightConnector1">
                  <a:avLst/>
                </a:prstGeom>
                <a:noFill/>
                <a:ln cap="rnd" cmpd="sng" w="38100">
                  <a:solidFill>
                    <a:srgbClr val="FFFFFF"/>
                  </a:solidFill>
                  <a:prstDash val="solid"/>
                  <a:bevel/>
                  <a:headEnd len="sm" w="sm" type="none"/>
                  <a:tailEnd len="sm" w="sm" type="none"/>
                </a:ln>
              </p:spPr>
            </p:cxnSp>
            <p:cxnSp>
              <p:nvCxnSpPr>
                <p:cNvPr id="112" name="Google Shape;112;p4"/>
                <p:cNvCxnSpPr/>
                <p:nvPr/>
              </p:nvCxnSpPr>
              <p:spPr>
                <a:xfrm rot="10800000">
                  <a:off x="5391046" y="1699911"/>
                  <a:ext cx="1852500" cy="2122200"/>
                </a:xfrm>
                <a:prstGeom prst="straightConnector1">
                  <a:avLst/>
                </a:prstGeom>
                <a:noFill/>
                <a:ln cap="rnd" cmpd="sng" w="38100">
                  <a:solidFill>
                    <a:srgbClr val="FFFFFF"/>
                  </a:solidFill>
                  <a:prstDash val="solid"/>
                  <a:bevel/>
                  <a:headEnd len="sm" w="sm" type="none"/>
                  <a:tailEnd len="sm" w="sm" type="none"/>
                </a:ln>
              </p:spPr>
            </p:cxnSp>
            <p:cxnSp>
              <p:nvCxnSpPr>
                <p:cNvPr id="113" name="Google Shape;113;p4"/>
                <p:cNvCxnSpPr/>
                <p:nvPr/>
              </p:nvCxnSpPr>
              <p:spPr>
                <a:xfrm rot="10800000">
                  <a:off x="5991166" y="1767393"/>
                  <a:ext cx="1331100" cy="1497600"/>
                </a:xfrm>
                <a:prstGeom prst="straightConnector1">
                  <a:avLst/>
                </a:prstGeom>
                <a:noFill/>
                <a:ln cap="rnd" cmpd="sng" w="38100">
                  <a:solidFill>
                    <a:srgbClr val="FFFFFF"/>
                  </a:solidFill>
                  <a:prstDash val="solid"/>
                  <a:bevel/>
                  <a:headEnd len="sm" w="sm" type="none"/>
                  <a:tailEnd len="sm" w="sm" type="none"/>
                </a:ln>
              </p:spPr>
            </p:cxnSp>
            <p:cxnSp>
              <p:nvCxnSpPr>
                <p:cNvPr id="114" name="Google Shape;114;p4"/>
                <p:cNvCxnSpPr/>
                <p:nvPr/>
              </p:nvCxnSpPr>
              <p:spPr>
                <a:xfrm rot="10800000">
                  <a:off x="6613034" y="1756275"/>
                  <a:ext cx="836400" cy="951600"/>
                </a:xfrm>
                <a:prstGeom prst="straightConnector1">
                  <a:avLst/>
                </a:prstGeom>
                <a:noFill/>
                <a:ln cap="rnd" cmpd="sng" w="38100">
                  <a:solidFill>
                    <a:srgbClr val="FFFFFF"/>
                  </a:solidFill>
                  <a:prstDash val="solid"/>
                  <a:bevel/>
                  <a:headEnd len="sm" w="sm" type="none"/>
                  <a:tailEnd len="sm" w="sm" type="none"/>
                </a:ln>
              </p:spPr>
            </p:cxnSp>
            <p:cxnSp>
              <p:nvCxnSpPr>
                <p:cNvPr id="115" name="Google Shape;115;p4"/>
                <p:cNvCxnSpPr/>
                <p:nvPr/>
              </p:nvCxnSpPr>
              <p:spPr>
                <a:xfrm rot="10800000">
                  <a:off x="7062146" y="1654480"/>
                  <a:ext cx="453900" cy="520500"/>
                </a:xfrm>
                <a:prstGeom prst="straightConnector1">
                  <a:avLst/>
                </a:prstGeom>
                <a:noFill/>
                <a:ln cap="rnd" cmpd="sng" w="38100">
                  <a:solidFill>
                    <a:srgbClr val="FFFFFF"/>
                  </a:solidFill>
                  <a:prstDash val="solid"/>
                  <a:bevel/>
                  <a:headEnd len="sm" w="sm" type="none"/>
                  <a:tailEnd len="sm" w="sm" type="none"/>
                </a:ln>
              </p:spPr>
            </p:cxnSp>
          </p:grpSp>
        </p:grpSp>
      </p:grpSp>
      <p:pic>
        <p:nvPicPr>
          <p:cNvPr descr="Imagen que contiene crema, rosquilla, postre, cubierto&#10;&#10;Descripción generada automáticamente" id="116" name="Google Shape;116;p4"/>
          <p:cNvPicPr preferRelativeResize="0"/>
          <p:nvPr/>
        </p:nvPicPr>
        <p:blipFill rotWithShape="1">
          <a:blip r:embed="rId3">
            <a:alphaModFix/>
          </a:blip>
          <a:srcRect b="0" l="0" r="0" t="0"/>
          <a:stretch/>
        </p:blipFill>
        <p:spPr>
          <a:xfrm>
            <a:off x="3988281" y="4342288"/>
            <a:ext cx="557985" cy="564145"/>
          </a:xfrm>
          <a:prstGeom prst="rect">
            <a:avLst/>
          </a:prstGeom>
          <a:noFill/>
          <a:ln>
            <a:noFill/>
          </a:ln>
        </p:spPr>
      </p:pic>
      <p:pic>
        <p:nvPicPr>
          <p:cNvPr descr="Imagen que contiene crema, postre, comida, pastel&#10;&#10;Descripción generada automáticamente" id="117" name="Google Shape;117;p4"/>
          <p:cNvPicPr preferRelativeResize="0"/>
          <p:nvPr/>
        </p:nvPicPr>
        <p:blipFill rotWithShape="1">
          <a:blip r:embed="rId4">
            <a:alphaModFix/>
          </a:blip>
          <a:srcRect b="0" l="0" r="0" t="0"/>
          <a:stretch/>
        </p:blipFill>
        <p:spPr>
          <a:xfrm>
            <a:off x="6264071" y="4272378"/>
            <a:ext cx="465618" cy="475312"/>
          </a:xfrm>
          <a:prstGeom prst="rect">
            <a:avLst/>
          </a:prstGeom>
          <a:noFill/>
          <a:ln>
            <a:noFill/>
          </a:ln>
        </p:spPr>
      </p:pic>
      <p:pic>
        <p:nvPicPr>
          <p:cNvPr descr="Imagen que contiene crema, comida, alimentos, postre&#10;&#10;Descripción generada automáticamente" id="118" name="Google Shape;118;p4"/>
          <p:cNvPicPr preferRelativeResize="0"/>
          <p:nvPr/>
        </p:nvPicPr>
        <p:blipFill rotWithShape="1">
          <a:blip r:embed="rId5">
            <a:alphaModFix/>
          </a:blip>
          <a:srcRect b="0" l="0" r="0" t="0"/>
          <a:stretch/>
        </p:blipFill>
        <p:spPr>
          <a:xfrm>
            <a:off x="5563531" y="4390454"/>
            <a:ext cx="526104" cy="537932"/>
          </a:xfrm>
          <a:prstGeom prst="rect">
            <a:avLst/>
          </a:prstGeom>
          <a:noFill/>
          <a:ln>
            <a:noFill/>
          </a:ln>
        </p:spPr>
      </p:pic>
      <p:pic>
        <p:nvPicPr>
          <p:cNvPr descr="Imagen que contiene crema, papel, rosquilla, tabla&#10;&#10;Descripción generada automáticamente" id="119" name="Google Shape;119;p4"/>
          <p:cNvPicPr preferRelativeResize="0"/>
          <p:nvPr/>
        </p:nvPicPr>
        <p:blipFill rotWithShape="1">
          <a:blip r:embed="rId6">
            <a:alphaModFix/>
          </a:blip>
          <a:srcRect b="0" l="0" r="0" t="0"/>
          <a:stretch/>
        </p:blipFill>
        <p:spPr>
          <a:xfrm>
            <a:off x="4761935" y="4108523"/>
            <a:ext cx="646793" cy="60208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0" name="Shape 120"/>
        <p:cNvGrpSpPr/>
        <p:nvPr/>
      </p:nvGrpSpPr>
      <p:grpSpPr>
        <a:xfrm>
          <a:off x="0" y="0"/>
          <a:ext cx="0" cy="0"/>
          <a:chOff x="0" y="0"/>
          <a:chExt cx="0" cy="0"/>
        </a:xfrm>
      </p:grpSpPr>
      <p:sp>
        <p:nvSpPr>
          <p:cNvPr id="121" name="Google Shape;121;p5"/>
          <p:cNvSpPr txBox="1"/>
          <p:nvPr>
            <p:ph type="title"/>
          </p:nvPr>
        </p:nvSpPr>
        <p:spPr>
          <a:xfrm>
            <a:off x="2138775" y="445025"/>
            <a:ext cx="5047500" cy="572700"/>
          </a:xfrm>
          <a:prstGeom prst="rect">
            <a:avLst/>
          </a:prstGeom>
        </p:spPr>
        <p:txBody>
          <a:bodyPr anchorCtr="0" anchor="t" bIns="91425" lIns="91425" spcFirstLastPara="1" rIns="91425" wrap="square" tIns="91425">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122" name="Google Shape;122;p5"/>
          <p:cNvSpPr txBox="1"/>
          <p:nvPr>
            <p:ph idx="1" type="body"/>
          </p:nvPr>
        </p:nvSpPr>
        <p:spPr>
          <a:xfrm>
            <a:off x="311700" y="1743675"/>
            <a:ext cx="3999900" cy="28251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sz="1800"/>
            </a:lvl1pPr>
            <a:lvl2pPr indent="-342900" lvl="1" marL="914400">
              <a:spcBef>
                <a:spcPts val="1600"/>
              </a:spcBef>
              <a:spcAft>
                <a:spcPts val="0"/>
              </a:spcAft>
              <a:buSzPts val="1800"/>
              <a:buChar char="💡"/>
              <a:defRPr sz="1800"/>
            </a:lvl2pPr>
            <a:lvl3pPr indent="-342900" lvl="2" marL="1371600">
              <a:spcBef>
                <a:spcPts val="1600"/>
              </a:spcBef>
              <a:spcAft>
                <a:spcPts val="0"/>
              </a:spcAft>
              <a:buSzPts val="1800"/>
              <a:buChar char="💡"/>
              <a:defRPr sz="1800"/>
            </a:lvl3pPr>
            <a:lvl4pPr indent="-342900" lvl="3" marL="1828800">
              <a:spcBef>
                <a:spcPts val="1600"/>
              </a:spcBef>
              <a:spcAft>
                <a:spcPts val="0"/>
              </a:spcAft>
              <a:buSzPts val="1800"/>
              <a:buChar char="💡"/>
              <a:defRPr sz="1800"/>
            </a:lvl4pPr>
            <a:lvl5pPr indent="-342900" lvl="4" marL="2286000">
              <a:spcBef>
                <a:spcPts val="1600"/>
              </a:spcBef>
              <a:spcAft>
                <a:spcPts val="0"/>
              </a:spcAft>
              <a:buSzPts val="1800"/>
              <a:buChar char="💡"/>
              <a:defRPr sz="1800"/>
            </a:lvl5pPr>
            <a:lvl6pPr indent="-342900" lvl="5" marL="2743200">
              <a:spcBef>
                <a:spcPts val="1600"/>
              </a:spcBef>
              <a:spcAft>
                <a:spcPts val="0"/>
              </a:spcAft>
              <a:buSzPts val="1800"/>
              <a:buChar char="💡"/>
              <a:defRPr sz="1800"/>
            </a:lvl6pPr>
            <a:lvl7pPr indent="-342900" lvl="6" marL="3200400">
              <a:spcBef>
                <a:spcPts val="1600"/>
              </a:spcBef>
              <a:spcAft>
                <a:spcPts val="0"/>
              </a:spcAft>
              <a:buSzPts val="1800"/>
              <a:buChar char="💡"/>
              <a:defRPr sz="1800"/>
            </a:lvl7pPr>
            <a:lvl8pPr indent="-342900" lvl="7" marL="3657600">
              <a:spcBef>
                <a:spcPts val="1600"/>
              </a:spcBef>
              <a:spcAft>
                <a:spcPts val="0"/>
              </a:spcAft>
              <a:buSzPts val="1800"/>
              <a:buChar char="💡"/>
              <a:defRPr sz="1800"/>
            </a:lvl8pPr>
            <a:lvl9pPr indent="-342900" lvl="8" marL="4114800">
              <a:spcBef>
                <a:spcPts val="1600"/>
              </a:spcBef>
              <a:spcAft>
                <a:spcPts val="1600"/>
              </a:spcAft>
              <a:buSzPts val="1800"/>
              <a:buChar char="💡"/>
              <a:defRPr sz="1800"/>
            </a:lvl9pPr>
          </a:lstStyle>
          <a:p/>
        </p:txBody>
      </p:sp>
      <p:sp>
        <p:nvSpPr>
          <p:cNvPr id="123" name="Google Shape;123;p5"/>
          <p:cNvSpPr txBox="1"/>
          <p:nvPr>
            <p:ph idx="2" type="body"/>
          </p:nvPr>
        </p:nvSpPr>
        <p:spPr>
          <a:xfrm>
            <a:off x="4832400" y="1743675"/>
            <a:ext cx="3999900" cy="28251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sz="1800"/>
            </a:lvl1pPr>
            <a:lvl2pPr indent="-342900" lvl="1" marL="914400">
              <a:spcBef>
                <a:spcPts val="1600"/>
              </a:spcBef>
              <a:spcAft>
                <a:spcPts val="0"/>
              </a:spcAft>
              <a:buSzPts val="1800"/>
              <a:buChar char="💡"/>
              <a:defRPr sz="1800"/>
            </a:lvl2pPr>
            <a:lvl3pPr indent="-342900" lvl="2" marL="1371600">
              <a:spcBef>
                <a:spcPts val="1600"/>
              </a:spcBef>
              <a:spcAft>
                <a:spcPts val="0"/>
              </a:spcAft>
              <a:buSzPts val="1800"/>
              <a:buChar char="💡"/>
              <a:defRPr sz="1800"/>
            </a:lvl3pPr>
            <a:lvl4pPr indent="-342900" lvl="3" marL="1828800">
              <a:spcBef>
                <a:spcPts val="1600"/>
              </a:spcBef>
              <a:spcAft>
                <a:spcPts val="0"/>
              </a:spcAft>
              <a:buSzPts val="1800"/>
              <a:buChar char="💡"/>
              <a:defRPr sz="1800"/>
            </a:lvl4pPr>
            <a:lvl5pPr indent="-342900" lvl="4" marL="2286000">
              <a:spcBef>
                <a:spcPts val="1600"/>
              </a:spcBef>
              <a:spcAft>
                <a:spcPts val="0"/>
              </a:spcAft>
              <a:buSzPts val="1800"/>
              <a:buChar char="💡"/>
              <a:defRPr sz="1800"/>
            </a:lvl5pPr>
            <a:lvl6pPr indent="-342900" lvl="5" marL="2743200">
              <a:spcBef>
                <a:spcPts val="1600"/>
              </a:spcBef>
              <a:spcAft>
                <a:spcPts val="0"/>
              </a:spcAft>
              <a:buSzPts val="1800"/>
              <a:buChar char="💡"/>
              <a:defRPr sz="1800"/>
            </a:lvl6pPr>
            <a:lvl7pPr indent="-342900" lvl="6" marL="3200400">
              <a:spcBef>
                <a:spcPts val="1600"/>
              </a:spcBef>
              <a:spcAft>
                <a:spcPts val="0"/>
              </a:spcAft>
              <a:buSzPts val="1800"/>
              <a:buChar char="💡"/>
              <a:defRPr sz="1800"/>
            </a:lvl7pPr>
            <a:lvl8pPr indent="-342900" lvl="7" marL="3657600">
              <a:spcBef>
                <a:spcPts val="1600"/>
              </a:spcBef>
              <a:spcAft>
                <a:spcPts val="0"/>
              </a:spcAft>
              <a:buSzPts val="1800"/>
              <a:buChar char="💡"/>
              <a:defRPr sz="1800"/>
            </a:lvl8pPr>
            <a:lvl9pPr indent="-342900" lvl="8" marL="4114800">
              <a:spcBef>
                <a:spcPts val="1600"/>
              </a:spcBef>
              <a:spcAft>
                <a:spcPts val="1600"/>
              </a:spcAft>
              <a:buSzPts val="1800"/>
              <a:buChar char="💡"/>
              <a:defRPr sz="1800"/>
            </a:lvl9pPr>
          </a:lstStyle>
          <a:p/>
        </p:txBody>
      </p:sp>
      <p:sp>
        <p:nvSpPr>
          <p:cNvPr id="124" name="Google Shape;1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25" name="Google Shape;125;p5"/>
          <p:cNvSpPr/>
          <p:nvPr/>
        </p:nvSpPr>
        <p:spPr>
          <a:xfrm rot="10800000">
            <a:off x="808018" y="510692"/>
            <a:ext cx="156600" cy="99000"/>
          </a:xfrm>
          <a:prstGeom prst="pie">
            <a:avLst>
              <a:gd fmla="val 0" name="adj1"/>
              <a:gd fmla="val 10709559" name="adj2"/>
            </a:avLst>
          </a:prstGeom>
          <a:noFill/>
          <a:ln cap="flat" cmpd="sng" w="1905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26" name="Google Shape;126;p5"/>
          <p:cNvSpPr/>
          <p:nvPr/>
        </p:nvSpPr>
        <p:spPr>
          <a:xfrm rot="5400000">
            <a:off x="857549" y="474932"/>
            <a:ext cx="49500" cy="228300"/>
          </a:xfrm>
          <a:prstGeom prst="roundRect">
            <a:avLst>
              <a:gd fmla="val 50000" name="adj"/>
            </a:avLst>
          </a:prstGeom>
          <a:noFill/>
          <a:ln cap="flat" cmpd="sng" w="1905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27" name="Google Shape;127;p5"/>
          <p:cNvSpPr/>
          <p:nvPr/>
        </p:nvSpPr>
        <p:spPr>
          <a:xfrm rot="5400000">
            <a:off x="864622" y="519727"/>
            <a:ext cx="41400" cy="244800"/>
          </a:xfrm>
          <a:prstGeom prst="roundRect">
            <a:avLst>
              <a:gd fmla="val 50000" name="adj"/>
            </a:avLst>
          </a:prstGeom>
          <a:noFill/>
          <a:ln cap="flat" cmpd="sng" w="1905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28" name="Google Shape;128;p5"/>
          <p:cNvSpPr/>
          <p:nvPr/>
        </p:nvSpPr>
        <p:spPr>
          <a:xfrm rot="5400000">
            <a:off x="864948" y="568991"/>
            <a:ext cx="41400" cy="244800"/>
          </a:xfrm>
          <a:prstGeom prst="roundRect">
            <a:avLst>
              <a:gd fmla="val 50000" name="adj"/>
            </a:avLst>
          </a:prstGeom>
          <a:noFill/>
          <a:ln cap="flat" cmpd="sng" w="1905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129" name="Google Shape;129;p5"/>
          <p:cNvCxnSpPr>
            <a:endCxn id="125" idx="1"/>
          </p:cNvCxnSpPr>
          <p:nvPr/>
        </p:nvCxnSpPr>
        <p:spPr>
          <a:xfrm flipH="1">
            <a:off x="886318" y="13892"/>
            <a:ext cx="5400" cy="496800"/>
          </a:xfrm>
          <a:prstGeom prst="straightConnector1">
            <a:avLst/>
          </a:prstGeom>
          <a:noFill/>
          <a:ln cap="flat" cmpd="sng" w="19050">
            <a:solidFill>
              <a:srgbClr val="FFFFFF"/>
            </a:solidFill>
            <a:prstDash val="solid"/>
            <a:miter lim="800000"/>
            <a:headEnd len="sm" w="sm" type="none"/>
            <a:tailEnd len="sm" w="sm" type="none"/>
          </a:ln>
        </p:spPr>
      </p:cxnSp>
      <p:cxnSp>
        <p:nvCxnSpPr>
          <p:cNvPr id="130" name="Google Shape;130;p5"/>
          <p:cNvCxnSpPr/>
          <p:nvPr/>
        </p:nvCxnSpPr>
        <p:spPr>
          <a:xfrm rot="10800000">
            <a:off x="1410675" y="1093527"/>
            <a:ext cx="184200" cy="0"/>
          </a:xfrm>
          <a:prstGeom prst="straightConnector1">
            <a:avLst/>
          </a:prstGeom>
          <a:noFill/>
          <a:ln cap="rnd" cmpd="sng" w="19050">
            <a:solidFill>
              <a:srgbClr val="FFFFFF"/>
            </a:solidFill>
            <a:prstDash val="solid"/>
            <a:bevel/>
            <a:headEnd len="sm" w="sm" type="none"/>
            <a:tailEnd len="sm" w="sm" type="none"/>
          </a:ln>
        </p:spPr>
      </p:cxnSp>
      <p:cxnSp>
        <p:nvCxnSpPr>
          <p:cNvPr id="131" name="Google Shape;131;p5"/>
          <p:cNvCxnSpPr/>
          <p:nvPr/>
        </p:nvCxnSpPr>
        <p:spPr>
          <a:xfrm rot="10800000">
            <a:off x="1413575" y="1246714"/>
            <a:ext cx="217200" cy="57900"/>
          </a:xfrm>
          <a:prstGeom prst="straightConnector1">
            <a:avLst/>
          </a:prstGeom>
          <a:noFill/>
          <a:ln cap="rnd" cmpd="sng" w="19050">
            <a:solidFill>
              <a:srgbClr val="FFFFFF"/>
            </a:solidFill>
            <a:prstDash val="solid"/>
            <a:bevel/>
            <a:headEnd len="sm" w="sm" type="none"/>
            <a:tailEnd len="sm" w="sm" type="none"/>
          </a:ln>
        </p:spPr>
      </p:cxnSp>
      <p:cxnSp>
        <p:nvCxnSpPr>
          <p:cNvPr id="132" name="Google Shape;132;p5"/>
          <p:cNvCxnSpPr/>
          <p:nvPr/>
        </p:nvCxnSpPr>
        <p:spPr>
          <a:xfrm rot="10800000">
            <a:off x="1336337" y="1413938"/>
            <a:ext cx="233700" cy="156900"/>
          </a:xfrm>
          <a:prstGeom prst="straightConnector1">
            <a:avLst/>
          </a:prstGeom>
          <a:noFill/>
          <a:ln cap="rnd" cmpd="sng" w="19050">
            <a:solidFill>
              <a:srgbClr val="FFFFFF"/>
            </a:solidFill>
            <a:prstDash val="solid"/>
            <a:bevel/>
            <a:headEnd len="sm" w="sm" type="none"/>
            <a:tailEnd len="sm" w="sm" type="none"/>
          </a:ln>
        </p:spPr>
      </p:cxnSp>
      <p:cxnSp>
        <p:nvCxnSpPr>
          <p:cNvPr id="133" name="Google Shape;133;p5"/>
          <p:cNvCxnSpPr/>
          <p:nvPr/>
        </p:nvCxnSpPr>
        <p:spPr>
          <a:xfrm rot="10800000">
            <a:off x="1214246" y="1541614"/>
            <a:ext cx="167700" cy="270000"/>
          </a:xfrm>
          <a:prstGeom prst="straightConnector1">
            <a:avLst/>
          </a:prstGeom>
          <a:noFill/>
          <a:ln cap="rnd" cmpd="sng" w="19050">
            <a:solidFill>
              <a:srgbClr val="FFFFFF"/>
            </a:solidFill>
            <a:prstDash val="solid"/>
            <a:bevel/>
            <a:headEnd len="sm" w="sm" type="none"/>
            <a:tailEnd len="sm" w="sm" type="none"/>
          </a:ln>
        </p:spPr>
      </p:cxnSp>
      <p:cxnSp>
        <p:nvCxnSpPr>
          <p:cNvPr id="134" name="Google Shape;134;p5"/>
          <p:cNvCxnSpPr/>
          <p:nvPr/>
        </p:nvCxnSpPr>
        <p:spPr>
          <a:xfrm rot="10800000">
            <a:off x="914676" y="1673525"/>
            <a:ext cx="0" cy="192900"/>
          </a:xfrm>
          <a:prstGeom prst="straightConnector1">
            <a:avLst/>
          </a:prstGeom>
          <a:noFill/>
          <a:ln cap="rnd" cmpd="sng" w="19050">
            <a:solidFill>
              <a:srgbClr val="FFFFFF"/>
            </a:solidFill>
            <a:prstDash val="solid"/>
            <a:bevel/>
            <a:headEnd len="sm" w="sm" type="none"/>
            <a:tailEnd len="sm" w="sm" type="none"/>
          </a:ln>
        </p:spPr>
      </p:cxnSp>
      <p:cxnSp>
        <p:nvCxnSpPr>
          <p:cNvPr id="135" name="Google Shape;135;p5"/>
          <p:cNvCxnSpPr/>
          <p:nvPr/>
        </p:nvCxnSpPr>
        <p:spPr>
          <a:xfrm rot="10800000">
            <a:off x="1069161" y="1655929"/>
            <a:ext cx="52200" cy="159600"/>
          </a:xfrm>
          <a:prstGeom prst="straightConnector1">
            <a:avLst/>
          </a:prstGeom>
          <a:noFill/>
          <a:ln cap="rnd" cmpd="sng" w="19050">
            <a:solidFill>
              <a:srgbClr val="FFFFFF"/>
            </a:solidFill>
            <a:prstDash val="solid"/>
            <a:bevel/>
            <a:headEnd len="sm" w="sm" type="none"/>
            <a:tailEnd len="sm" w="sm" type="none"/>
          </a:ln>
        </p:spPr>
      </p:cxnSp>
      <p:grpSp>
        <p:nvGrpSpPr>
          <p:cNvPr id="136" name="Google Shape;136;p5"/>
          <p:cNvGrpSpPr/>
          <p:nvPr/>
        </p:nvGrpSpPr>
        <p:grpSpPr>
          <a:xfrm flipH="1">
            <a:off x="150934" y="1075103"/>
            <a:ext cx="561046" cy="721426"/>
            <a:chOff x="3523532" y="4398405"/>
            <a:chExt cx="1733763" cy="2233518"/>
          </a:xfrm>
        </p:grpSpPr>
        <p:cxnSp>
          <p:nvCxnSpPr>
            <p:cNvPr id="137" name="Google Shape;137;p5"/>
            <p:cNvCxnSpPr/>
            <p:nvPr/>
          </p:nvCxnSpPr>
          <p:spPr>
            <a:xfrm rot="10800000">
              <a:off x="4578136" y="4398405"/>
              <a:ext cx="568200" cy="0"/>
            </a:xfrm>
            <a:prstGeom prst="straightConnector1">
              <a:avLst/>
            </a:prstGeom>
            <a:noFill/>
            <a:ln cap="rnd" cmpd="sng" w="19050">
              <a:solidFill>
                <a:srgbClr val="FFFFFF"/>
              </a:solidFill>
              <a:prstDash val="solid"/>
              <a:bevel/>
              <a:headEnd len="sm" w="sm" type="none"/>
              <a:tailEnd len="sm" w="sm" type="none"/>
            </a:ln>
          </p:spPr>
        </p:cxnSp>
        <p:cxnSp>
          <p:nvCxnSpPr>
            <p:cNvPr id="138" name="Google Shape;138;p5"/>
            <p:cNvCxnSpPr/>
            <p:nvPr/>
          </p:nvCxnSpPr>
          <p:spPr>
            <a:xfrm rot="10800000">
              <a:off x="4585295" y="4877704"/>
              <a:ext cx="672000" cy="173700"/>
            </a:xfrm>
            <a:prstGeom prst="straightConnector1">
              <a:avLst/>
            </a:prstGeom>
            <a:noFill/>
            <a:ln cap="rnd" cmpd="sng" w="19050">
              <a:solidFill>
                <a:srgbClr val="FFFFFF"/>
              </a:solidFill>
              <a:prstDash val="solid"/>
              <a:bevel/>
              <a:headEnd len="sm" w="sm" type="none"/>
              <a:tailEnd len="sm" w="sm" type="none"/>
            </a:ln>
          </p:spPr>
        </p:cxnSp>
        <p:cxnSp>
          <p:nvCxnSpPr>
            <p:cNvPr id="139" name="Google Shape;139;p5"/>
            <p:cNvCxnSpPr/>
            <p:nvPr/>
          </p:nvCxnSpPr>
          <p:spPr>
            <a:xfrm rot="10800000">
              <a:off x="4348970" y="5384470"/>
              <a:ext cx="720600" cy="490500"/>
            </a:xfrm>
            <a:prstGeom prst="straightConnector1">
              <a:avLst/>
            </a:prstGeom>
            <a:noFill/>
            <a:ln cap="rnd" cmpd="sng" w="19050">
              <a:solidFill>
                <a:srgbClr val="FFFFFF"/>
              </a:solidFill>
              <a:prstDash val="solid"/>
              <a:bevel/>
              <a:headEnd len="sm" w="sm" type="none"/>
              <a:tailEnd len="sm" w="sm" type="none"/>
            </a:ln>
          </p:spPr>
        </p:cxnSp>
        <p:cxnSp>
          <p:nvCxnSpPr>
            <p:cNvPr id="140" name="Google Shape;140;p5"/>
            <p:cNvCxnSpPr/>
            <p:nvPr/>
          </p:nvCxnSpPr>
          <p:spPr>
            <a:xfrm rot="10800000">
              <a:off x="3969530" y="5788212"/>
              <a:ext cx="518700" cy="831600"/>
            </a:xfrm>
            <a:prstGeom prst="straightConnector1">
              <a:avLst/>
            </a:prstGeom>
            <a:noFill/>
            <a:ln cap="rnd" cmpd="sng" w="19050">
              <a:solidFill>
                <a:srgbClr val="FFFFFF"/>
              </a:solidFill>
              <a:prstDash val="solid"/>
              <a:bevel/>
              <a:headEnd len="sm" w="sm" type="none"/>
              <a:tailEnd len="sm" w="sm" type="none"/>
            </a:ln>
          </p:spPr>
        </p:cxnSp>
        <p:cxnSp>
          <p:nvCxnSpPr>
            <p:cNvPr id="141" name="Google Shape;141;p5"/>
            <p:cNvCxnSpPr/>
            <p:nvPr/>
          </p:nvCxnSpPr>
          <p:spPr>
            <a:xfrm rot="10800000">
              <a:off x="3523532" y="6135423"/>
              <a:ext cx="159300" cy="496500"/>
            </a:xfrm>
            <a:prstGeom prst="straightConnector1">
              <a:avLst/>
            </a:prstGeom>
            <a:noFill/>
            <a:ln cap="rnd" cmpd="sng" w="19050">
              <a:solidFill>
                <a:srgbClr val="FFFFFF"/>
              </a:solidFill>
              <a:prstDash val="solid"/>
              <a:bevel/>
              <a:headEnd len="sm" w="sm" type="none"/>
              <a:tailEnd len="sm" w="sm" type="none"/>
            </a:ln>
          </p:spPr>
        </p:cxnSp>
      </p:grpSp>
      <p:pic>
        <p:nvPicPr>
          <p:cNvPr descr="Imagen que contiene crema, rosquilla, postre, cubierto&#10;&#10;Descripción generada automáticamente" id="142" name="Google Shape;142;p5"/>
          <p:cNvPicPr preferRelativeResize="0"/>
          <p:nvPr/>
        </p:nvPicPr>
        <p:blipFill rotWithShape="1">
          <a:blip r:embed="rId2">
            <a:alphaModFix/>
          </a:blip>
          <a:srcRect b="0" l="0" r="0" t="0"/>
          <a:stretch/>
        </p:blipFill>
        <p:spPr>
          <a:xfrm>
            <a:off x="437723" y="622665"/>
            <a:ext cx="928548" cy="94044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_AND_TWO_COLUMNS_1">
    <p:spTree>
      <p:nvGrpSpPr>
        <p:cNvPr id="143" name="Shape 143"/>
        <p:cNvGrpSpPr/>
        <p:nvPr/>
      </p:nvGrpSpPr>
      <p:grpSpPr>
        <a:xfrm>
          <a:off x="0" y="0"/>
          <a:ext cx="0" cy="0"/>
          <a:chOff x="0" y="0"/>
          <a:chExt cx="0" cy="0"/>
        </a:xfrm>
      </p:grpSpPr>
      <p:sp>
        <p:nvSpPr>
          <p:cNvPr id="144" name="Google Shape;144;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p:txBody>
      </p:sp>
      <p:sp>
        <p:nvSpPr>
          <p:cNvPr id="145" name="Google Shape;145;p6"/>
          <p:cNvSpPr txBox="1"/>
          <p:nvPr>
            <p:ph idx="1" type="body"/>
          </p:nvPr>
        </p:nvSpPr>
        <p:spPr>
          <a:xfrm>
            <a:off x="311700" y="1152475"/>
            <a:ext cx="25980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6" name="Google Shape;146;p6"/>
          <p:cNvSpPr txBox="1"/>
          <p:nvPr>
            <p:ph idx="2" type="body"/>
          </p:nvPr>
        </p:nvSpPr>
        <p:spPr>
          <a:xfrm>
            <a:off x="3247913" y="1152475"/>
            <a:ext cx="25980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7" name="Google Shape;14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48" name="Google Shape;148;p6"/>
          <p:cNvSpPr txBox="1"/>
          <p:nvPr>
            <p:ph idx="3" type="body"/>
          </p:nvPr>
        </p:nvSpPr>
        <p:spPr>
          <a:xfrm>
            <a:off x="6184138" y="1152475"/>
            <a:ext cx="25980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pic>
        <p:nvPicPr>
          <p:cNvPr descr="Imagen que contiene crema, rosquilla, postre, cubierto&#10;&#10;Descripción generada automáticamente" id="149" name="Google Shape;149;p6"/>
          <p:cNvPicPr preferRelativeResize="0"/>
          <p:nvPr/>
        </p:nvPicPr>
        <p:blipFill rotWithShape="1">
          <a:blip r:embed="rId2">
            <a:alphaModFix/>
          </a:blip>
          <a:srcRect b="0" l="0" r="0" t="0"/>
          <a:stretch/>
        </p:blipFill>
        <p:spPr>
          <a:xfrm>
            <a:off x="6184156" y="4470738"/>
            <a:ext cx="557985" cy="564145"/>
          </a:xfrm>
          <a:prstGeom prst="rect">
            <a:avLst/>
          </a:prstGeom>
          <a:noFill/>
          <a:ln>
            <a:noFill/>
          </a:ln>
        </p:spPr>
      </p:pic>
      <p:pic>
        <p:nvPicPr>
          <p:cNvPr descr="Imagen que contiene crema, postre, comida, pastel&#10;&#10;Descripción generada automáticamente" id="150" name="Google Shape;150;p6"/>
          <p:cNvPicPr preferRelativeResize="0"/>
          <p:nvPr/>
        </p:nvPicPr>
        <p:blipFill rotWithShape="1">
          <a:blip r:embed="rId3">
            <a:alphaModFix/>
          </a:blip>
          <a:srcRect b="0" l="0" r="0" t="0"/>
          <a:stretch/>
        </p:blipFill>
        <p:spPr>
          <a:xfrm>
            <a:off x="8459946" y="4400828"/>
            <a:ext cx="465618" cy="475312"/>
          </a:xfrm>
          <a:prstGeom prst="rect">
            <a:avLst/>
          </a:prstGeom>
          <a:noFill/>
          <a:ln>
            <a:noFill/>
          </a:ln>
        </p:spPr>
      </p:pic>
      <p:pic>
        <p:nvPicPr>
          <p:cNvPr descr="Imagen que contiene crema, comida, alimentos, postre&#10;&#10;Descripción generada automáticamente" id="151" name="Google Shape;151;p6"/>
          <p:cNvPicPr preferRelativeResize="0"/>
          <p:nvPr/>
        </p:nvPicPr>
        <p:blipFill rotWithShape="1">
          <a:blip r:embed="rId4">
            <a:alphaModFix/>
          </a:blip>
          <a:srcRect b="0" l="0" r="0" t="0"/>
          <a:stretch/>
        </p:blipFill>
        <p:spPr>
          <a:xfrm>
            <a:off x="7759406" y="4518904"/>
            <a:ext cx="526104" cy="537932"/>
          </a:xfrm>
          <a:prstGeom prst="rect">
            <a:avLst/>
          </a:prstGeom>
          <a:noFill/>
          <a:ln>
            <a:noFill/>
          </a:ln>
        </p:spPr>
      </p:pic>
      <p:pic>
        <p:nvPicPr>
          <p:cNvPr descr="Imagen que contiene crema, papel, rosquilla, tabla&#10;&#10;Descripción generada automáticamente" id="152" name="Google Shape;152;p6"/>
          <p:cNvPicPr preferRelativeResize="0"/>
          <p:nvPr/>
        </p:nvPicPr>
        <p:blipFill rotWithShape="1">
          <a:blip r:embed="rId5">
            <a:alphaModFix/>
          </a:blip>
          <a:srcRect b="0" l="0" r="0" t="0"/>
          <a:stretch/>
        </p:blipFill>
        <p:spPr>
          <a:xfrm>
            <a:off x="6957810" y="4236973"/>
            <a:ext cx="646793" cy="60208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3" name="Shape 153"/>
        <p:cNvGrpSpPr/>
        <p:nvPr/>
      </p:nvGrpSpPr>
      <p:grpSpPr>
        <a:xfrm>
          <a:off x="0" y="0"/>
          <a:ext cx="0" cy="0"/>
          <a:chOff x="0" y="0"/>
          <a:chExt cx="0" cy="0"/>
        </a:xfrm>
      </p:grpSpPr>
      <p:sp>
        <p:nvSpPr>
          <p:cNvPr id="154" name="Google Shape;154;p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155" name="Google Shape;155;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56" name="Shape 156"/>
        <p:cNvGrpSpPr/>
        <p:nvPr/>
      </p:nvGrpSpPr>
      <p:grpSpPr>
        <a:xfrm>
          <a:off x="0" y="0"/>
          <a:ext cx="0" cy="0"/>
          <a:chOff x="0" y="0"/>
          <a:chExt cx="0" cy="0"/>
        </a:xfrm>
      </p:grpSpPr>
      <p:sp>
        <p:nvSpPr>
          <p:cNvPr id="157" name="Google Shape;157;p8"/>
          <p:cNvSpPr txBox="1"/>
          <p:nvPr>
            <p:ph type="title"/>
          </p:nvPr>
        </p:nvSpPr>
        <p:spPr>
          <a:xfrm>
            <a:off x="311700" y="555600"/>
            <a:ext cx="7140600" cy="75570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58" name="Google Shape;158;p8"/>
          <p:cNvSpPr txBox="1"/>
          <p:nvPr>
            <p:ph idx="1" type="body"/>
          </p:nvPr>
        </p:nvSpPr>
        <p:spPr>
          <a:xfrm>
            <a:off x="311700" y="1389600"/>
            <a:ext cx="8160900" cy="3179400"/>
          </a:xfrm>
          <a:prstGeom prst="rect">
            <a:avLst/>
          </a:prstGeom>
        </p:spPr>
        <p:txBody>
          <a:bodyPr anchorCtr="0" anchor="t" bIns="91425" lIns="91425" spcFirstLastPara="1" rIns="91425" wrap="square" tIns="91425">
            <a:noAutofit/>
          </a:bodyPr>
          <a:lstStyle>
            <a:lvl1pPr indent="-355600" lvl="0" marL="457200">
              <a:spcBef>
                <a:spcPts val="0"/>
              </a:spcBef>
              <a:spcAft>
                <a:spcPts val="0"/>
              </a:spcAft>
              <a:buSzPts val="2000"/>
              <a:buChar char="💡"/>
              <a:defRPr/>
            </a:lvl1pPr>
            <a:lvl2pPr indent="-355600" lvl="1" marL="914400">
              <a:spcBef>
                <a:spcPts val="1600"/>
              </a:spcBef>
              <a:spcAft>
                <a:spcPts val="0"/>
              </a:spcAft>
              <a:buSzPts val="2000"/>
              <a:buChar char="💡"/>
              <a:defRPr/>
            </a:lvl2pPr>
            <a:lvl3pPr indent="-355600" lvl="2" marL="1371600">
              <a:spcBef>
                <a:spcPts val="1600"/>
              </a:spcBef>
              <a:spcAft>
                <a:spcPts val="0"/>
              </a:spcAft>
              <a:buSzPts val="2000"/>
              <a:buChar char="💡"/>
              <a:defRPr/>
            </a:lvl3pPr>
            <a:lvl4pPr indent="-355600" lvl="3" marL="1828800">
              <a:spcBef>
                <a:spcPts val="1600"/>
              </a:spcBef>
              <a:spcAft>
                <a:spcPts val="0"/>
              </a:spcAft>
              <a:buSzPts val="2000"/>
              <a:buChar char="💡"/>
              <a:defRPr/>
            </a:lvl4pPr>
            <a:lvl5pPr indent="-355600" lvl="4" marL="2286000">
              <a:spcBef>
                <a:spcPts val="1600"/>
              </a:spcBef>
              <a:spcAft>
                <a:spcPts val="0"/>
              </a:spcAft>
              <a:buSzPts val="2000"/>
              <a:buChar char="💡"/>
              <a:defRPr/>
            </a:lvl5pPr>
            <a:lvl6pPr indent="-355600" lvl="5" marL="2743200">
              <a:spcBef>
                <a:spcPts val="1600"/>
              </a:spcBef>
              <a:spcAft>
                <a:spcPts val="0"/>
              </a:spcAft>
              <a:buSzPts val="2000"/>
              <a:buChar char="💡"/>
              <a:defRPr/>
            </a:lvl6pPr>
            <a:lvl7pPr indent="-355600" lvl="6" marL="3200400">
              <a:spcBef>
                <a:spcPts val="1600"/>
              </a:spcBef>
              <a:spcAft>
                <a:spcPts val="0"/>
              </a:spcAft>
              <a:buSzPts val="2000"/>
              <a:buChar char="💡"/>
              <a:defRPr/>
            </a:lvl7pPr>
            <a:lvl8pPr indent="-355600" lvl="7" marL="3657600">
              <a:spcBef>
                <a:spcPts val="1600"/>
              </a:spcBef>
              <a:spcAft>
                <a:spcPts val="0"/>
              </a:spcAft>
              <a:buSzPts val="2000"/>
              <a:buChar char="💡"/>
              <a:defRPr/>
            </a:lvl8pPr>
            <a:lvl9pPr indent="-355600" lvl="8" marL="4114800">
              <a:spcBef>
                <a:spcPts val="1600"/>
              </a:spcBef>
              <a:spcAft>
                <a:spcPts val="1600"/>
              </a:spcAft>
              <a:buSzPts val="2000"/>
              <a:buChar char="💡"/>
              <a:defRPr/>
            </a:lvl9pPr>
          </a:lstStyle>
          <a:p/>
        </p:txBody>
      </p:sp>
      <p:sp>
        <p:nvSpPr>
          <p:cNvPr id="159" name="Google Shape;159;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pic>
        <p:nvPicPr>
          <p:cNvPr descr="Imagen que contiene crema, rosquilla, postre, cubierto&#10;&#10;Descripción generada automáticamente" id="160" name="Google Shape;160;p8"/>
          <p:cNvPicPr preferRelativeResize="0"/>
          <p:nvPr/>
        </p:nvPicPr>
        <p:blipFill rotWithShape="1">
          <a:blip r:embed="rId2">
            <a:alphaModFix/>
          </a:blip>
          <a:srcRect b="0" l="0" r="0" t="0"/>
          <a:stretch/>
        </p:blipFill>
        <p:spPr>
          <a:xfrm>
            <a:off x="6001231" y="4262506"/>
            <a:ext cx="558278" cy="558222"/>
          </a:xfrm>
          <a:prstGeom prst="rect">
            <a:avLst/>
          </a:prstGeom>
          <a:noFill/>
          <a:ln>
            <a:noFill/>
          </a:ln>
        </p:spPr>
      </p:pic>
      <p:pic>
        <p:nvPicPr>
          <p:cNvPr descr="Imagen que contiene crema, postre, comida, pastel&#10;&#10;Descripción generada automáticamente" id="161" name="Google Shape;161;p8"/>
          <p:cNvPicPr preferRelativeResize="0"/>
          <p:nvPr/>
        </p:nvPicPr>
        <p:blipFill rotWithShape="1">
          <a:blip r:embed="rId3">
            <a:alphaModFix/>
          </a:blip>
          <a:srcRect b="0" l="0" r="0" t="0"/>
          <a:stretch/>
        </p:blipFill>
        <p:spPr>
          <a:xfrm>
            <a:off x="8278214" y="4193330"/>
            <a:ext cx="465863" cy="470319"/>
          </a:xfrm>
          <a:prstGeom prst="rect">
            <a:avLst/>
          </a:prstGeom>
          <a:noFill/>
          <a:ln>
            <a:noFill/>
          </a:ln>
        </p:spPr>
      </p:pic>
      <p:pic>
        <p:nvPicPr>
          <p:cNvPr descr="Imagen que contiene crema, comida, alimentos, postre&#10;&#10;Descripción generada automáticamente" id="162" name="Google Shape;162;p8"/>
          <p:cNvPicPr preferRelativeResize="0"/>
          <p:nvPr/>
        </p:nvPicPr>
        <p:blipFill rotWithShape="1">
          <a:blip r:embed="rId4">
            <a:alphaModFix/>
          </a:blip>
          <a:srcRect b="0" l="0" r="0" t="0"/>
          <a:stretch/>
        </p:blipFill>
        <p:spPr>
          <a:xfrm>
            <a:off x="7577306" y="4310166"/>
            <a:ext cx="526380" cy="532291"/>
          </a:xfrm>
          <a:prstGeom prst="rect">
            <a:avLst/>
          </a:prstGeom>
          <a:noFill/>
          <a:ln>
            <a:noFill/>
          </a:ln>
        </p:spPr>
      </p:pic>
      <p:pic>
        <p:nvPicPr>
          <p:cNvPr descr="Imagen que contiene crema, papel, rosquilla, tabla&#10;&#10;Descripción generada automáticamente" id="163" name="Google Shape;163;p8"/>
          <p:cNvPicPr preferRelativeResize="0"/>
          <p:nvPr/>
        </p:nvPicPr>
        <p:blipFill rotWithShape="1">
          <a:blip r:embed="rId5">
            <a:alphaModFix/>
          </a:blip>
          <a:srcRect b="0" l="0" r="0" t="0"/>
          <a:stretch/>
        </p:blipFill>
        <p:spPr>
          <a:xfrm>
            <a:off x="6775290" y="4031194"/>
            <a:ext cx="647133" cy="595786"/>
          </a:xfrm>
          <a:prstGeom prst="rect">
            <a:avLst/>
          </a:prstGeom>
          <a:noFill/>
          <a:ln>
            <a:noFill/>
          </a:ln>
        </p:spPr>
      </p:pic>
      <p:grpSp>
        <p:nvGrpSpPr>
          <p:cNvPr id="164" name="Google Shape;164;p8"/>
          <p:cNvGrpSpPr/>
          <p:nvPr/>
        </p:nvGrpSpPr>
        <p:grpSpPr>
          <a:xfrm>
            <a:off x="7190179" y="94"/>
            <a:ext cx="1553887" cy="2252874"/>
            <a:chOff x="531948" y="-845"/>
            <a:chExt cx="4572947" cy="6637815"/>
          </a:xfrm>
        </p:grpSpPr>
        <p:sp>
          <p:nvSpPr>
            <p:cNvPr id="165" name="Google Shape;165;p8"/>
            <p:cNvSpPr/>
            <p:nvPr/>
          </p:nvSpPr>
          <p:spPr>
            <a:xfrm rot="10800000">
              <a:off x="2561482" y="2440555"/>
              <a:ext cx="484500" cy="308700"/>
            </a:xfrm>
            <a:prstGeom prst="pie">
              <a:avLst>
                <a:gd fmla="val 0" name="adj1"/>
                <a:gd fmla="val 10709559" name="adj2"/>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66" name="Google Shape;166;p8"/>
            <p:cNvSpPr/>
            <p:nvPr/>
          </p:nvSpPr>
          <p:spPr>
            <a:xfrm rot="5400000">
              <a:off x="2715213" y="2332185"/>
              <a:ext cx="152400" cy="705900"/>
            </a:xfrm>
            <a:prstGeom prst="roundRect">
              <a:avLst>
                <a:gd fmla="val 50000" name="adj"/>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67" name="Google Shape;167;p8"/>
            <p:cNvSpPr/>
            <p:nvPr/>
          </p:nvSpPr>
          <p:spPr>
            <a:xfrm rot="5400000">
              <a:off x="2736704" y="2470257"/>
              <a:ext cx="127200" cy="757800"/>
            </a:xfrm>
            <a:prstGeom prst="roundRect">
              <a:avLst>
                <a:gd fmla="val 50000" name="adj"/>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68" name="Google Shape;168;p8"/>
            <p:cNvSpPr/>
            <p:nvPr/>
          </p:nvSpPr>
          <p:spPr>
            <a:xfrm rot="5400000">
              <a:off x="2737713" y="2622657"/>
              <a:ext cx="127200" cy="757800"/>
            </a:xfrm>
            <a:prstGeom prst="roundRect">
              <a:avLst>
                <a:gd fmla="val 50000" name="adj"/>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169" name="Google Shape;169;p8"/>
            <p:cNvCxnSpPr>
              <a:endCxn id="165" idx="1"/>
            </p:cNvCxnSpPr>
            <p:nvPr/>
          </p:nvCxnSpPr>
          <p:spPr>
            <a:xfrm>
              <a:off x="2803732" y="-845"/>
              <a:ext cx="0" cy="2441400"/>
            </a:xfrm>
            <a:prstGeom prst="straightConnector1">
              <a:avLst/>
            </a:prstGeom>
            <a:noFill/>
            <a:ln cap="flat" cmpd="sng" w="28575">
              <a:solidFill>
                <a:srgbClr val="FFFFFF"/>
              </a:solidFill>
              <a:prstDash val="solid"/>
              <a:miter lim="800000"/>
              <a:headEnd len="sm" w="sm" type="none"/>
              <a:tailEnd len="sm" w="sm" type="none"/>
            </a:ln>
          </p:spPr>
        </p:cxnSp>
        <p:cxnSp>
          <p:nvCxnSpPr>
            <p:cNvPr id="170" name="Google Shape;170;p8"/>
            <p:cNvCxnSpPr/>
            <p:nvPr/>
          </p:nvCxnSpPr>
          <p:spPr>
            <a:xfrm rot="10800000">
              <a:off x="4425736" y="4246005"/>
              <a:ext cx="568200" cy="0"/>
            </a:xfrm>
            <a:prstGeom prst="straightConnector1">
              <a:avLst/>
            </a:prstGeom>
            <a:noFill/>
            <a:ln cap="rnd" cmpd="sng" w="28575">
              <a:solidFill>
                <a:srgbClr val="FFFFFF"/>
              </a:solidFill>
              <a:prstDash val="solid"/>
              <a:bevel/>
              <a:headEnd len="sm" w="sm" type="none"/>
              <a:tailEnd len="sm" w="sm" type="none"/>
            </a:ln>
          </p:spPr>
        </p:cxnSp>
        <p:cxnSp>
          <p:nvCxnSpPr>
            <p:cNvPr id="171" name="Google Shape;171;p8"/>
            <p:cNvCxnSpPr/>
            <p:nvPr/>
          </p:nvCxnSpPr>
          <p:spPr>
            <a:xfrm rot="10800000">
              <a:off x="4432895" y="4725304"/>
              <a:ext cx="672000" cy="173700"/>
            </a:xfrm>
            <a:prstGeom prst="straightConnector1">
              <a:avLst/>
            </a:prstGeom>
            <a:noFill/>
            <a:ln cap="rnd" cmpd="sng" w="28575">
              <a:solidFill>
                <a:srgbClr val="FFFFFF"/>
              </a:solidFill>
              <a:prstDash val="solid"/>
              <a:bevel/>
              <a:headEnd len="sm" w="sm" type="none"/>
              <a:tailEnd len="sm" w="sm" type="none"/>
            </a:ln>
          </p:spPr>
        </p:cxnSp>
        <p:cxnSp>
          <p:nvCxnSpPr>
            <p:cNvPr id="172" name="Google Shape;172;p8"/>
            <p:cNvCxnSpPr/>
            <p:nvPr/>
          </p:nvCxnSpPr>
          <p:spPr>
            <a:xfrm rot="10800000">
              <a:off x="4196570" y="5232070"/>
              <a:ext cx="720600" cy="490500"/>
            </a:xfrm>
            <a:prstGeom prst="straightConnector1">
              <a:avLst/>
            </a:prstGeom>
            <a:noFill/>
            <a:ln cap="rnd" cmpd="sng" w="28575">
              <a:solidFill>
                <a:srgbClr val="FFFFFF"/>
              </a:solidFill>
              <a:prstDash val="solid"/>
              <a:bevel/>
              <a:headEnd len="sm" w="sm" type="none"/>
              <a:tailEnd len="sm" w="sm" type="none"/>
            </a:ln>
          </p:spPr>
        </p:cxnSp>
        <p:cxnSp>
          <p:nvCxnSpPr>
            <p:cNvPr id="173" name="Google Shape;173;p8"/>
            <p:cNvCxnSpPr/>
            <p:nvPr/>
          </p:nvCxnSpPr>
          <p:spPr>
            <a:xfrm rot="10800000">
              <a:off x="3817130" y="5635812"/>
              <a:ext cx="518700" cy="831600"/>
            </a:xfrm>
            <a:prstGeom prst="straightConnector1">
              <a:avLst/>
            </a:prstGeom>
            <a:noFill/>
            <a:ln cap="rnd" cmpd="sng" w="28575">
              <a:solidFill>
                <a:srgbClr val="FFFFFF"/>
              </a:solidFill>
              <a:prstDash val="solid"/>
              <a:bevel/>
              <a:headEnd len="sm" w="sm" type="none"/>
              <a:tailEnd len="sm" w="sm" type="none"/>
            </a:ln>
          </p:spPr>
        </p:cxnSp>
        <p:cxnSp>
          <p:nvCxnSpPr>
            <p:cNvPr id="174" name="Google Shape;174;p8"/>
            <p:cNvCxnSpPr/>
            <p:nvPr/>
          </p:nvCxnSpPr>
          <p:spPr>
            <a:xfrm rot="10800000">
              <a:off x="2891624" y="6036370"/>
              <a:ext cx="0" cy="600600"/>
            </a:xfrm>
            <a:prstGeom prst="straightConnector1">
              <a:avLst/>
            </a:prstGeom>
            <a:noFill/>
            <a:ln cap="rnd" cmpd="sng" w="28575">
              <a:solidFill>
                <a:srgbClr val="FFFFFF"/>
              </a:solidFill>
              <a:prstDash val="solid"/>
              <a:bevel/>
              <a:headEnd len="sm" w="sm" type="none"/>
              <a:tailEnd len="sm" w="sm" type="none"/>
            </a:ln>
          </p:spPr>
        </p:cxnSp>
        <p:cxnSp>
          <p:nvCxnSpPr>
            <p:cNvPr id="175" name="Google Shape;175;p8"/>
            <p:cNvCxnSpPr/>
            <p:nvPr/>
          </p:nvCxnSpPr>
          <p:spPr>
            <a:xfrm rot="10800000">
              <a:off x="3371132" y="5983023"/>
              <a:ext cx="159300" cy="496500"/>
            </a:xfrm>
            <a:prstGeom prst="straightConnector1">
              <a:avLst/>
            </a:prstGeom>
            <a:noFill/>
            <a:ln cap="rnd" cmpd="sng" w="28575">
              <a:solidFill>
                <a:srgbClr val="FFFFFF"/>
              </a:solidFill>
              <a:prstDash val="solid"/>
              <a:bevel/>
              <a:headEnd len="sm" w="sm" type="none"/>
              <a:tailEnd len="sm" w="sm" type="none"/>
            </a:ln>
          </p:spPr>
        </p:cxnSp>
        <p:grpSp>
          <p:nvGrpSpPr>
            <p:cNvPr id="176" name="Google Shape;176;p8"/>
            <p:cNvGrpSpPr/>
            <p:nvPr/>
          </p:nvGrpSpPr>
          <p:grpSpPr>
            <a:xfrm flipH="1">
              <a:off x="531948" y="4192514"/>
              <a:ext cx="1733763" cy="2233518"/>
              <a:chOff x="3523532" y="4398405"/>
              <a:chExt cx="1733763" cy="2233518"/>
            </a:xfrm>
          </p:grpSpPr>
          <p:cxnSp>
            <p:nvCxnSpPr>
              <p:cNvPr id="177" name="Google Shape;177;p8"/>
              <p:cNvCxnSpPr/>
              <p:nvPr/>
            </p:nvCxnSpPr>
            <p:spPr>
              <a:xfrm rot="10800000">
                <a:off x="4578136" y="4398405"/>
                <a:ext cx="568200" cy="0"/>
              </a:xfrm>
              <a:prstGeom prst="straightConnector1">
                <a:avLst/>
              </a:prstGeom>
              <a:noFill/>
              <a:ln cap="rnd" cmpd="sng" w="28575">
                <a:solidFill>
                  <a:srgbClr val="FFFFFF"/>
                </a:solidFill>
                <a:prstDash val="solid"/>
                <a:bevel/>
                <a:headEnd len="sm" w="sm" type="none"/>
                <a:tailEnd len="sm" w="sm" type="none"/>
              </a:ln>
            </p:spPr>
          </p:cxnSp>
          <p:cxnSp>
            <p:nvCxnSpPr>
              <p:cNvPr id="178" name="Google Shape;178;p8"/>
              <p:cNvCxnSpPr/>
              <p:nvPr/>
            </p:nvCxnSpPr>
            <p:spPr>
              <a:xfrm rot="10800000">
                <a:off x="4585295" y="4877704"/>
                <a:ext cx="672000" cy="173700"/>
              </a:xfrm>
              <a:prstGeom prst="straightConnector1">
                <a:avLst/>
              </a:prstGeom>
              <a:noFill/>
              <a:ln cap="rnd" cmpd="sng" w="28575">
                <a:solidFill>
                  <a:srgbClr val="FFFFFF"/>
                </a:solidFill>
                <a:prstDash val="solid"/>
                <a:bevel/>
                <a:headEnd len="sm" w="sm" type="none"/>
                <a:tailEnd len="sm" w="sm" type="none"/>
              </a:ln>
            </p:spPr>
          </p:cxnSp>
          <p:cxnSp>
            <p:nvCxnSpPr>
              <p:cNvPr id="179" name="Google Shape;179;p8"/>
              <p:cNvCxnSpPr/>
              <p:nvPr/>
            </p:nvCxnSpPr>
            <p:spPr>
              <a:xfrm rot="10800000">
                <a:off x="4348970" y="5384470"/>
                <a:ext cx="720600" cy="490500"/>
              </a:xfrm>
              <a:prstGeom prst="straightConnector1">
                <a:avLst/>
              </a:prstGeom>
              <a:noFill/>
              <a:ln cap="rnd" cmpd="sng" w="28575">
                <a:solidFill>
                  <a:srgbClr val="FFFFFF"/>
                </a:solidFill>
                <a:prstDash val="solid"/>
                <a:bevel/>
                <a:headEnd len="sm" w="sm" type="none"/>
                <a:tailEnd len="sm" w="sm" type="none"/>
              </a:ln>
            </p:spPr>
          </p:cxnSp>
          <p:cxnSp>
            <p:nvCxnSpPr>
              <p:cNvPr id="180" name="Google Shape;180;p8"/>
              <p:cNvCxnSpPr/>
              <p:nvPr/>
            </p:nvCxnSpPr>
            <p:spPr>
              <a:xfrm rot="10800000">
                <a:off x="3969530" y="5788212"/>
                <a:ext cx="518700" cy="831600"/>
              </a:xfrm>
              <a:prstGeom prst="straightConnector1">
                <a:avLst/>
              </a:prstGeom>
              <a:noFill/>
              <a:ln cap="rnd" cmpd="sng" w="28575">
                <a:solidFill>
                  <a:srgbClr val="FFFFFF"/>
                </a:solidFill>
                <a:prstDash val="solid"/>
                <a:bevel/>
                <a:headEnd len="sm" w="sm" type="none"/>
                <a:tailEnd len="sm" w="sm" type="none"/>
              </a:ln>
            </p:spPr>
          </p:cxnSp>
          <p:cxnSp>
            <p:nvCxnSpPr>
              <p:cNvPr id="181" name="Google Shape;181;p8"/>
              <p:cNvCxnSpPr/>
              <p:nvPr/>
            </p:nvCxnSpPr>
            <p:spPr>
              <a:xfrm rot="10800000">
                <a:off x="3523532" y="6135423"/>
                <a:ext cx="159300" cy="496500"/>
              </a:xfrm>
              <a:prstGeom prst="straightConnector1">
                <a:avLst/>
              </a:prstGeom>
              <a:noFill/>
              <a:ln cap="rnd" cmpd="sng" w="28575">
                <a:solidFill>
                  <a:srgbClr val="FFFFFF"/>
                </a:solidFill>
                <a:prstDash val="solid"/>
                <a:bevel/>
                <a:headEnd len="sm" w="sm" type="none"/>
                <a:tailEnd len="sm" w="sm" type="none"/>
              </a:ln>
            </p:spPr>
          </p:cxnSp>
        </p:grpSp>
        <p:sp>
          <p:nvSpPr>
            <p:cNvPr id="182" name="Google Shape;182;p8"/>
            <p:cNvSpPr/>
            <p:nvPr/>
          </p:nvSpPr>
          <p:spPr>
            <a:xfrm flipH="1">
              <a:off x="1874549" y="2910035"/>
              <a:ext cx="1860053" cy="2645483"/>
            </a:xfrm>
            <a:custGeom>
              <a:rect b="b" l="l" r="r" t="t"/>
              <a:pathLst>
                <a:path extrusionOk="0" h="3699976" w="2592408">
                  <a:moveTo>
                    <a:pt x="1352353" y="0"/>
                  </a:moveTo>
                  <a:lnTo>
                    <a:pt x="789069" y="0"/>
                  </a:lnTo>
                  <a:cubicBezTo>
                    <a:pt x="795886" y="455487"/>
                    <a:pt x="911250" y="658967"/>
                    <a:pt x="405256" y="1308708"/>
                  </a:cubicBezTo>
                  <a:cubicBezTo>
                    <a:pt x="135947" y="1654525"/>
                    <a:pt x="0" y="1918807"/>
                    <a:pt x="0" y="2309730"/>
                  </a:cubicBezTo>
                  <a:cubicBezTo>
                    <a:pt x="0" y="2996901"/>
                    <a:pt x="478530" y="3569718"/>
                    <a:pt x="1113237" y="3698371"/>
                  </a:cubicBezTo>
                  <a:lnTo>
                    <a:pt x="1479172" y="3699976"/>
                  </a:lnTo>
                  <a:cubicBezTo>
                    <a:pt x="2113879" y="3571323"/>
                    <a:pt x="2592408" y="2998506"/>
                    <a:pt x="2592408" y="2311335"/>
                  </a:cubicBezTo>
                  <a:cubicBezTo>
                    <a:pt x="2592408" y="1920412"/>
                    <a:pt x="2456461" y="1656130"/>
                    <a:pt x="2187152" y="1310313"/>
                  </a:cubicBezTo>
                  <a:cubicBezTo>
                    <a:pt x="1681158" y="660572"/>
                    <a:pt x="1796522" y="457092"/>
                    <a:pt x="1803339" y="1605"/>
                  </a:cubicBezTo>
                  <a:lnTo>
                    <a:pt x="1352353" y="1605"/>
                  </a:lnTo>
                  <a:lnTo>
                    <a:pt x="1352353" y="0"/>
                  </a:lnTo>
                  <a:close/>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83" name="Google Shape;183;p8"/>
            <p:cNvSpPr/>
            <p:nvPr/>
          </p:nvSpPr>
          <p:spPr>
            <a:xfrm>
              <a:off x="2454102" y="3046396"/>
              <a:ext cx="629986" cy="1331895"/>
            </a:xfrm>
            <a:custGeom>
              <a:rect b="b" l="l" r="r" t="t"/>
              <a:pathLst>
                <a:path extrusionOk="0" h="1443789" w="659671">
                  <a:moveTo>
                    <a:pt x="289098" y="24063"/>
                  </a:moveTo>
                  <a:cubicBezTo>
                    <a:pt x="289856" y="30634"/>
                    <a:pt x="292307" y="36897"/>
                    <a:pt x="293911" y="43314"/>
                  </a:cubicBezTo>
                  <a:cubicBezTo>
                    <a:pt x="295515" y="64169"/>
                    <a:pt x="296709" y="85059"/>
                    <a:pt x="298724" y="105878"/>
                  </a:cubicBezTo>
                  <a:cubicBezTo>
                    <a:pt x="301523" y="134796"/>
                    <a:pt x="305795" y="163564"/>
                    <a:pt x="308349" y="192505"/>
                  </a:cubicBezTo>
                  <a:cubicBezTo>
                    <a:pt x="317594" y="297283"/>
                    <a:pt x="306872" y="238051"/>
                    <a:pt x="317974" y="293570"/>
                  </a:cubicBezTo>
                  <a:lnTo>
                    <a:pt x="327599" y="399448"/>
                  </a:lnTo>
                  <a:lnTo>
                    <a:pt x="332412" y="452387"/>
                  </a:lnTo>
                  <a:cubicBezTo>
                    <a:pt x="330808" y="547036"/>
                    <a:pt x="331284" y="641743"/>
                    <a:pt x="327599" y="736333"/>
                  </a:cubicBezTo>
                  <a:cubicBezTo>
                    <a:pt x="326468" y="765364"/>
                    <a:pt x="321578" y="794131"/>
                    <a:pt x="317974" y="822960"/>
                  </a:cubicBezTo>
                  <a:cubicBezTo>
                    <a:pt x="312153" y="869533"/>
                    <a:pt x="305415" y="943073"/>
                    <a:pt x="289098" y="986589"/>
                  </a:cubicBezTo>
                  <a:cubicBezTo>
                    <a:pt x="278930" y="1013705"/>
                    <a:pt x="272431" y="1032838"/>
                    <a:pt x="260223" y="1058779"/>
                  </a:cubicBezTo>
                  <a:cubicBezTo>
                    <a:pt x="252586" y="1075007"/>
                    <a:pt x="246108" y="1091981"/>
                    <a:pt x="236159" y="1106905"/>
                  </a:cubicBezTo>
                  <a:cubicBezTo>
                    <a:pt x="232951" y="1111718"/>
                    <a:pt x="229343" y="1116287"/>
                    <a:pt x="226534" y="1121343"/>
                  </a:cubicBezTo>
                  <a:cubicBezTo>
                    <a:pt x="221308" y="1130750"/>
                    <a:pt x="217915" y="1141167"/>
                    <a:pt x="212096" y="1150219"/>
                  </a:cubicBezTo>
                  <a:cubicBezTo>
                    <a:pt x="203421" y="1163713"/>
                    <a:pt x="196055" y="1179095"/>
                    <a:pt x="183221" y="1188720"/>
                  </a:cubicBezTo>
                  <a:cubicBezTo>
                    <a:pt x="176804" y="1193533"/>
                    <a:pt x="170644" y="1198709"/>
                    <a:pt x="163970" y="1203158"/>
                  </a:cubicBezTo>
                  <a:cubicBezTo>
                    <a:pt x="145838" y="1215246"/>
                    <a:pt x="139007" y="1218046"/>
                    <a:pt x="120656" y="1227221"/>
                  </a:cubicBezTo>
                  <a:cubicBezTo>
                    <a:pt x="98362" y="1221648"/>
                    <a:pt x="83622" y="1222549"/>
                    <a:pt x="67717" y="1207970"/>
                  </a:cubicBezTo>
                  <a:cubicBezTo>
                    <a:pt x="52666" y="1194173"/>
                    <a:pt x="24404" y="1164657"/>
                    <a:pt x="24404" y="1164657"/>
                  </a:cubicBezTo>
                  <a:cubicBezTo>
                    <a:pt x="19591" y="1153427"/>
                    <a:pt x="13075" y="1142783"/>
                    <a:pt x="9966" y="1130968"/>
                  </a:cubicBezTo>
                  <a:cubicBezTo>
                    <a:pt x="-4030" y="1077784"/>
                    <a:pt x="-973" y="1048585"/>
                    <a:pt x="5153" y="991402"/>
                  </a:cubicBezTo>
                  <a:cubicBezTo>
                    <a:pt x="7064" y="973568"/>
                    <a:pt x="10214" y="955808"/>
                    <a:pt x="14778" y="938463"/>
                  </a:cubicBezTo>
                  <a:cubicBezTo>
                    <a:pt x="25642" y="897179"/>
                    <a:pt x="30073" y="903061"/>
                    <a:pt x="48467" y="866274"/>
                  </a:cubicBezTo>
                  <a:cubicBezTo>
                    <a:pt x="52985" y="857239"/>
                    <a:pt x="64926" y="825164"/>
                    <a:pt x="72530" y="813335"/>
                  </a:cubicBezTo>
                  <a:cubicBezTo>
                    <a:pt x="83119" y="796863"/>
                    <a:pt x="97460" y="782722"/>
                    <a:pt x="106218" y="765208"/>
                  </a:cubicBezTo>
                  <a:cubicBezTo>
                    <a:pt x="118320" y="741007"/>
                    <a:pt x="124647" y="726366"/>
                    <a:pt x="144719" y="702644"/>
                  </a:cubicBezTo>
                  <a:cubicBezTo>
                    <a:pt x="151354" y="694802"/>
                    <a:pt x="160424" y="689364"/>
                    <a:pt x="168783" y="683394"/>
                  </a:cubicBezTo>
                  <a:cubicBezTo>
                    <a:pt x="199150" y="661703"/>
                    <a:pt x="218095" y="646299"/>
                    <a:pt x="255410" y="640080"/>
                  </a:cubicBezTo>
                  <a:lnTo>
                    <a:pt x="313162" y="630455"/>
                  </a:lnTo>
                  <a:cubicBezTo>
                    <a:pt x="322787" y="632059"/>
                    <a:pt x="332512" y="633150"/>
                    <a:pt x="342037" y="635267"/>
                  </a:cubicBezTo>
                  <a:cubicBezTo>
                    <a:pt x="346989" y="636367"/>
                    <a:pt x="351500" y="639085"/>
                    <a:pt x="356475" y="640080"/>
                  </a:cubicBezTo>
                  <a:cubicBezTo>
                    <a:pt x="367598" y="642305"/>
                    <a:pt x="378934" y="643289"/>
                    <a:pt x="390164" y="644893"/>
                  </a:cubicBezTo>
                  <a:cubicBezTo>
                    <a:pt x="410123" y="658199"/>
                    <a:pt x="405816" y="656189"/>
                    <a:pt x="433477" y="668956"/>
                  </a:cubicBezTo>
                  <a:cubicBezTo>
                    <a:pt x="444570" y="674076"/>
                    <a:pt x="456613" y="677238"/>
                    <a:pt x="467166" y="683394"/>
                  </a:cubicBezTo>
                  <a:cubicBezTo>
                    <a:pt x="476039" y="688570"/>
                    <a:pt x="482922" y="696602"/>
                    <a:pt x="491229" y="702644"/>
                  </a:cubicBezTo>
                  <a:cubicBezTo>
                    <a:pt x="500585" y="709448"/>
                    <a:pt x="511925" y="713715"/>
                    <a:pt x="520105" y="721895"/>
                  </a:cubicBezTo>
                  <a:cubicBezTo>
                    <a:pt x="543502" y="745292"/>
                    <a:pt x="569166" y="778758"/>
                    <a:pt x="587482" y="808522"/>
                  </a:cubicBezTo>
                  <a:cubicBezTo>
                    <a:pt x="594260" y="819537"/>
                    <a:pt x="600078" y="831120"/>
                    <a:pt x="606732" y="842210"/>
                  </a:cubicBezTo>
                  <a:cubicBezTo>
                    <a:pt x="620560" y="865257"/>
                    <a:pt x="619516" y="854621"/>
                    <a:pt x="630795" y="890337"/>
                  </a:cubicBezTo>
                  <a:cubicBezTo>
                    <a:pt x="633627" y="899303"/>
                    <a:pt x="652254" y="975775"/>
                    <a:pt x="654858" y="991402"/>
                  </a:cubicBezTo>
                  <a:cubicBezTo>
                    <a:pt x="657246" y="1005731"/>
                    <a:pt x="658067" y="1020278"/>
                    <a:pt x="659671" y="1034716"/>
                  </a:cubicBezTo>
                  <a:cubicBezTo>
                    <a:pt x="658067" y="1079634"/>
                    <a:pt x="657783" y="1124618"/>
                    <a:pt x="654858" y="1169469"/>
                  </a:cubicBezTo>
                  <a:cubicBezTo>
                    <a:pt x="652967" y="1198461"/>
                    <a:pt x="649651" y="1227381"/>
                    <a:pt x="645233" y="1256097"/>
                  </a:cubicBezTo>
                  <a:cubicBezTo>
                    <a:pt x="643222" y="1269172"/>
                    <a:pt x="639242" y="1281878"/>
                    <a:pt x="635608" y="1294598"/>
                  </a:cubicBezTo>
                  <a:cubicBezTo>
                    <a:pt x="630017" y="1314167"/>
                    <a:pt x="620470" y="1339312"/>
                    <a:pt x="611545" y="1357162"/>
                  </a:cubicBezTo>
                  <a:cubicBezTo>
                    <a:pt x="607362" y="1365528"/>
                    <a:pt x="602296" y="1373442"/>
                    <a:pt x="597107" y="1381225"/>
                  </a:cubicBezTo>
                  <a:cubicBezTo>
                    <a:pt x="592658" y="1387899"/>
                    <a:pt x="587889" y="1394386"/>
                    <a:pt x="582669" y="1400476"/>
                  </a:cubicBezTo>
                  <a:cubicBezTo>
                    <a:pt x="571178" y="1413882"/>
                    <a:pt x="544269" y="1435453"/>
                    <a:pt x="534543" y="1443789"/>
                  </a:cubicBezTo>
                  <a:cubicBezTo>
                    <a:pt x="524918" y="1442185"/>
                    <a:pt x="514838" y="1442312"/>
                    <a:pt x="505667" y="1438977"/>
                  </a:cubicBezTo>
                  <a:cubicBezTo>
                    <a:pt x="496876" y="1435780"/>
                    <a:pt x="489970" y="1428722"/>
                    <a:pt x="481604" y="1424539"/>
                  </a:cubicBezTo>
                  <a:cubicBezTo>
                    <a:pt x="477067" y="1422270"/>
                    <a:pt x="471979" y="1421330"/>
                    <a:pt x="467166" y="1419726"/>
                  </a:cubicBezTo>
                  <a:cubicBezTo>
                    <a:pt x="462353" y="1397267"/>
                    <a:pt x="453047" y="1375316"/>
                    <a:pt x="452728" y="1352349"/>
                  </a:cubicBezTo>
                  <a:cubicBezTo>
                    <a:pt x="451124" y="1236846"/>
                    <a:pt x="451152" y="1121309"/>
                    <a:pt x="447915" y="1005840"/>
                  </a:cubicBezTo>
                  <a:cubicBezTo>
                    <a:pt x="443801" y="859119"/>
                    <a:pt x="448451" y="888198"/>
                    <a:pt x="433477" y="813335"/>
                  </a:cubicBezTo>
                  <a:cubicBezTo>
                    <a:pt x="420666" y="595514"/>
                    <a:pt x="438113" y="835935"/>
                    <a:pt x="419039" y="678581"/>
                  </a:cubicBezTo>
                  <a:cubicBezTo>
                    <a:pt x="414775" y="643400"/>
                    <a:pt x="412722" y="607986"/>
                    <a:pt x="409414" y="572703"/>
                  </a:cubicBezTo>
                  <a:cubicBezTo>
                    <a:pt x="407909" y="556651"/>
                    <a:pt x="404602" y="524577"/>
                    <a:pt x="404602" y="524577"/>
                  </a:cubicBezTo>
                  <a:cubicBezTo>
                    <a:pt x="401393" y="460409"/>
                    <a:pt x="397269" y="396280"/>
                    <a:pt x="394976" y="332072"/>
                  </a:cubicBezTo>
                  <a:cubicBezTo>
                    <a:pt x="393372" y="287154"/>
                    <a:pt x="392590" y="242199"/>
                    <a:pt x="390164" y="197318"/>
                  </a:cubicBezTo>
                  <a:cubicBezTo>
                    <a:pt x="389380" y="182812"/>
                    <a:pt x="386465" y="168488"/>
                    <a:pt x="385351" y="154004"/>
                  </a:cubicBezTo>
                  <a:cubicBezTo>
                    <a:pt x="383256" y="126766"/>
                    <a:pt x="382807" y="99413"/>
                    <a:pt x="380538" y="72189"/>
                  </a:cubicBezTo>
                  <a:cubicBezTo>
                    <a:pt x="379596" y="60885"/>
                    <a:pt x="377225" y="49745"/>
                    <a:pt x="375726" y="38501"/>
                  </a:cubicBezTo>
                  <a:cubicBezTo>
                    <a:pt x="374017" y="25681"/>
                    <a:pt x="372200" y="12869"/>
                    <a:pt x="370913" y="0"/>
                  </a:cubicBez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column text 1">
  <p:cSld name="ONE_COLUMN_TEXT_2">
    <p:spTree>
      <p:nvGrpSpPr>
        <p:cNvPr id="184" name="Shape 184"/>
        <p:cNvGrpSpPr/>
        <p:nvPr/>
      </p:nvGrpSpPr>
      <p:grpSpPr>
        <a:xfrm>
          <a:off x="0" y="0"/>
          <a:ext cx="0" cy="0"/>
          <a:chOff x="0" y="0"/>
          <a:chExt cx="0" cy="0"/>
        </a:xfrm>
      </p:grpSpPr>
      <p:sp>
        <p:nvSpPr>
          <p:cNvPr id="185" name="Google Shape;185;p9"/>
          <p:cNvSpPr txBox="1"/>
          <p:nvPr>
            <p:ph type="title"/>
          </p:nvPr>
        </p:nvSpPr>
        <p:spPr>
          <a:xfrm>
            <a:off x="311700" y="555600"/>
            <a:ext cx="71406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86" name="Google Shape;186;p9"/>
          <p:cNvSpPr txBox="1"/>
          <p:nvPr>
            <p:ph idx="1" type="body"/>
          </p:nvPr>
        </p:nvSpPr>
        <p:spPr>
          <a:xfrm>
            <a:off x="311700" y="1389600"/>
            <a:ext cx="4916400" cy="3179400"/>
          </a:xfrm>
          <a:prstGeom prst="rect">
            <a:avLst/>
          </a:prstGeom>
        </p:spPr>
        <p:txBody>
          <a:bodyPr anchorCtr="0" anchor="t" bIns="91425" lIns="91425" spcFirstLastPara="1" rIns="91425" wrap="square" tIns="91425">
            <a:noAutofit/>
          </a:bodyPr>
          <a:lstStyle>
            <a:lvl1pPr indent="-355600" lvl="0" marL="457200" rtl="0">
              <a:spcBef>
                <a:spcPts val="0"/>
              </a:spcBef>
              <a:spcAft>
                <a:spcPts val="0"/>
              </a:spcAft>
              <a:buSzPts val="2000"/>
              <a:buChar char="💡"/>
              <a:defRPr/>
            </a:lvl1pPr>
            <a:lvl2pPr indent="-355600" lvl="1" marL="914400" rtl="0">
              <a:spcBef>
                <a:spcPts val="1600"/>
              </a:spcBef>
              <a:spcAft>
                <a:spcPts val="0"/>
              </a:spcAft>
              <a:buSzPts val="2000"/>
              <a:buChar char="💡"/>
              <a:defRPr/>
            </a:lvl2pPr>
            <a:lvl3pPr indent="-355600" lvl="2" marL="1371600" rtl="0">
              <a:spcBef>
                <a:spcPts val="1600"/>
              </a:spcBef>
              <a:spcAft>
                <a:spcPts val="0"/>
              </a:spcAft>
              <a:buSzPts val="2000"/>
              <a:buChar char="💡"/>
              <a:defRPr/>
            </a:lvl3pPr>
            <a:lvl4pPr indent="-355600" lvl="3" marL="1828800" rtl="0">
              <a:spcBef>
                <a:spcPts val="1600"/>
              </a:spcBef>
              <a:spcAft>
                <a:spcPts val="0"/>
              </a:spcAft>
              <a:buSzPts val="2000"/>
              <a:buChar char="💡"/>
              <a:defRPr/>
            </a:lvl4pPr>
            <a:lvl5pPr indent="-355600" lvl="4" marL="2286000" rtl="0">
              <a:spcBef>
                <a:spcPts val="1600"/>
              </a:spcBef>
              <a:spcAft>
                <a:spcPts val="0"/>
              </a:spcAft>
              <a:buSzPts val="2000"/>
              <a:buChar char="💡"/>
              <a:defRPr/>
            </a:lvl5pPr>
            <a:lvl6pPr indent="-355600" lvl="5" marL="2743200" rtl="0">
              <a:spcBef>
                <a:spcPts val="1600"/>
              </a:spcBef>
              <a:spcAft>
                <a:spcPts val="0"/>
              </a:spcAft>
              <a:buSzPts val="2000"/>
              <a:buChar char="💡"/>
              <a:defRPr/>
            </a:lvl6pPr>
            <a:lvl7pPr indent="-355600" lvl="6" marL="3200400" rtl="0">
              <a:spcBef>
                <a:spcPts val="1600"/>
              </a:spcBef>
              <a:spcAft>
                <a:spcPts val="0"/>
              </a:spcAft>
              <a:buSzPts val="2000"/>
              <a:buChar char="💡"/>
              <a:defRPr/>
            </a:lvl7pPr>
            <a:lvl8pPr indent="-355600" lvl="7" marL="3657600" rtl="0">
              <a:spcBef>
                <a:spcPts val="1600"/>
              </a:spcBef>
              <a:spcAft>
                <a:spcPts val="0"/>
              </a:spcAft>
              <a:buSzPts val="2000"/>
              <a:buChar char="💡"/>
              <a:defRPr/>
            </a:lvl8pPr>
            <a:lvl9pPr indent="-355600" lvl="8" marL="4114800" rtl="0">
              <a:spcBef>
                <a:spcPts val="1600"/>
              </a:spcBef>
              <a:spcAft>
                <a:spcPts val="1600"/>
              </a:spcAft>
              <a:buSzPts val="2000"/>
              <a:buChar char="💡"/>
              <a:defRPr/>
            </a:lvl9pPr>
          </a:lstStyle>
          <a:p/>
        </p:txBody>
      </p:sp>
      <p:sp>
        <p:nvSpPr>
          <p:cNvPr id="187" name="Google Shape;187;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88" name="Google Shape;188;p9"/>
          <p:cNvSpPr/>
          <p:nvPr/>
        </p:nvSpPr>
        <p:spPr>
          <a:xfrm rot="10800000">
            <a:off x="1722418" y="510692"/>
            <a:ext cx="156600" cy="99000"/>
          </a:xfrm>
          <a:prstGeom prst="pie">
            <a:avLst>
              <a:gd fmla="val 0" name="adj1"/>
              <a:gd fmla="val 10709559" name="adj2"/>
            </a:avLst>
          </a:prstGeom>
          <a:noFill/>
          <a:ln cap="flat" cmpd="sng" w="1905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89" name="Google Shape;189;p9"/>
          <p:cNvSpPr/>
          <p:nvPr/>
        </p:nvSpPr>
        <p:spPr>
          <a:xfrm rot="5400000">
            <a:off x="1771949" y="474932"/>
            <a:ext cx="49500" cy="228300"/>
          </a:xfrm>
          <a:prstGeom prst="roundRect">
            <a:avLst>
              <a:gd fmla="val 50000" name="adj"/>
            </a:avLst>
          </a:prstGeom>
          <a:noFill/>
          <a:ln cap="flat" cmpd="sng" w="1905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90" name="Google Shape;190;p9"/>
          <p:cNvSpPr/>
          <p:nvPr/>
        </p:nvSpPr>
        <p:spPr>
          <a:xfrm rot="5400000">
            <a:off x="1779022" y="519727"/>
            <a:ext cx="41400" cy="244800"/>
          </a:xfrm>
          <a:prstGeom prst="roundRect">
            <a:avLst>
              <a:gd fmla="val 50000" name="adj"/>
            </a:avLst>
          </a:prstGeom>
          <a:noFill/>
          <a:ln cap="flat" cmpd="sng" w="1905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91" name="Google Shape;191;p9"/>
          <p:cNvSpPr/>
          <p:nvPr/>
        </p:nvSpPr>
        <p:spPr>
          <a:xfrm rot="5400000">
            <a:off x="1779348" y="568991"/>
            <a:ext cx="41400" cy="244800"/>
          </a:xfrm>
          <a:prstGeom prst="roundRect">
            <a:avLst>
              <a:gd fmla="val 50000" name="adj"/>
            </a:avLst>
          </a:prstGeom>
          <a:noFill/>
          <a:ln cap="flat" cmpd="sng" w="1905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192" name="Google Shape;192;p9"/>
          <p:cNvCxnSpPr>
            <a:endCxn id="188" idx="1"/>
          </p:cNvCxnSpPr>
          <p:nvPr/>
        </p:nvCxnSpPr>
        <p:spPr>
          <a:xfrm flipH="1">
            <a:off x="1800718" y="13892"/>
            <a:ext cx="5400" cy="496800"/>
          </a:xfrm>
          <a:prstGeom prst="straightConnector1">
            <a:avLst/>
          </a:prstGeom>
          <a:noFill/>
          <a:ln cap="flat" cmpd="sng" w="19050">
            <a:solidFill>
              <a:srgbClr val="FFFFFF"/>
            </a:solidFill>
            <a:prstDash val="solid"/>
            <a:miter lim="800000"/>
            <a:headEnd len="sm" w="sm" type="none"/>
            <a:tailEnd len="sm" w="sm" type="none"/>
          </a:ln>
        </p:spPr>
      </p:cxnSp>
      <p:cxnSp>
        <p:nvCxnSpPr>
          <p:cNvPr id="193" name="Google Shape;193;p9"/>
          <p:cNvCxnSpPr/>
          <p:nvPr/>
        </p:nvCxnSpPr>
        <p:spPr>
          <a:xfrm rot="10800000">
            <a:off x="2325075" y="1093527"/>
            <a:ext cx="184200" cy="0"/>
          </a:xfrm>
          <a:prstGeom prst="straightConnector1">
            <a:avLst/>
          </a:prstGeom>
          <a:noFill/>
          <a:ln cap="rnd" cmpd="sng" w="19050">
            <a:solidFill>
              <a:srgbClr val="FFFFFF"/>
            </a:solidFill>
            <a:prstDash val="solid"/>
            <a:bevel/>
            <a:headEnd len="sm" w="sm" type="none"/>
            <a:tailEnd len="sm" w="sm" type="none"/>
          </a:ln>
        </p:spPr>
      </p:cxnSp>
      <p:cxnSp>
        <p:nvCxnSpPr>
          <p:cNvPr id="194" name="Google Shape;194;p9"/>
          <p:cNvCxnSpPr/>
          <p:nvPr/>
        </p:nvCxnSpPr>
        <p:spPr>
          <a:xfrm rot="10800000">
            <a:off x="2327975" y="1246714"/>
            <a:ext cx="217200" cy="57900"/>
          </a:xfrm>
          <a:prstGeom prst="straightConnector1">
            <a:avLst/>
          </a:prstGeom>
          <a:noFill/>
          <a:ln cap="rnd" cmpd="sng" w="19050">
            <a:solidFill>
              <a:srgbClr val="FFFFFF"/>
            </a:solidFill>
            <a:prstDash val="solid"/>
            <a:bevel/>
            <a:headEnd len="sm" w="sm" type="none"/>
            <a:tailEnd len="sm" w="sm" type="none"/>
          </a:ln>
        </p:spPr>
      </p:cxnSp>
      <p:cxnSp>
        <p:nvCxnSpPr>
          <p:cNvPr id="195" name="Google Shape;195;p9"/>
          <p:cNvCxnSpPr/>
          <p:nvPr/>
        </p:nvCxnSpPr>
        <p:spPr>
          <a:xfrm rot="10800000">
            <a:off x="2250737" y="1413938"/>
            <a:ext cx="233700" cy="156900"/>
          </a:xfrm>
          <a:prstGeom prst="straightConnector1">
            <a:avLst/>
          </a:prstGeom>
          <a:noFill/>
          <a:ln cap="rnd" cmpd="sng" w="19050">
            <a:solidFill>
              <a:srgbClr val="FFFFFF"/>
            </a:solidFill>
            <a:prstDash val="solid"/>
            <a:bevel/>
            <a:headEnd len="sm" w="sm" type="none"/>
            <a:tailEnd len="sm" w="sm" type="none"/>
          </a:ln>
        </p:spPr>
      </p:cxnSp>
      <p:cxnSp>
        <p:nvCxnSpPr>
          <p:cNvPr id="196" name="Google Shape;196;p9"/>
          <p:cNvCxnSpPr/>
          <p:nvPr/>
        </p:nvCxnSpPr>
        <p:spPr>
          <a:xfrm rot="10800000">
            <a:off x="2128646" y="1541614"/>
            <a:ext cx="167700" cy="270000"/>
          </a:xfrm>
          <a:prstGeom prst="straightConnector1">
            <a:avLst/>
          </a:prstGeom>
          <a:noFill/>
          <a:ln cap="rnd" cmpd="sng" w="19050">
            <a:solidFill>
              <a:srgbClr val="FFFFFF"/>
            </a:solidFill>
            <a:prstDash val="solid"/>
            <a:bevel/>
            <a:headEnd len="sm" w="sm" type="none"/>
            <a:tailEnd len="sm" w="sm" type="none"/>
          </a:ln>
        </p:spPr>
      </p:cxnSp>
      <p:cxnSp>
        <p:nvCxnSpPr>
          <p:cNvPr id="197" name="Google Shape;197;p9"/>
          <p:cNvCxnSpPr/>
          <p:nvPr/>
        </p:nvCxnSpPr>
        <p:spPr>
          <a:xfrm rot="10800000">
            <a:off x="1829076" y="1673525"/>
            <a:ext cx="0" cy="192900"/>
          </a:xfrm>
          <a:prstGeom prst="straightConnector1">
            <a:avLst/>
          </a:prstGeom>
          <a:noFill/>
          <a:ln cap="rnd" cmpd="sng" w="19050">
            <a:solidFill>
              <a:srgbClr val="FFFFFF"/>
            </a:solidFill>
            <a:prstDash val="solid"/>
            <a:bevel/>
            <a:headEnd len="sm" w="sm" type="none"/>
            <a:tailEnd len="sm" w="sm" type="none"/>
          </a:ln>
        </p:spPr>
      </p:cxnSp>
      <p:cxnSp>
        <p:nvCxnSpPr>
          <p:cNvPr id="198" name="Google Shape;198;p9"/>
          <p:cNvCxnSpPr/>
          <p:nvPr/>
        </p:nvCxnSpPr>
        <p:spPr>
          <a:xfrm rot="10800000">
            <a:off x="1983561" y="1655929"/>
            <a:ext cx="52200" cy="159600"/>
          </a:xfrm>
          <a:prstGeom prst="straightConnector1">
            <a:avLst/>
          </a:prstGeom>
          <a:noFill/>
          <a:ln cap="rnd" cmpd="sng" w="19050">
            <a:solidFill>
              <a:srgbClr val="FFFFFF"/>
            </a:solidFill>
            <a:prstDash val="solid"/>
            <a:bevel/>
            <a:headEnd len="sm" w="sm" type="none"/>
            <a:tailEnd len="sm" w="sm" type="none"/>
          </a:ln>
        </p:spPr>
      </p:cxnSp>
      <p:grpSp>
        <p:nvGrpSpPr>
          <p:cNvPr id="199" name="Google Shape;199;p9"/>
          <p:cNvGrpSpPr/>
          <p:nvPr/>
        </p:nvGrpSpPr>
        <p:grpSpPr>
          <a:xfrm flipH="1">
            <a:off x="1065334" y="1075103"/>
            <a:ext cx="561046" cy="721426"/>
            <a:chOff x="3523532" y="4398405"/>
            <a:chExt cx="1733763" cy="2233518"/>
          </a:xfrm>
        </p:grpSpPr>
        <p:cxnSp>
          <p:nvCxnSpPr>
            <p:cNvPr id="200" name="Google Shape;200;p9"/>
            <p:cNvCxnSpPr/>
            <p:nvPr/>
          </p:nvCxnSpPr>
          <p:spPr>
            <a:xfrm rot="10800000">
              <a:off x="4578136" y="4398405"/>
              <a:ext cx="568200" cy="0"/>
            </a:xfrm>
            <a:prstGeom prst="straightConnector1">
              <a:avLst/>
            </a:prstGeom>
            <a:noFill/>
            <a:ln cap="rnd" cmpd="sng" w="19050">
              <a:solidFill>
                <a:srgbClr val="FFFFFF"/>
              </a:solidFill>
              <a:prstDash val="solid"/>
              <a:bevel/>
              <a:headEnd len="sm" w="sm" type="none"/>
              <a:tailEnd len="sm" w="sm" type="none"/>
            </a:ln>
          </p:spPr>
        </p:cxnSp>
        <p:cxnSp>
          <p:nvCxnSpPr>
            <p:cNvPr id="201" name="Google Shape;201;p9"/>
            <p:cNvCxnSpPr/>
            <p:nvPr/>
          </p:nvCxnSpPr>
          <p:spPr>
            <a:xfrm rot="10800000">
              <a:off x="4585295" y="4877704"/>
              <a:ext cx="672000" cy="173700"/>
            </a:xfrm>
            <a:prstGeom prst="straightConnector1">
              <a:avLst/>
            </a:prstGeom>
            <a:noFill/>
            <a:ln cap="rnd" cmpd="sng" w="19050">
              <a:solidFill>
                <a:srgbClr val="FFFFFF"/>
              </a:solidFill>
              <a:prstDash val="solid"/>
              <a:bevel/>
              <a:headEnd len="sm" w="sm" type="none"/>
              <a:tailEnd len="sm" w="sm" type="none"/>
            </a:ln>
          </p:spPr>
        </p:cxnSp>
        <p:cxnSp>
          <p:nvCxnSpPr>
            <p:cNvPr id="202" name="Google Shape;202;p9"/>
            <p:cNvCxnSpPr/>
            <p:nvPr/>
          </p:nvCxnSpPr>
          <p:spPr>
            <a:xfrm rot="10800000">
              <a:off x="4348970" y="5384470"/>
              <a:ext cx="720600" cy="490500"/>
            </a:xfrm>
            <a:prstGeom prst="straightConnector1">
              <a:avLst/>
            </a:prstGeom>
            <a:noFill/>
            <a:ln cap="rnd" cmpd="sng" w="19050">
              <a:solidFill>
                <a:srgbClr val="FFFFFF"/>
              </a:solidFill>
              <a:prstDash val="solid"/>
              <a:bevel/>
              <a:headEnd len="sm" w="sm" type="none"/>
              <a:tailEnd len="sm" w="sm" type="none"/>
            </a:ln>
          </p:spPr>
        </p:cxnSp>
        <p:cxnSp>
          <p:nvCxnSpPr>
            <p:cNvPr id="203" name="Google Shape;203;p9"/>
            <p:cNvCxnSpPr/>
            <p:nvPr/>
          </p:nvCxnSpPr>
          <p:spPr>
            <a:xfrm rot="10800000">
              <a:off x="3969530" y="5788212"/>
              <a:ext cx="518700" cy="831600"/>
            </a:xfrm>
            <a:prstGeom prst="straightConnector1">
              <a:avLst/>
            </a:prstGeom>
            <a:noFill/>
            <a:ln cap="rnd" cmpd="sng" w="19050">
              <a:solidFill>
                <a:srgbClr val="FFFFFF"/>
              </a:solidFill>
              <a:prstDash val="solid"/>
              <a:bevel/>
              <a:headEnd len="sm" w="sm" type="none"/>
              <a:tailEnd len="sm" w="sm" type="none"/>
            </a:ln>
          </p:spPr>
        </p:cxnSp>
        <p:cxnSp>
          <p:nvCxnSpPr>
            <p:cNvPr id="204" name="Google Shape;204;p9"/>
            <p:cNvCxnSpPr/>
            <p:nvPr/>
          </p:nvCxnSpPr>
          <p:spPr>
            <a:xfrm rot="10800000">
              <a:off x="3523532" y="6135423"/>
              <a:ext cx="159300" cy="496500"/>
            </a:xfrm>
            <a:prstGeom prst="straightConnector1">
              <a:avLst/>
            </a:prstGeom>
            <a:noFill/>
            <a:ln cap="rnd" cmpd="sng" w="19050">
              <a:solidFill>
                <a:srgbClr val="FFFFFF"/>
              </a:solidFill>
              <a:prstDash val="solid"/>
              <a:bevel/>
              <a:headEnd len="sm" w="sm" type="none"/>
              <a:tailEnd len="sm" w="sm" type="none"/>
            </a:ln>
          </p:spPr>
        </p:cxnSp>
      </p:grpSp>
      <p:pic>
        <p:nvPicPr>
          <p:cNvPr descr="Imagen que contiene crema, rosquilla, postre, cubierto&#10;&#10;Descripción generada automáticamente" id="205" name="Google Shape;205;p9"/>
          <p:cNvPicPr preferRelativeResize="0"/>
          <p:nvPr/>
        </p:nvPicPr>
        <p:blipFill rotWithShape="1">
          <a:blip r:embed="rId2">
            <a:alphaModFix/>
          </a:blip>
          <a:srcRect b="0" l="0" r="0" t="0"/>
          <a:stretch/>
        </p:blipFill>
        <p:spPr>
          <a:xfrm>
            <a:off x="1352123" y="622665"/>
            <a:ext cx="928548" cy="94044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ONE_COLUMN_TEXT_1">
    <p:spTree>
      <p:nvGrpSpPr>
        <p:cNvPr id="206" name="Shape 206"/>
        <p:cNvGrpSpPr/>
        <p:nvPr/>
      </p:nvGrpSpPr>
      <p:grpSpPr>
        <a:xfrm>
          <a:off x="0" y="0"/>
          <a:ext cx="0" cy="0"/>
          <a:chOff x="0" y="0"/>
          <a:chExt cx="0" cy="0"/>
        </a:xfrm>
      </p:grpSpPr>
      <p:sp>
        <p:nvSpPr>
          <p:cNvPr id="207" name="Google Shape;207;p10"/>
          <p:cNvSpPr txBox="1"/>
          <p:nvPr>
            <p:ph type="title"/>
          </p:nvPr>
        </p:nvSpPr>
        <p:spPr>
          <a:xfrm>
            <a:off x="2597700" y="555600"/>
            <a:ext cx="6204900" cy="7557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800"/>
              <a:buNone/>
              <a:defRPr/>
            </a:lvl1pPr>
            <a:lvl2pPr lvl="1" rtl="0" algn="r">
              <a:spcBef>
                <a:spcPts val="0"/>
              </a:spcBef>
              <a:spcAft>
                <a:spcPts val="0"/>
              </a:spcAft>
              <a:buSzPts val="4800"/>
              <a:buNone/>
              <a:defRPr/>
            </a:lvl2pPr>
            <a:lvl3pPr lvl="2" rtl="0" algn="r">
              <a:spcBef>
                <a:spcPts val="0"/>
              </a:spcBef>
              <a:spcAft>
                <a:spcPts val="0"/>
              </a:spcAft>
              <a:buSzPts val="4800"/>
              <a:buNone/>
              <a:defRPr/>
            </a:lvl3pPr>
            <a:lvl4pPr lvl="3" rtl="0" algn="r">
              <a:spcBef>
                <a:spcPts val="0"/>
              </a:spcBef>
              <a:spcAft>
                <a:spcPts val="0"/>
              </a:spcAft>
              <a:buSzPts val="4800"/>
              <a:buNone/>
              <a:defRPr/>
            </a:lvl4pPr>
            <a:lvl5pPr lvl="4" rtl="0" algn="r">
              <a:spcBef>
                <a:spcPts val="0"/>
              </a:spcBef>
              <a:spcAft>
                <a:spcPts val="0"/>
              </a:spcAft>
              <a:buSzPts val="4800"/>
              <a:buNone/>
              <a:defRPr/>
            </a:lvl5pPr>
            <a:lvl6pPr lvl="5" rtl="0" algn="r">
              <a:spcBef>
                <a:spcPts val="0"/>
              </a:spcBef>
              <a:spcAft>
                <a:spcPts val="0"/>
              </a:spcAft>
              <a:buSzPts val="4800"/>
              <a:buNone/>
              <a:defRPr/>
            </a:lvl6pPr>
            <a:lvl7pPr lvl="6" rtl="0" algn="r">
              <a:spcBef>
                <a:spcPts val="0"/>
              </a:spcBef>
              <a:spcAft>
                <a:spcPts val="0"/>
              </a:spcAft>
              <a:buSzPts val="4800"/>
              <a:buNone/>
              <a:defRPr/>
            </a:lvl7pPr>
            <a:lvl8pPr lvl="7" rtl="0" algn="r">
              <a:spcBef>
                <a:spcPts val="0"/>
              </a:spcBef>
              <a:spcAft>
                <a:spcPts val="0"/>
              </a:spcAft>
              <a:buSzPts val="4800"/>
              <a:buNone/>
              <a:defRPr/>
            </a:lvl8pPr>
            <a:lvl9pPr lvl="8" rtl="0" algn="r">
              <a:spcBef>
                <a:spcPts val="0"/>
              </a:spcBef>
              <a:spcAft>
                <a:spcPts val="0"/>
              </a:spcAft>
              <a:buSzPts val="4800"/>
              <a:buNone/>
              <a:defRPr/>
            </a:lvl9pPr>
          </a:lstStyle>
          <a:p/>
        </p:txBody>
      </p:sp>
      <p:sp>
        <p:nvSpPr>
          <p:cNvPr id="208" name="Google Shape;208;p10"/>
          <p:cNvSpPr txBox="1"/>
          <p:nvPr>
            <p:ph idx="1" type="body"/>
          </p:nvPr>
        </p:nvSpPr>
        <p:spPr>
          <a:xfrm>
            <a:off x="2597700" y="1389600"/>
            <a:ext cx="6204900" cy="3179400"/>
          </a:xfrm>
          <a:prstGeom prst="rect">
            <a:avLst/>
          </a:prstGeom>
        </p:spPr>
        <p:txBody>
          <a:bodyPr anchorCtr="0" anchor="t" bIns="91425" lIns="91425" spcFirstLastPara="1" rIns="91425" wrap="square" tIns="91425">
            <a:noAutofit/>
          </a:bodyPr>
          <a:lstStyle>
            <a:lvl1pPr indent="-355600" lvl="0" marL="457200" rtl="0">
              <a:spcBef>
                <a:spcPts val="0"/>
              </a:spcBef>
              <a:spcAft>
                <a:spcPts val="0"/>
              </a:spcAft>
              <a:buSzPts val="2000"/>
              <a:buChar char="💡"/>
              <a:defRPr/>
            </a:lvl1pPr>
            <a:lvl2pPr indent="-355600" lvl="1" marL="914400" rtl="0">
              <a:spcBef>
                <a:spcPts val="1600"/>
              </a:spcBef>
              <a:spcAft>
                <a:spcPts val="0"/>
              </a:spcAft>
              <a:buSzPts val="2000"/>
              <a:buChar char="💡"/>
              <a:defRPr/>
            </a:lvl2pPr>
            <a:lvl3pPr indent="-355600" lvl="2" marL="1371600" rtl="0">
              <a:spcBef>
                <a:spcPts val="1600"/>
              </a:spcBef>
              <a:spcAft>
                <a:spcPts val="0"/>
              </a:spcAft>
              <a:buSzPts val="2000"/>
              <a:buChar char="💡"/>
              <a:defRPr/>
            </a:lvl3pPr>
            <a:lvl4pPr indent="-355600" lvl="3" marL="1828800" rtl="0">
              <a:spcBef>
                <a:spcPts val="1600"/>
              </a:spcBef>
              <a:spcAft>
                <a:spcPts val="0"/>
              </a:spcAft>
              <a:buSzPts val="2000"/>
              <a:buChar char="💡"/>
              <a:defRPr/>
            </a:lvl4pPr>
            <a:lvl5pPr indent="-355600" lvl="4" marL="2286000" rtl="0">
              <a:spcBef>
                <a:spcPts val="1600"/>
              </a:spcBef>
              <a:spcAft>
                <a:spcPts val="0"/>
              </a:spcAft>
              <a:buSzPts val="2000"/>
              <a:buChar char="💡"/>
              <a:defRPr/>
            </a:lvl5pPr>
            <a:lvl6pPr indent="-355600" lvl="5" marL="2743200" rtl="0">
              <a:spcBef>
                <a:spcPts val="1600"/>
              </a:spcBef>
              <a:spcAft>
                <a:spcPts val="0"/>
              </a:spcAft>
              <a:buSzPts val="2000"/>
              <a:buChar char="💡"/>
              <a:defRPr/>
            </a:lvl6pPr>
            <a:lvl7pPr indent="-355600" lvl="6" marL="3200400" rtl="0">
              <a:spcBef>
                <a:spcPts val="1600"/>
              </a:spcBef>
              <a:spcAft>
                <a:spcPts val="0"/>
              </a:spcAft>
              <a:buSzPts val="2000"/>
              <a:buChar char="💡"/>
              <a:defRPr/>
            </a:lvl7pPr>
            <a:lvl8pPr indent="-355600" lvl="7" marL="3657600" rtl="0">
              <a:spcBef>
                <a:spcPts val="1600"/>
              </a:spcBef>
              <a:spcAft>
                <a:spcPts val="0"/>
              </a:spcAft>
              <a:buSzPts val="2000"/>
              <a:buChar char="💡"/>
              <a:defRPr/>
            </a:lvl8pPr>
            <a:lvl9pPr indent="-355600" lvl="8" marL="4114800" rtl="0">
              <a:spcBef>
                <a:spcPts val="1600"/>
              </a:spcBef>
              <a:spcAft>
                <a:spcPts val="1600"/>
              </a:spcAft>
              <a:buSzPts val="2000"/>
              <a:buChar char="💡"/>
              <a:defRPr/>
            </a:lvl9pPr>
          </a:lstStyle>
          <a:p/>
        </p:txBody>
      </p:sp>
      <p:sp>
        <p:nvSpPr>
          <p:cNvPr id="209" name="Google Shape;209;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10" name="Google Shape;210;p10"/>
          <p:cNvSpPr/>
          <p:nvPr/>
        </p:nvSpPr>
        <p:spPr>
          <a:xfrm rot="10800000">
            <a:off x="973702" y="1280700"/>
            <a:ext cx="170700" cy="108000"/>
          </a:xfrm>
          <a:prstGeom prst="pie">
            <a:avLst>
              <a:gd fmla="val 0" name="adj1"/>
              <a:gd fmla="val 10709559" name="adj2"/>
            </a:avLst>
          </a:prstGeom>
          <a:noFill/>
          <a:ln cap="flat" cmpd="sng" w="381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11" name="Google Shape;211;p10"/>
          <p:cNvSpPr/>
          <p:nvPr/>
        </p:nvSpPr>
        <p:spPr>
          <a:xfrm rot="5400000">
            <a:off x="1027728" y="1241937"/>
            <a:ext cx="54000" cy="248700"/>
          </a:xfrm>
          <a:prstGeom prst="roundRect">
            <a:avLst>
              <a:gd fmla="val 50000" name="adj"/>
            </a:avLst>
          </a:prstGeom>
          <a:noFill/>
          <a:ln cap="flat" cmpd="sng" w="381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12" name="Google Shape;212;p10"/>
          <p:cNvSpPr/>
          <p:nvPr/>
        </p:nvSpPr>
        <p:spPr>
          <a:xfrm rot="5400000">
            <a:off x="1035508" y="1290634"/>
            <a:ext cx="45000" cy="266700"/>
          </a:xfrm>
          <a:prstGeom prst="roundRect">
            <a:avLst>
              <a:gd fmla="val 50000" name="adj"/>
            </a:avLst>
          </a:prstGeom>
          <a:noFill/>
          <a:ln cap="flat" cmpd="sng" w="381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13" name="Google Shape;213;p10"/>
          <p:cNvSpPr/>
          <p:nvPr/>
        </p:nvSpPr>
        <p:spPr>
          <a:xfrm rot="5400000">
            <a:off x="1035864" y="1344301"/>
            <a:ext cx="45000" cy="266700"/>
          </a:xfrm>
          <a:prstGeom prst="roundRect">
            <a:avLst>
              <a:gd fmla="val 50000" name="adj"/>
            </a:avLst>
          </a:prstGeom>
          <a:noFill/>
          <a:ln cap="flat" cmpd="sng" w="381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214" name="Google Shape;214;p10"/>
          <p:cNvCxnSpPr>
            <a:endCxn id="210" idx="1"/>
          </p:cNvCxnSpPr>
          <p:nvPr/>
        </p:nvCxnSpPr>
        <p:spPr>
          <a:xfrm flipH="1">
            <a:off x="1059052" y="0"/>
            <a:ext cx="9000" cy="1280700"/>
          </a:xfrm>
          <a:prstGeom prst="straightConnector1">
            <a:avLst/>
          </a:prstGeom>
          <a:noFill/>
          <a:ln cap="flat" cmpd="sng" w="38100">
            <a:solidFill>
              <a:srgbClr val="FFFFFF"/>
            </a:solidFill>
            <a:prstDash val="solid"/>
            <a:miter lim="800000"/>
            <a:headEnd len="sm" w="sm" type="none"/>
            <a:tailEnd len="sm" w="sm" type="none"/>
          </a:ln>
        </p:spPr>
      </p:cxnSp>
      <p:cxnSp>
        <p:nvCxnSpPr>
          <p:cNvPr id="215" name="Google Shape;215;p10"/>
          <p:cNvCxnSpPr/>
          <p:nvPr/>
        </p:nvCxnSpPr>
        <p:spPr>
          <a:xfrm rot="10800000">
            <a:off x="1630282" y="1915775"/>
            <a:ext cx="200700" cy="0"/>
          </a:xfrm>
          <a:prstGeom prst="straightConnector1">
            <a:avLst/>
          </a:prstGeom>
          <a:noFill/>
          <a:ln cap="rnd" cmpd="sng" w="38100">
            <a:solidFill>
              <a:srgbClr val="FFFFFF"/>
            </a:solidFill>
            <a:prstDash val="solid"/>
            <a:bevel/>
            <a:headEnd len="sm" w="sm" type="none"/>
            <a:tailEnd len="sm" w="sm" type="none"/>
          </a:ln>
        </p:spPr>
      </p:cxnSp>
      <p:cxnSp>
        <p:nvCxnSpPr>
          <p:cNvPr id="216" name="Google Shape;216;p10"/>
          <p:cNvCxnSpPr/>
          <p:nvPr/>
        </p:nvCxnSpPr>
        <p:spPr>
          <a:xfrm rot="10800000">
            <a:off x="1633391" y="2082727"/>
            <a:ext cx="236700" cy="63000"/>
          </a:xfrm>
          <a:prstGeom prst="straightConnector1">
            <a:avLst/>
          </a:prstGeom>
          <a:noFill/>
          <a:ln cap="rnd" cmpd="sng" w="38100">
            <a:solidFill>
              <a:srgbClr val="FFFFFF"/>
            </a:solidFill>
            <a:prstDash val="solid"/>
            <a:bevel/>
            <a:headEnd len="sm" w="sm" type="none"/>
            <a:tailEnd len="sm" w="sm" type="none"/>
          </a:ln>
        </p:spPr>
      </p:cxnSp>
      <p:cxnSp>
        <p:nvCxnSpPr>
          <p:cNvPr id="217" name="Google Shape;217;p10"/>
          <p:cNvCxnSpPr/>
          <p:nvPr/>
        </p:nvCxnSpPr>
        <p:spPr>
          <a:xfrm rot="10800000">
            <a:off x="1549225" y="2264743"/>
            <a:ext cx="254700" cy="171000"/>
          </a:xfrm>
          <a:prstGeom prst="straightConnector1">
            <a:avLst/>
          </a:prstGeom>
          <a:noFill/>
          <a:ln cap="rnd" cmpd="sng" w="38100">
            <a:solidFill>
              <a:srgbClr val="FFFFFF"/>
            </a:solidFill>
            <a:prstDash val="solid"/>
            <a:bevel/>
            <a:headEnd len="sm" w="sm" type="none"/>
            <a:tailEnd len="sm" w="sm" type="none"/>
          </a:ln>
        </p:spPr>
      </p:cxnSp>
      <p:cxnSp>
        <p:nvCxnSpPr>
          <p:cNvPr id="218" name="Google Shape;218;p10"/>
          <p:cNvCxnSpPr/>
          <p:nvPr/>
        </p:nvCxnSpPr>
        <p:spPr>
          <a:xfrm rot="10800000">
            <a:off x="1416325" y="2404036"/>
            <a:ext cx="182700" cy="294000"/>
          </a:xfrm>
          <a:prstGeom prst="straightConnector1">
            <a:avLst/>
          </a:prstGeom>
          <a:noFill/>
          <a:ln cap="rnd" cmpd="sng" w="38100">
            <a:solidFill>
              <a:srgbClr val="FFFFFF"/>
            </a:solidFill>
            <a:prstDash val="solid"/>
            <a:bevel/>
            <a:headEnd len="sm" w="sm" type="none"/>
            <a:tailEnd len="sm" w="sm" type="none"/>
          </a:ln>
        </p:spPr>
      </p:cxnSp>
      <p:cxnSp>
        <p:nvCxnSpPr>
          <p:cNvPr id="219" name="Google Shape;219;p10"/>
          <p:cNvCxnSpPr/>
          <p:nvPr/>
        </p:nvCxnSpPr>
        <p:spPr>
          <a:xfrm rot="10800000">
            <a:off x="1089997" y="2547745"/>
            <a:ext cx="0" cy="210000"/>
          </a:xfrm>
          <a:prstGeom prst="straightConnector1">
            <a:avLst/>
          </a:prstGeom>
          <a:noFill/>
          <a:ln cap="rnd" cmpd="sng" w="38100">
            <a:solidFill>
              <a:srgbClr val="FFFFFF"/>
            </a:solidFill>
            <a:prstDash val="solid"/>
            <a:bevel/>
            <a:headEnd len="sm" w="sm" type="none"/>
            <a:tailEnd len="sm" w="sm" type="none"/>
          </a:ln>
        </p:spPr>
      </p:cxnSp>
      <p:cxnSp>
        <p:nvCxnSpPr>
          <p:cNvPr id="220" name="Google Shape;220;p10"/>
          <p:cNvCxnSpPr/>
          <p:nvPr/>
        </p:nvCxnSpPr>
        <p:spPr>
          <a:xfrm rot="10800000">
            <a:off x="1258152" y="2528301"/>
            <a:ext cx="57000" cy="174000"/>
          </a:xfrm>
          <a:prstGeom prst="straightConnector1">
            <a:avLst/>
          </a:prstGeom>
          <a:noFill/>
          <a:ln cap="rnd" cmpd="sng" w="38100">
            <a:solidFill>
              <a:srgbClr val="FFFFFF"/>
            </a:solidFill>
            <a:prstDash val="solid"/>
            <a:bevel/>
            <a:headEnd len="sm" w="sm" type="none"/>
            <a:tailEnd len="sm" w="sm" type="none"/>
          </a:ln>
        </p:spPr>
      </p:cxnSp>
      <p:grpSp>
        <p:nvGrpSpPr>
          <p:cNvPr id="221" name="Google Shape;221;p10"/>
          <p:cNvGrpSpPr/>
          <p:nvPr/>
        </p:nvGrpSpPr>
        <p:grpSpPr>
          <a:xfrm flipH="1">
            <a:off x="258102" y="1895854"/>
            <a:ext cx="611151" cy="785975"/>
            <a:chOff x="3523532" y="4398405"/>
            <a:chExt cx="1733763" cy="2233518"/>
          </a:xfrm>
        </p:grpSpPr>
        <p:cxnSp>
          <p:nvCxnSpPr>
            <p:cNvPr id="222" name="Google Shape;222;p10"/>
            <p:cNvCxnSpPr/>
            <p:nvPr/>
          </p:nvCxnSpPr>
          <p:spPr>
            <a:xfrm rot="10800000">
              <a:off x="4578136" y="4398405"/>
              <a:ext cx="568200" cy="0"/>
            </a:xfrm>
            <a:prstGeom prst="straightConnector1">
              <a:avLst/>
            </a:prstGeom>
            <a:noFill/>
            <a:ln cap="rnd" cmpd="sng" w="38100">
              <a:solidFill>
                <a:srgbClr val="FFFFFF"/>
              </a:solidFill>
              <a:prstDash val="solid"/>
              <a:bevel/>
              <a:headEnd len="sm" w="sm" type="none"/>
              <a:tailEnd len="sm" w="sm" type="none"/>
            </a:ln>
          </p:spPr>
        </p:cxnSp>
        <p:cxnSp>
          <p:nvCxnSpPr>
            <p:cNvPr id="223" name="Google Shape;223;p10"/>
            <p:cNvCxnSpPr/>
            <p:nvPr/>
          </p:nvCxnSpPr>
          <p:spPr>
            <a:xfrm rot="10800000">
              <a:off x="4585295" y="4877704"/>
              <a:ext cx="672000" cy="173700"/>
            </a:xfrm>
            <a:prstGeom prst="straightConnector1">
              <a:avLst/>
            </a:prstGeom>
            <a:noFill/>
            <a:ln cap="rnd" cmpd="sng" w="38100">
              <a:solidFill>
                <a:srgbClr val="FFFFFF"/>
              </a:solidFill>
              <a:prstDash val="solid"/>
              <a:bevel/>
              <a:headEnd len="sm" w="sm" type="none"/>
              <a:tailEnd len="sm" w="sm" type="none"/>
            </a:ln>
          </p:spPr>
        </p:cxnSp>
        <p:cxnSp>
          <p:nvCxnSpPr>
            <p:cNvPr id="224" name="Google Shape;224;p10"/>
            <p:cNvCxnSpPr/>
            <p:nvPr/>
          </p:nvCxnSpPr>
          <p:spPr>
            <a:xfrm rot="10800000">
              <a:off x="4348970" y="5384470"/>
              <a:ext cx="720600" cy="490500"/>
            </a:xfrm>
            <a:prstGeom prst="straightConnector1">
              <a:avLst/>
            </a:prstGeom>
            <a:noFill/>
            <a:ln cap="rnd" cmpd="sng" w="38100">
              <a:solidFill>
                <a:srgbClr val="FFFFFF"/>
              </a:solidFill>
              <a:prstDash val="solid"/>
              <a:bevel/>
              <a:headEnd len="sm" w="sm" type="none"/>
              <a:tailEnd len="sm" w="sm" type="none"/>
            </a:ln>
          </p:spPr>
        </p:cxnSp>
        <p:cxnSp>
          <p:nvCxnSpPr>
            <p:cNvPr id="225" name="Google Shape;225;p10"/>
            <p:cNvCxnSpPr/>
            <p:nvPr/>
          </p:nvCxnSpPr>
          <p:spPr>
            <a:xfrm rot="10800000">
              <a:off x="3969530" y="5788212"/>
              <a:ext cx="518700" cy="831600"/>
            </a:xfrm>
            <a:prstGeom prst="straightConnector1">
              <a:avLst/>
            </a:prstGeom>
            <a:noFill/>
            <a:ln cap="rnd" cmpd="sng" w="38100">
              <a:solidFill>
                <a:srgbClr val="FFFFFF"/>
              </a:solidFill>
              <a:prstDash val="solid"/>
              <a:bevel/>
              <a:headEnd len="sm" w="sm" type="none"/>
              <a:tailEnd len="sm" w="sm" type="none"/>
            </a:ln>
          </p:spPr>
        </p:cxnSp>
        <p:cxnSp>
          <p:nvCxnSpPr>
            <p:cNvPr id="226" name="Google Shape;226;p10"/>
            <p:cNvCxnSpPr/>
            <p:nvPr/>
          </p:nvCxnSpPr>
          <p:spPr>
            <a:xfrm rot="10800000">
              <a:off x="3523532" y="6135423"/>
              <a:ext cx="159300" cy="496500"/>
            </a:xfrm>
            <a:prstGeom prst="straightConnector1">
              <a:avLst/>
            </a:prstGeom>
            <a:noFill/>
            <a:ln cap="rnd" cmpd="sng" w="38100">
              <a:solidFill>
                <a:srgbClr val="FFFFFF"/>
              </a:solidFill>
              <a:prstDash val="solid"/>
              <a:bevel/>
              <a:headEnd len="sm" w="sm" type="none"/>
              <a:tailEnd len="sm" w="sm" type="none"/>
            </a:ln>
          </p:spPr>
        </p:cxnSp>
      </p:grpSp>
      <p:pic>
        <p:nvPicPr>
          <p:cNvPr descr="Imagen que contiene crema, rosquilla, postre, cubierto&#10;&#10;Descripción generada automáticamente" id="227" name="Google Shape;227;p10"/>
          <p:cNvPicPr preferRelativeResize="0"/>
          <p:nvPr/>
        </p:nvPicPr>
        <p:blipFill rotWithShape="1">
          <a:blip r:embed="rId2">
            <a:alphaModFix/>
          </a:blip>
          <a:srcRect b="0" l="0" r="0" t="0"/>
          <a:stretch/>
        </p:blipFill>
        <p:spPr>
          <a:xfrm>
            <a:off x="570420" y="1402833"/>
            <a:ext cx="1011529" cy="102449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heme" Target="../theme/theme1.xml"/><Relationship Id="rId25" Type="http://schemas.openxmlformats.org/officeDocument/2006/relationships/slideLayout" Target="../slideLayouts/slideLayout25.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gradFill>
          <a:gsLst>
            <a:gs pos="0">
              <a:srgbClr val="7A7A7A"/>
            </a:gs>
            <a:gs pos="100000">
              <a:srgbClr val="393939"/>
            </a:gs>
          </a:gsLst>
          <a:path path="circle">
            <a:fillToRect b="50%" l="50%" r="50%" t="50%"/>
          </a:path>
          <a:tileRect/>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FFFFFF"/>
              </a:buClr>
              <a:buSzPts val="4800"/>
              <a:buFont typeface="Sue Ellen Francisco"/>
              <a:buNone/>
              <a:defRPr sz="4800">
                <a:solidFill>
                  <a:srgbClr val="FFFFFF"/>
                </a:solidFill>
                <a:latin typeface="Sue Ellen Francisco"/>
                <a:ea typeface="Sue Ellen Francisco"/>
                <a:cs typeface="Sue Ellen Francisco"/>
                <a:sym typeface="Sue Ellen Francisco"/>
              </a:defRPr>
            </a:lvl1pPr>
            <a:lvl2pPr lvl="1">
              <a:spcBef>
                <a:spcPts val="0"/>
              </a:spcBef>
              <a:spcAft>
                <a:spcPts val="0"/>
              </a:spcAft>
              <a:buClr>
                <a:srgbClr val="FFFFFF"/>
              </a:buClr>
              <a:buSzPts val="4800"/>
              <a:buFont typeface="Sue Ellen Francisco"/>
              <a:buNone/>
              <a:defRPr sz="4800">
                <a:solidFill>
                  <a:srgbClr val="FFFFFF"/>
                </a:solidFill>
                <a:latin typeface="Sue Ellen Francisco"/>
                <a:ea typeface="Sue Ellen Francisco"/>
                <a:cs typeface="Sue Ellen Francisco"/>
                <a:sym typeface="Sue Ellen Francisco"/>
              </a:defRPr>
            </a:lvl2pPr>
            <a:lvl3pPr lvl="2">
              <a:spcBef>
                <a:spcPts val="0"/>
              </a:spcBef>
              <a:spcAft>
                <a:spcPts val="0"/>
              </a:spcAft>
              <a:buClr>
                <a:srgbClr val="FFFFFF"/>
              </a:buClr>
              <a:buSzPts val="4800"/>
              <a:buFont typeface="Sue Ellen Francisco"/>
              <a:buNone/>
              <a:defRPr sz="4800">
                <a:solidFill>
                  <a:srgbClr val="FFFFFF"/>
                </a:solidFill>
                <a:latin typeface="Sue Ellen Francisco"/>
                <a:ea typeface="Sue Ellen Francisco"/>
                <a:cs typeface="Sue Ellen Francisco"/>
                <a:sym typeface="Sue Ellen Francisco"/>
              </a:defRPr>
            </a:lvl3pPr>
            <a:lvl4pPr lvl="3">
              <a:spcBef>
                <a:spcPts val="0"/>
              </a:spcBef>
              <a:spcAft>
                <a:spcPts val="0"/>
              </a:spcAft>
              <a:buClr>
                <a:srgbClr val="FFFFFF"/>
              </a:buClr>
              <a:buSzPts val="4800"/>
              <a:buFont typeface="Sue Ellen Francisco"/>
              <a:buNone/>
              <a:defRPr sz="4800">
                <a:solidFill>
                  <a:srgbClr val="FFFFFF"/>
                </a:solidFill>
                <a:latin typeface="Sue Ellen Francisco"/>
                <a:ea typeface="Sue Ellen Francisco"/>
                <a:cs typeface="Sue Ellen Francisco"/>
                <a:sym typeface="Sue Ellen Francisco"/>
              </a:defRPr>
            </a:lvl4pPr>
            <a:lvl5pPr lvl="4">
              <a:spcBef>
                <a:spcPts val="0"/>
              </a:spcBef>
              <a:spcAft>
                <a:spcPts val="0"/>
              </a:spcAft>
              <a:buClr>
                <a:srgbClr val="FFFFFF"/>
              </a:buClr>
              <a:buSzPts val="4800"/>
              <a:buFont typeface="Sue Ellen Francisco"/>
              <a:buNone/>
              <a:defRPr sz="4800">
                <a:solidFill>
                  <a:srgbClr val="FFFFFF"/>
                </a:solidFill>
                <a:latin typeface="Sue Ellen Francisco"/>
                <a:ea typeface="Sue Ellen Francisco"/>
                <a:cs typeface="Sue Ellen Francisco"/>
                <a:sym typeface="Sue Ellen Francisco"/>
              </a:defRPr>
            </a:lvl5pPr>
            <a:lvl6pPr lvl="5">
              <a:spcBef>
                <a:spcPts val="0"/>
              </a:spcBef>
              <a:spcAft>
                <a:spcPts val="0"/>
              </a:spcAft>
              <a:buClr>
                <a:srgbClr val="FFFFFF"/>
              </a:buClr>
              <a:buSzPts val="4800"/>
              <a:buFont typeface="Sue Ellen Francisco"/>
              <a:buNone/>
              <a:defRPr sz="4800">
                <a:solidFill>
                  <a:srgbClr val="FFFFFF"/>
                </a:solidFill>
                <a:latin typeface="Sue Ellen Francisco"/>
                <a:ea typeface="Sue Ellen Francisco"/>
                <a:cs typeface="Sue Ellen Francisco"/>
                <a:sym typeface="Sue Ellen Francisco"/>
              </a:defRPr>
            </a:lvl6pPr>
            <a:lvl7pPr lvl="6">
              <a:spcBef>
                <a:spcPts val="0"/>
              </a:spcBef>
              <a:spcAft>
                <a:spcPts val="0"/>
              </a:spcAft>
              <a:buClr>
                <a:srgbClr val="FFFFFF"/>
              </a:buClr>
              <a:buSzPts val="4800"/>
              <a:buFont typeface="Sue Ellen Francisco"/>
              <a:buNone/>
              <a:defRPr sz="4800">
                <a:solidFill>
                  <a:srgbClr val="FFFFFF"/>
                </a:solidFill>
                <a:latin typeface="Sue Ellen Francisco"/>
                <a:ea typeface="Sue Ellen Francisco"/>
                <a:cs typeface="Sue Ellen Francisco"/>
                <a:sym typeface="Sue Ellen Francisco"/>
              </a:defRPr>
            </a:lvl7pPr>
            <a:lvl8pPr lvl="7">
              <a:spcBef>
                <a:spcPts val="0"/>
              </a:spcBef>
              <a:spcAft>
                <a:spcPts val="0"/>
              </a:spcAft>
              <a:buClr>
                <a:srgbClr val="FFFFFF"/>
              </a:buClr>
              <a:buSzPts val="4800"/>
              <a:buFont typeface="Sue Ellen Francisco"/>
              <a:buNone/>
              <a:defRPr sz="4800">
                <a:solidFill>
                  <a:srgbClr val="FFFFFF"/>
                </a:solidFill>
                <a:latin typeface="Sue Ellen Francisco"/>
                <a:ea typeface="Sue Ellen Francisco"/>
                <a:cs typeface="Sue Ellen Francisco"/>
                <a:sym typeface="Sue Ellen Francisco"/>
              </a:defRPr>
            </a:lvl8pPr>
            <a:lvl9pPr lvl="8">
              <a:spcBef>
                <a:spcPts val="0"/>
              </a:spcBef>
              <a:spcAft>
                <a:spcPts val="0"/>
              </a:spcAft>
              <a:buClr>
                <a:srgbClr val="FFFFFF"/>
              </a:buClr>
              <a:buSzPts val="4800"/>
              <a:buFont typeface="Sue Ellen Francisco"/>
              <a:buNone/>
              <a:defRPr sz="4800">
                <a:solidFill>
                  <a:srgbClr val="FFFFFF"/>
                </a:solidFill>
                <a:latin typeface="Sue Ellen Francisco"/>
                <a:ea typeface="Sue Ellen Francisco"/>
                <a:cs typeface="Sue Ellen Francisco"/>
                <a:sym typeface="Sue Ellen Francisco"/>
              </a:defRPr>
            </a:lvl9pPr>
          </a:lstStyle>
          <a:p/>
        </p:txBody>
      </p:sp>
      <p:sp>
        <p:nvSpPr>
          <p:cNvPr id="7" name="Google Shape;7;p1"/>
          <p:cNvSpPr txBox="1"/>
          <p:nvPr>
            <p:ph idx="1" type="body"/>
          </p:nvPr>
        </p:nvSpPr>
        <p:spPr>
          <a:xfrm>
            <a:off x="311700" y="1240025"/>
            <a:ext cx="8520600" cy="3328800"/>
          </a:xfrm>
          <a:prstGeom prst="rect">
            <a:avLst/>
          </a:prstGeom>
          <a:noFill/>
          <a:ln>
            <a:noFill/>
          </a:ln>
        </p:spPr>
        <p:txBody>
          <a:bodyPr anchorCtr="0" anchor="t" bIns="91425" lIns="91425" spcFirstLastPara="1" rIns="91425" wrap="square" tIns="91425">
            <a:noAutofit/>
          </a:bodyPr>
          <a:lstStyle>
            <a:lvl1pPr indent="-355600" lvl="0" marL="457200">
              <a:lnSpc>
                <a:spcPct val="115000"/>
              </a:lnSpc>
              <a:spcBef>
                <a:spcPts val="0"/>
              </a:spcBef>
              <a:spcAft>
                <a:spcPts val="0"/>
              </a:spcAft>
              <a:buClr>
                <a:srgbClr val="FFFFFF"/>
              </a:buClr>
              <a:buSzPts val="2000"/>
              <a:buFont typeface="Muli"/>
              <a:buChar char="💡"/>
              <a:defRPr sz="2000">
                <a:solidFill>
                  <a:srgbClr val="FFFFFF"/>
                </a:solidFill>
                <a:latin typeface="Muli"/>
                <a:ea typeface="Muli"/>
                <a:cs typeface="Muli"/>
                <a:sym typeface="Muli"/>
              </a:defRPr>
            </a:lvl1pPr>
            <a:lvl2pPr indent="-355600" lvl="1" marL="914400">
              <a:lnSpc>
                <a:spcPct val="115000"/>
              </a:lnSpc>
              <a:spcBef>
                <a:spcPts val="1600"/>
              </a:spcBef>
              <a:spcAft>
                <a:spcPts val="0"/>
              </a:spcAft>
              <a:buClr>
                <a:srgbClr val="FFFFFF"/>
              </a:buClr>
              <a:buSzPts val="2000"/>
              <a:buFont typeface="Muli"/>
              <a:buChar char="💡"/>
              <a:defRPr sz="2000">
                <a:solidFill>
                  <a:srgbClr val="FFFFFF"/>
                </a:solidFill>
                <a:latin typeface="Muli"/>
                <a:ea typeface="Muli"/>
                <a:cs typeface="Muli"/>
                <a:sym typeface="Muli"/>
              </a:defRPr>
            </a:lvl2pPr>
            <a:lvl3pPr indent="-355600" lvl="2" marL="1371600">
              <a:lnSpc>
                <a:spcPct val="115000"/>
              </a:lnSpc>
              <a:spcBef>
                <a:spcPts val="1600"/>
              </a:spcBef>
              <a:spcAft>
                <a:spcPts val="0"/>
              </a:spcAft>
              <a:buClr>
                <a:srgbClr val="FFFFFF"/>
              </a:buClr>
              <a:buSzPts val="2000"/>
              <a:buFont typeface="Muli"/>
              <a:buChar char="💡"/>
              <a:defRPr sz="2000">
                <a:solidFill>
                  <a:srgbClr val="FFFFFF"/>
                </a:solidFill>
                <a:latin typeface="Muli"/>
                <a:ea typeface="Muli"/>
                <a:cs typeface="Muli"/>
                <a:sym typeface="Muli"/>
              </a:defRPr>
            </a:lvl3pPr>
            <a:lvl4pPr indent="-355600" lvl="3" marL="1828800">
              <a:lnSpc>
                <a:spcPct val="115000"/>
              </a:lnSpc>
              <a:spcBef>
                <a:spcPts val="1600"/>
              </a:spcBef>
              <a:spcAft>
                <a:spcPts val="0"/>
              </a:spcAft>
              <a:buClr>
                <a:srgbClr val="FFFFFF"/>
              </a:buClr>
              <a:buSzPts val="2000"/>
              <a:buFont typeface="Muli"/>
              <a:buChar char="💡"/>
              <a:defRPr sz="2000">
                <a:solidFill>
                  <a:srgbClr val="FFFFFF"/>
                </a:solidFill>
                <a:latin typeface="Muli"/>
                <a:ea typeface="Muli"/>
                <a:cs typeface="Muli"/>
                <a:sym typeface="Muli"/>
              </a:defRPr>
            </a:lvl4pPr>
            <a:lvl5pPr indent="-355600" lvl="4" marL="2286000">
              <a:lnSpc>
                <a:spcPct val="115000"/>
              </a:lnSpc>
              <a:spcBef>
                <a:spcPts val="1600"/>
              </a:spcBef>
              <a:spcAft>
                <a:spcPts val="0"/>
              </a:spcAft>
              <a:buClr>
                <a:srgbClr val="FFFFFF"/>
              </a:buClr>
              <a:buSzPts val="2000"/>
              <a:buFont typeface="Muli"/>
              <a:buChar char="💡"/>
              <a:defRPr sz="2000">
                <a:solidFill>
                  <a:srgbClr val="FFFFFF"/>
                </a:solidFill>
                <a:latin typeface="Muli"/>
                <a:ea typeface="Muli"/>
                <a:cs typeface="Muli"/>
                <a:sym typeface="Muli"/>
              </a:defRPr>
            </a:lvl5pPr>
            <a:lvl6pPr indent="-355600" lvl="5" marL="2743200">
              <a:lnSpc>
                <a:spcPct val="115000"/>
              </a:lnSpc>
              <a:spcBef>
                <a:spcPts val="1600"/>
              </a:spcBef>
              <a:spcAft>
                <a:spcPts val="0"/>
              </a:spcAft>
              <a:buClr>
                <a:srgbClr val="FFFFFF"/>
              </a:buClr>
              <a:buSzPts val="2000"/>
              <a:buFont typeface="Muli"/>
              <a:buChar char="💡"/>
              <a:defRPr sz="2000">
                <a:solidFill>
                  <a:srgbClr val="FFFFFF"/>
                </a:solidFill>
                <a:latin typeface="Muli"/>
                <a:ea typeface="Muli"/>
                <a:cs typeface="Muli"/>
                <a:sym typeface="Muli"/>
              </a:defRPr>
            </a:lvl6pPr>
            <a:lvl7pPr indent="-355600" lvl="6" marL="3200400">
              <a:lnSpc>
                <a:spcPct val="115000"/>
              </a:lnSpc>
              <a:spcBef>
                <a:spcPts val="1600"/>
              </a:spcBef>
              <a:spcAft>
                <a:spcPts val="0"/>
              </a:spcAft>
              <a:buClr>
                <a:srgbClr val="FFFFFF"/>
              </a:buClr>
              <a:buSzPts val="2000"/>
              <a:buFont typeface="Muli"/>
              <a:buChar char="💡"/>
              <a:defRPr sz="2000">
                <a:solidFill>
                  <a:srgbClr val="FFFFFF"/>
                </a:solidFill>
                <a:latin typeface="Muli"/>
                <a:ea typeface="Muli"/>
                <a:cs typeface="Muli"/>
                <a:sym typeface="Muli"/>
              </a:defRPr>
            </a:lvl7pPr>
            <a:lvl8pPr indent="-355600" lvl="7" marL="3657600">
              <a:lnSpc>
                <a:spcPct val="115000"/>
              </a:lnSpc>
              <a:spcBef>
                <a:spcPts val="1600"/>
              </a:spcBef>
              <a:spcAft>
                <a:spcPts val="0"/>
              </a:spcAft>
              <a:buClr>
                <a:srgbClr val="FFFFFF"/>
              </a:buClr>
              <a:buSzPts val="2000"/>
              <a:buFont typeface="Muli"/>
              <a:buChar char="💡"/>
              <a:defRPr sz="2000">
                <a:solidFill>
                  <a:srgbClr val="FFFFFF"/>
                </a:solidFill>
                <a:latin typeface="Muli"/>
                <a:ea typeface="Muli"/>
                <a:cs typeface="Muli"/>
                <a:sym typeface="Muli"/>
              </a:defRPr>
            </a:lvl8pPr>
            <a:lvl9pPr indent="-355600" lvl="8" marL="4114800">
              <a:lnSpc>
                <a:spcPct val="115000"/>
              </a:lnSpc>
              <a:spcBef>
                <a:spcPts val="1600"/>
              </a:spcBef>
              <a:spcAft>
                <a:spcPts val="1600"/>
              </a:spcAft>
              <a:buClr>
                <a:srgbClr val="FFFFFF"/>
              </a:buClr>
              <a:buSzPts val="2000"/>
              <a:buFont typeface="Muli"/>
              <a:buChar char="💡"/>
              <a:defRPr sz="2000">
                <a:solidFill>
                  <a:srgbClr val="FFFFFF"/>
                </a:solidFill>
                <a:latin typeface="Muli"/>
                <a:ea typeface="Muli"/>
                <a:cs typeface="Muli"/>
                <a:sym typeface="Muli"/>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
        <p:nvSpPr>
          <p:cNvPr id="9" name="Google Shape;9;p1"/>
          <p:cNvSpPr txBox="1"/>
          <p:nvPr/>
        </p:nvSpPr>
        <p:spPr>
          <a:xfrm rot="5400000">
            <a:off x="-679350" y="47352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FFFFFF"/>
                </a:solidFill>
                <a:latin typeface="Barlow Condensed"/>
                <a:ea typeface="Barlow Condensed"/>
                <a:cs typeface="Barlow Condensed"/>
                <a:sym typeface="Barlow Condensed"/>
              </a:rPr>
              <a:t>SLIDESMANIA.COM</a:t>
            </a:r>
            <a:endParaRPr sz="1100">
              <a:solidFill>
                <a:srgbClr val="FFFFFF"/>
              </a:solidFill>
              <a:latin typeface="Barlow Condensed"/>
              <a:ea typeface="Barlow Condensed"/>
              <a:cs typeface="Barlow Condensed"/>
              <a:sym typeface="Barlow Condense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hyperlink" Target="mailto:teacherkraig@gmail.com" TargetMode="External"/><Relationship Id="rId4" Type="http://schemas.openxmlformats.org/officeDocument/2006/relationships/hyperlink" Target="mailto:charlie.kraig@arpdc.ab.ca" TargetMode="External"/><Relationship Id="rId5" Type="http://schemas.openxmlformats.org/officeDocument/2006/relationships/hyperlink" Target="mailto:lana2lane@gmail.com" TargetMode="External"/><Relationship Id="rId6"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hyperlink" Target="https://jamboard.google.com/d/1GdTYXMUimuaxIYoHuV7g_qxjgLfWpp5v253-hwttYnM/edit?usp=sharing" TargetMode="External"/><Relationship Id="rId4" Type="http://schemas.openxmlformats.org/officeDocument/2006/relationships/hyperlink" Target="http://cbe.ab.ca"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27"/>
          <p:cNvSpPr txBox="1"/>
          <p:nvPr>
            <p:ph type="ctrTitle"/>
          </p:nvPr>
        </p:nvSpPr>
        <p:spPr>
          <a:xfrm>
            <a:off x="3926775" y="1530675"/>
            <a:ext cx="5062500" cy="29520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GB"/>
              <a:t>FLUENCY</a:t>
            </a:r>
            <a:endParaRPr/>
          </a:p>
          <a:p>
            <a:pPr indent="0" lvl="0" marL="0" rtl="0" algn="r">
              <a:spcBef>
                <a:spcPts val="0"/>
              </a:spcBef>
              <a:spcAft>
                <a:spcPts val="0"/>
              </a:spcAft>
              <a:buNone/>
            </a:pPr>
            <a:r>
              <a:rPr lang="en-GB"/>
              <a:t> </a:t>
            </a:r>
            <a:br>
              <a:rPr lang="en-GB"/>
            </a:br>
            <a:r>
              <a:rPr lang="en-GB">
                <a:solidFill>
                  <a:srgbClr val="E6BE42"/>
                </a:solidFill>
              </a:rPr>
              <a:t>English</a:t>
            </a:r>
            <a:br>
              <a:rPr lang="en-GB">
                <a:solidFill>
                  <a:srgbClr val="E6BE42"/>
                </a:solidFill>
              </a:rPr>
            </a:br>
            <a:r>
              <a:rPr lang="en-GB">
                <a:solidFill>
                  <a:srgbClr val="E6BE42"/>
                </a:solidFill>
              </a:rPr>
              <a:t>Language Arts</a:t>
            </a:r>
            <a:br>
              <a:rPr lang="en-GB">
                <a:solidFill>
                  <a:srgbClr val="E6BE42"/>
                </a:solidFill>
              </a:rPr>
            </a:br>
            <a:r>
              <a:rPr lang="en-GB">
                <a:solidFill>
                  <a:srgbClr val="E6BE42"/>
                </a:solidFill>
              </a:rPr>
              <a:t>&amp; Literature</a:t>
            </a:r>
            <a:endParaRPr>
              <a:solidFill>
                <a:srgbClr val="E6BE42"/>
              </a:solidFill>
            </a:endParaRPr>
          </a:p>
        </p:txBody>
      </p:sp>
      <p:pic>
        <p:nvPicPr>
          <p:cNvPr id="437" name="Google Shape;437;p27"/>
          <p:cNvPicPr preferRelativeResize="0"/>
          <p:nvPr/>
        </p:nvPicPr>
        <p:blipFill>
          <a:blip r:embed="rId3">
            <a:alphaModFix/>
          </a:blip>
          <a:stretch>
            <a:fillRect/>
          </a:stretch>
        </p:blipFill>
        <p:spPr>
          <a:xfrm>
            <a:off x="7008900" y="4405325"/>
            <a:ext cx="682425" cy="691700"/>
          </a:xfrm>
          <a:prstGeom prst="rect">
            <a:avLst/>
          </a:prstGeom>
          <a:noFill/>
          <a:ln>
            <a:noFill/>
          </a:ln>
        </p:spPr>
      </p:pic>
      <p:pic>
        <p:nvPicPr>
          <p:cNvPr id="438" name="Google Shape;438;p27"/>
          <p:cNvPicPr preferRelativeResize="0"/>
          <p:nvPr/>
        </p:nvPicPr>
        <p:blipFill>
          <a:blip r:embed="rId4">
            <a:alphaModFix/>
          </a:blip>
          <a:stretch>
            <a:fillRect/>
          </a:stretch>
        </p:blipFill>
        <p:spPr>
          <a:xfrm>
            <a:off x="7740700" y="4451800"/>
            <a:ext cx="1248574" cy="691699"/>
          </a:xfrm>
          <a:prstGeom prst="rect">
            <a:avLst/>
          </a:prstGeom>
          <a:noFill/>
          <a:ln>
            <a:noFill/>
          </a:ln>
        </p:spPr>
      </p:pic>
      <p:pic>
        <p:nvPicPr>
          <p:cNvPr id="439" name="Google Shape;439;p27"/>
          <p:cNvPicPr preferRelativeResize="0"/>
          <p:nvPr/>
        </p:nvPicPr>
        <p:blipFill>
          <a:blip r:embed="rId5">
            <a:alphaModFix/>
          </a:blip>
          <a:stretch>
            <a:fillRect/>
          </a:stretch>
        </p:blipFill>
        <p:spPr>
          <a:xfrm>
            <a:off x="82900" y="59725"/>
            <a:ext cx="2940650" cy="10288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28"/>
          <p:cNvSpPr txBox="1"/>
          <p:nvPr>
            <p:ph type="title"/>
          </p:nvPr>
        </p:nvSpPr>
        <p:spPr>
          <a:xfrm>
            <a:off x="442525" y="2630288"/>
            <a:ext cx="4214100" cy="106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sz="4800">
                <a:solidFill>
                  <a:schemeClr val="accent1"/>
                </a:solidFill>
              </a:rPr>
              <a:t>Charlie Kraig</a:t>
            </a:r>
            <a:endParaRPr b="1" sz="6000">
              <a:solidFill>
                <a:schemeClr val="accent1"/>
              </a:solidFill>
            </a:endParaRPr>
          </a:p>
        </p:txBody>
      </p:sp>
      <p:sp>
        <p:nvSpPr>
          <p:cNvPr id="445" name="Google Shape;445;p28"/>
          <p:cNvSpPr txBox="1"/>
          <p:nvPr>
            <p:ph idx="1" type="body"/>
          </p:nvPr>
        </p:nvSpPr>
        <p:spPr>
          <a:xfrm>
            <a:off x="1119600" y="3696675"/>
            <a:ext cx="4047300" cy="1130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u="sng">
                <a:solidFill>
                  <a:schemeClr val="hlink"/>
                </a:solidFill>
                <a:hlinkClick r:id="rId3"/>
              </a:rPr>
              <a:t>teacherkraig@gmail.com</a:t>
            </a:r>
            <a:br>
              <a:rPr lang="en-GB"/>
            </a:br>
            <a:r>
              <a:rPr lang="en-GB" u="sng">
                <a:solidFill>
                  <a:schemeClr val="hlink"/>
                </a:solidFill>
                <a:hlinkClick r:id="rId4"/>
              </a:rPr>
              <a:t>charlie.kraig@arpdc.ab.ca</a:t>
            </a:r>
            <a:r>
              <a:rPr lang="en-GB"/>
              <a:t> </a:t>
            </a:r>
            <a:endParaRPr/>
          </a:p>
        </p:txBody>
      </p:sp>
      <p:sp>
        <p:nvSpPr>
          <p:cNvPr id="446" name="Google Shape;446;p28"/>
          <p:cNvSpPr/>
          <p:nvPr/>
        </p:nvSpPr>
        <p:spPr>
          <a:xfrm>
            <a:off x="655361" y="4001471"/>
            <a:ext cx="388030" cy="398815"/>
          </a:xfrm>
          <a:custGeom>
            <a:rect b="b" l="l" r="r" t="t"/>
            <a:pathLst>
              <a:path extrusionOk="0" h="443128" w="431144">
                <a:moveTo>
                  <a:pt x="7238" y="300901"/>
                </a:moveTo>
                <a:cubicBezTo>
                  <a:pt x="4475" y="242608"/>
                  <a:pt x="2666" y="200412"/>
                  <a:pt x="284" y="158026"/>
                </a:cubicBezTo>
                <a:cubicBezTo>
                  <a:pt x="-1354" y="148622"/>
                  <a:pt x="4228" y="139461"/>
                  <a:pt x="13334" y="136595"/>
                </a:cubicBezTo>
                <a:cubicBezTo>
                  <a:pt x="33184" y="125193"/>
                  <a:pt x="51986" y="112061"/>
                  <a:pt x="69531" y="97352"/>
                </a:cubicBezTo>
                <a:cubicBezTo>
                  <a:pt x="95725" y="76873"/>
                  <a:pt x="120681" y="54870"/>
                  <a:pt x="146874" y="34296"/>
                </a:cubicBezTo>
                <a:cubicBezTo>
                  <a:pt x="160114" y="23914"/>
                  <a:pt x="175449" y="15818"/>
                  <a:pt x="188975" y="5721"/>
                </a:cubicBezTo>
                <a:cubicBezTo>
                  <a:pt x="199557" y="-1907"/>
                  <a:pt x="213825" y="-1907"/>
                  <a:pt x="224407" y="5721"/>
                </a:cubicBezTo>
                <a:cubicBezTo>
                  <a:pt x="248506" y="20009"/>
                  <a:pt x="273366" y="33534"/>
                  <a:pt x="296036" y="50013"/>
                </a:cubicBezTo>
                <a:cubicBezTo>
                  <a:pt x="332612" y="76397"/>
                  <a:pt x="367664" y="104972"/>
                  <a:pt x="403573" y="132309"/>
                </a:cubicBezTo>
                <a:cubicBezTo>
                  <a:pt x="412755" y="138482"/>
                  <a:pt x="418308" y="148775"/>
                  <a:pt x="418432" y="159836"/>
                </a:cubicBezTo>
                <a:cubicBezTo>
                  <a:pt x="420432" y="207937"/>
                  <a:pt x="423671" y="255943"/>
                  <a:pt x="426242" y="304044"/>
                </a:cubicBezTo>
                <a:cubicBezTo>
                  <a:pt x="427957" y="335096"/>
                  <a:pt x="429672" y="366147"/>
                  <a:pt x="431005" y="397199"/>
                </a:cubicBezTo>
                <a:cubicBezTo>
                  <a:pt x="431767" y="416249"/>
                  <a:pt x="429957" y="418344"/>
                  <a:pt x="411955" y="419392"/>
                </a:cubicBezTo>
                <a:cubicBezTo>
                  <a:pt x="337279" y="424155"/>
                  <a:pt x="262603" y="428755"/>
                  <a:pt x="187927" y="433203"/>
                </a:cubicBezTo>
                <a:cubicBezTo>
                  <a:pt x="138397" y="436251"/>
                  <a:pt x="88867" y="439585"/>
                  <a:pt x="39337" y="442728"/>
                </a:cubicBezTo>
                <a:cubicBezTo>
                  <a:pt x="16572" y="444062"/>
                  <a:pt x="15239" y="443300"/>
                  <a:pt x="13714" y="420345"/>
                </a:cubicBezTo>
                <a:cubicBezTo>
                  <a:pt x="11048" y="375006"/>
                  <a:pt x="8857" y="329857"/>
                  <a:pt x="7238" y="300901"/>
                </a:cubicBezTo>
                <a:close/>
                <a:moveTo>
                  <a:pt x="402144" y="402152"/>
                </a:moveTo>
                <a:cubicBezTo>
                  <a:pt x="398163" y="394789"/>
                  <a:pt x="393610" y="387750"/>
                  <a:pt x="388524" y="381102"/>
                </a:cubicBezTo>
                <a:cubicBezTo>
                  <a:pt x="358520" y="348431"/>
                  <a:pt x="329182" y="314998"/>
                  <a:pt x="297369" y="284137"/>
                </a:cubicBezTo>
                <a:cubicBezTo>
                  <a:pt x="279052" y="267954"/>
                  <a:pt x="259250" y="253533"/>
                  <a:pt x="238219" y="241084"/>
                </a:cubicBezTo>
                <a:cubicBezTo>
                  <a:pt x="220845" y="227844"/>
                  <a:pt x="196328" y="229645"/>
                  <a:pt x="181069" y="245275"/>
                </a:cubicBezTo>
                <a:cubicBezTo>
                  <a:pt x="173944" y="251686"/>
                  <a:pt x="167353" y="258658"/>
                  <a:pt x="161352" y="266135"/>
                </a:cubicBezTo>
                <a:cubicBezTo>
                  <a:pt x="154323" y="275679"/>
                  <a:pt x="146827" y="284871"/>
                  <a:pt x="138873" y="293662"/>
                </a:cubicBezTo>
                <a:cubicBezTo>
                  <a:pt x="104012" y="327476"/>
                  <a:pt x="77913" y="367862"/>
                  <a:pt x="52196" y="408534"/>
                </a:cubicBezTo>
                <a:cubicBezTo>
                  <a:pt x="49795" y="413782"/>
                  <a:pt x="47976" y="419278"/>
                  <a:pt x="46767" y="424917"/>
                </a:cubicBezTo>
                <a:close/>
                <a:moveTo>
                  <a:pt x="191832" y="160026"/>
                </a:moveTo>
                <a:cubicBezTo>
                  <a:pt x="183641" y="184029"/>
                  <a:pt x="187546" y="191935"/>
                  <a:pt x="210120" y="197364"/>
                </a:cubicBezTo>
                <a:cubicBezTo>
                  <a:pt x="223503" y="202032"/>
                  <a:pt x="238076" y="202032"/>
                  <a:pt x="251459" y="197364"/>
                </a:cubicBezTo>
                <a:cubicBezTo>
                  <a:pt x="255554" y="195555"/>
                  <a:pt x="264794" y="197364"/>
                  <a:pt x="266318" y="199841"/>
                </a:cubicBezTo>
                <a:cubicBezTo>
                  <a:pt x="270509" y="207556"/>
                  <a:pt x="263079" y="211366"/>
                  <a:pt x="256793" y="214319"/>
                </a:cubicBezTo>
                <a:cubicBezTo>
                  <a:pt x="250506" y="217272"/>
                  <a:pt x="247268" y="217843"/>
                  <a:pt x="240505" y="220415"/>
                </a:cubicBezTo>
                <a:lnTo>
                  <a:pt x="274224" y="242608"/>
                </a:lnTo>
                <a:cubicBezTo>
                  <a:pt x="288511" y="233083"/>
                  <a:pt x="301465" y="224987"/>
                  <a:pt x="314705" y="216986"/>
                </a:cubicBezTo>
                <a:cubicBezTo>
                  <a:pt x="324391" y="212376"/>
                  <a:pt x="328849" y="201051"/>
                  <a:pt x="324897" y="191078"/>
                </a:cubicBezTo>
                <a:cubicBezTo>
                  <a:pt x="318229" y="164503"/>
                  <a:pt x="313276" y="137547"/>
                  <a:pt x="307751" y="110782"/>
                </a:cubicBezTo>
                <a:cubicBezTo>
                  <a:pt x="302894" y="87636"/>
                  <a:pt x="298226" y="83350"/>
                  <a:pt x="275080" y="85160"/>
                </a:cubicBezTo>
                <a:cubicBezTo>
                  <a:pt x="236028" y="88208"/>
                  <a:pt x="196976" y="92018"/>
                  <a:pt x="158018" y="96114"/>
                </a:cubicBezTo>
                <a:cubicBezTo>
                  <a:pt x="144969" y="97447"/>
                  <a:pt x="132205" y="100590"/>
                  <a:pt x="118395" y="103067"/>
                </a:cubicBezTo>
                <a:lnTo>
                  <a:pt x="118395" y="221082"/>
                </a:lnTo>
                <a:lnTo>
                  <a:pt x="154208" y="242132"/>
                </a:lnTo>
                <a:cubicBezTo>
                  <a:pt x="162400" y="236131"/>
                  <a:pt x="168686" y="231083"/>
                  <a:pt x="175449" y="226701"/>
                </a:cubicBezTo>
                <a:cubicBezTo>
                  <a:pt x="182212" y="222320"/>
                  <a:pt x="189070" y="218796"/>
                  <a:pt x="196499" y="214414"/>
                </a:cubicBezTo>
                <a:cubicBezTo>
                  <a:pt x="161162" y="195364"/>
                  <a:pt x="160590" y="170218"/>
                  <a:pt x="176021" y="141453"/>
                </a:cubicBezTo>
                <a:cubicBezTo>
                  <a:pt x="177068" y="139452"/>
                  <a:pt x="178116" y="137547"/>
                  <a:pt x="179259" y="135642"/>
                </a:cubicBezTo>
                <a:cubicBezTo>
                  <a:pt x="196404" y="107067"/>
                  <a:pt x="222884" y="100495"/>
                  <a:pt x="251173" y="117545"/>
                </a:cubicBezTo>
                <a:cubicBezTo>
                  <a:pt x="270004" y="130825"/>
                  <a:pt x="275147" y="156519"/>
                  <a:pt x="262889" y="176028"/>
                </a:cubicBezTo>
                <a:cubicBezTo>
                  <a:pt x="258841" y="180124"/>
                  <a:pt x="253725" y="183001"/>
                  <a:pt x="248125" y="184315"/>
                </a:cubicBezTo>
                <a:cubicBezTo>
                  <a:pt x="239933" y="186792"/>
                  <a:pt x="231170" y="187554"/>
                  <a:pt x="222788" y="189649"/>
                </a:cubicBezTo>
                <a:cubicBezTo>
                  <a:pt x="211777" y="193840"/>
                  <a:pt x="199452" y="188306"/>
                  <a:pt x="195261" y="177295"/>
                </a:cubicBezTo>
                <a:cubicBezTo>
                  <a:pt x="194795" y="176086"/>
                  <a:pt x="194452" y="174828"/>
                  <a:pt x="194213" y="173552"/>
                </a:cubicBezTo>
                <a:cubicBezTo>
                  <a:pt x="193156" y="169094"/>
                  <a:pt x="192356" y="164579"/>
                  <a:pt x="191832" y="160026"/>
                </a:cubicBezTo>
                <a:close/>
                <a:moveTo>
                  <a:pt x="32384" y="397580"/>
                </a:moveTo>
                <a:lnTo>
                  <a:pt x="141730" y="258229"/>
                </a:lnTo>
                <a:lnTo>
                  <a:pt x="20477" y="169551"/>
                </a:lnTo>
                <a:cubicBezTo>
                  <a:pt x="24382" y="246513"/>
                  <a:pt x="28383" y="321666"/>
                  <a:pt x="32384" y="397580"/>
                </a:cubicBezTo>
                <a:close/>
                <a:moveTo>
                  <a:pt x="293178" y="252800"/>
                </a:moveTo>
                <a:lnTo>
                  <a:pt x="412717" y="379197"/>
                </a:lnTo>
                <a:cubicBezTo>
                  <a:pt x="407764" y="305949"/>
                  <a:pt x="403192" y="236322"/>
                  <a:pt x="397858" y="161360"/>
                </a:cubicBezTo>
                <a:cubicBezTo>
                  <a:pt x="368826" y="197964"/>
                  <a:pt x="333355" y="228949"/>
                  <a:pt x="293178" y="252800"/>
                </a:cubicBezTo>
                <a:close/>
                <a:moveTo>
                  <a:pt x="244886" y="167075"/>
                </a:moveTo>
                <a:cubicBezTo>
                  <a:pt x="253554" y="148025"/>
                  <a:pt x="251268" y="137166"/>
                  <a:pt x="238219" y="129546"/>
                </a:cubicBezTo>
                <a:cubicBezTo>
                  <a:pt x="225170" y="121926"/>
                  <a:pt x="210787" y="124784"/>
                  <a:pt x="198119" y="142119"/>
                </a:cubicBezTo>
                <a:cubicBezTo>
                  <a:pt x="222884" y="134690"/>
                  <a:pt x="236124" y="146310"/>
                  <a:pt x="244886" y="167075"/>
                </a:cubicBezTo>
                <a:close/>
                <a:moveTo>
                  <a:pt x="225836" y="168789"/>
                </a:moveTo>
                <a:lnTo>
                  <a:pt x="215073" y="157550"/>
                </a:lnTo>
                <a:cubicBezTo>
                  <a:pt x="213168" y="160026"/>
                  <a:pt x="209263" y="163265"/>
                  <a:pt x="209834" y="164694"/>
                </a:cubicBezTo>
                <a:cubicBezTo>
                  <a:pt x="211425" y="168227"/>
                  <a:pt x="214139" y="171142"/>
                  <a:pt x="217550" y="172980"/>
                </a:cubicBezTo>
                <a:cubicBezTo>
                  <a:pt x="219073" y="173742"/>
                  <a:pt x="222884" y="170885"/>
                  <a:pt x="226122" y="16917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7" name="Google Shape;447;p28"/>
          <p:cNvSpPr txBox="1"/>
          <p:nvPr/>
        </p:nvSpPr>
        <p:spPr>
          <a:xfrm>
            <a:off x="398500" y="3349250"/>
            <a:ext cx="37086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GB" sz="2000">
                <a:solidFill>
                  <a:schemeClr val="lt1"/>
                </a:solidFill>
                <a:latin typeface="Muli"/>
                <a:ea typeface="Muli"/>
                <a:cs typeface="Muli"/>
                <a:sym typeface="Muli"/>
              </a:rPr>
              <a:t>You can connect with me at:</a:t>
            </a:r>
            <a:endParaRPr/>
          </a:p>
        </p:txBody>
      </p:sp>
      <p:sp>
        <p:nvSpPr>
          <p:cNvPr id="448" name="Google Shape;448;p28"/>
          <p:cNvSpPr/>
          <p:nvPr/>
        </p:nvSpPr>
        <p:spPr>
          <a:xfrm rot="1341582">
            <a:off x="3481117" y="369115"/>
            <a:ext cx="817519" cy="367491"/>
          </a:xfrm>
          <a:custGeom>
            <a:rect b="b" l="l" r="r" t="t"/>
            <a:pathLst>
              <a:path extrusionOk="0" h="1840911" w="2144830">
                <a:moveTo>
                  <a:pt x="37324" y="520784"/>
                </a:moveTo>
                <a:cubicBezTo>
                  <a:pt x="51454" y="577303"/>
                  <a:pt x="65987" y="633723"/>
                  <a:pt x="79713" y="690341"/>
                </a:cubicBezTo>
                <a:cubicBezTo>
                  <a:pt x="82138" y="700344"/>
                  <a:pt x="83536" y="710572"/>
                  <a:pt x="85769" y="720619"/>
                </a:cubicBezTo>
                <a:cubicBezTo>
                  <a:pt x="87574" y="728744"/>
                  <a:pt x="90019" y="736717"/>
                  <a:pt x="91824" y="744842"/>
                </a:cubicBezTo>
                <a:cubicBezTo>
                  <a:pt x="94057" y="754889"/>
                  <a:pt x="95566" y="765091"/>
                  <a:pt x="97880" y="775120"/>
                </a:cubicBezTo>
                <a:cubicBezTo>
                  <a:pt x="97889" y="775159"/>
                  <a:pt x="113014" y="835658"/>
                  <a:pt x="116047" y="847788"/>
                </a:cubicBezTo>
                <a:cubicBezTo>
                  <a:pt x="118066" y="855862"/>
                  <a:pt x="120735" y="863801"/>
                  <a:pt x="122103" y="872010"/>
                </a:cubicBezTo>
                <a:cubicBezTo>
                  <a:pt x="130504" y="922423"/>
                  <a:pt x="126421" y="896189"/>
                  <a:pt x="134214" y="950733"/>
                </a:cubicBezTo>
                <a:cubicBezTo>
                  <a:pt x="136232" y="978993"/>
                  <a:pt x="140269" y="1007180"/>
                  <a:pt x="140269" y="1035512"/>
                </a:cubicBezTo>
                <a:cubicBezTo>
                  <a:pt x="140269" y="1363226"/>
                  <a:pt x="101904" y="1241353"/>
                  <a:pt x="140269" y="1356461"/>
                </a:cubicBezTo>
                <a:cubicBezTo>
                  <a:pt x="146325" y="1352424"/>
                  <a:pt x="151926" y="1347604"/>
                  <a:pt x="158436" y="1344349"/>
                </a:cubicBezTo>
                <a:cubicBezTo>
                  <a:pt x="173066" y="1337034"/>
                  <a:pt x="185317" y="1338054"/>
                  <a:pt x="200826" y="1332238"/>
                </a:cubicBezTo>
                <a:cubicBezTo>
                  <a:pt x="209278" y="1329068"/>
                  <a:pt x="216484" y="1322982"/>
                  <a:pt x="225048" y="1320127"/>
                </a:cubicBezTo>
                <a:cubicBezTo>
                  <a:pt x="240839" y="1314863"/>
                  <a:pt x="257702" y="1313279"/>
                  <a:pt x="273493" y="1308015"/>
                </a:cubicBezTo>
                <a:lnTo>
                  <a:pt x="309827" y="1295904"/>
                </a:lnTo>
                <a:cubicBezTo>
                  <a:pt x="359986" y="1279185"/>
                  <a:pt x="280300" y="1305456"/>
                  <a:pt x="370383" y="1277737"/>
                </a:cubicBezTo>
                <a:cubicBezTo>
                  <a:pt x="382585" y="1273982"/>
                  <a:pt x="394606" y="1269663"/>
                  <a:pt x="406717" y="1265626"/>
                </a:cubicBezTo>
                <a:cubicBezTo>
                  <a:pt x="421122" y="1260824"/>
                  <a:pt x="433890" y="1256051"/>
                  <a:pt x="449107" y="1253515"/>
                </a:cubicBezTo>
                <a:cubicBezTo>
                  <a:pt x="607869" y="1227056"/>
                  <a:pt x="472566" y="1251813"/>
                  <a:pt x="582330" y="1235348"/>
                </a:cubicBezTo>
                <a:cubicBezTo>
                  <a:pt x="606615" y="1231705"/>
                  <a:pt x="630815" y="1227505"/>
                  <a:pt x="654998" y="1223237"/>
                </a:cubicBezTo>
                <a:cubicBezTo>
                  <a:pt x="679430" y="1218925"/>
                  <a:pt x="696461" y="1213919"/>
                  <a:pt x="721610" y="1211125"/>
                </a:cubicBezTo>
                <a:cubicBezTo>
                  <a:pt x="745768" y="1208441"/>
                  <a:pt x="770104" y="1207614"/>
                  <a:pt x="794277" y="1205070"/>
                </a:cubicBezTo>
                <a:cubicBezTo>
                  <a:pt x="808472" y="1203576"/>
                  <a:pt x="822491" y="1200682"/>
                  <a:pt x="836667" y="1199014"/>
                </a:cubicBezTo>
                <a:cubicBezTo>
                  <a:pt x="856814" y="1196644"/>
                  <a:pt x="877038" y="1194977"/>
                  <a:pt x="897223" y="1192959"/>
                </a:cubicBezTo>
                <a:cubicBezTo>
                  <a:pt x="918994" y="1187516"/>
                  <a:pt x="928665" y="1184690"/>
                  <a:pt x="951724" y="1180847"/>
                </a:cubicBezTo>
                <a:cubicBezTo>
                  <a:pt x="997907" y="1173150"/>
                  <a:pt x="1044820" y="1170376"/>
                  <a:pt x="1091003" y="1162680"/>
                </a:cubicBezTo>
                <a:cubicBezTo>
                  <a:pt x="1103114" y="1160662"/>
                  <a:pt x="1115297" y="1159033"/>
                  <a:pt x="1127337" y="1156625"/>
                </a:cubicBezTo>
                <a:cubicBezTo>
                  <a:pt x="1135498" y="1154993"/>
                  <a:pt x="1143321" y="1151746"/>
                  <a:pt x="1151560" y="1150569"/>
                </a:cubicBezTo>
                <a:cubicBezTo>
                  <a:pt x="1171642" y="1147700"/>
                  <a:pt x="1191954" y="1146754"/>
                  <a:pt x="1212116" y="1144514"/>
                </a:cubicBezTo>
                <a:cubicBezTo>
                  <a:pt x="1228290" y="1142717"/>
                  <a:pt x="1244413" y="1140477"/>
                  <a:pt x="1260561" y="1138458"/>
                </a:cubicBezTo>
                <a:cubicBezTo>
                  <a:pt x="1286802" y="1140477"/>
                  <a:pt x="1323126" y="1123739"/>
                  <a:pt x="1339284" y="1144514"/>
                </a:cubicBezTo>
                <a:cubicBezTo>
                  <a:pt x="1360388" y="1171647"/>
                  <a:pt x="1343002" y="1213164"/>
                  <a:pt x="1345340" y="1247459"/>
                </a:cubicBezTo>
                <a:cubicBezTo>
                  <a:pt x="1349058" y="1301982"/>
                  <a:pt x="1348466" y="1357055"/>
                  <a:pt x="1357451" y="1410961"/>
                </a:cubicBezTo>
                <a:cubicBezTo>
                  <a:pt x="1359470" y="1423072"/>
                  <a:pt x="1361311" y="1435215"/>
                  <a:pt x="1363507" y="1447295"/>
                </a:cubicBezTo>
                <a:cubicBezTo>
                  <a:pt x="1365348" y="1457421"/>
                  <a:pt x="1368106" y="1467384"/>
                  <a:pt x="1369562" y="1477573"/>
                </a:cubicBezTo>
                <a:cubicBezTo>
                  <a:pt x="1374165" y="1509794"/>
                  <a:pt x="1379177" y="1542011"/>
                  <a:pt x="1381673" y="1574463"/>
                </a:cubicBezTo>
                <a:cubicBezTo>
                  <a:pt x="1383692" y="1600704"/>
                  <a:pt x="1386308" y="1626906"/>
                  <a:pt x="1387729" y="1653186"/>
                </a:cubicBezTo>
                <a:cubicBezTo>
                  <a:pt x="1397560" y="1835051"/>
                  <a:pt x="1385992" y="1743966"/>
                  <a:pt x="1399840" y="1840911"/>
                </a:cubicBezTo>
                <a:cubicBezTo>
                  <a:pt x="1412825" y="1837665"/>
                  <a:pt x="1433139" y="1835471"/>
                  <a:pt x="1442230" y="1822744"/>
                </a:cubicBezTo>
                <a:cubicBezTo>
                  <a:pt x="1448548" y="1813899"/>
                  <a:pt x="1449843" y="1802362"/>
                  <a:pt x="1454341" y="1792466"/>
                </a:cubicBezTo>
                <a:cubicBezTo>
                  <a:pt x="1459944" y="1780139"/>
                  <a:pt x="1467300" y="1768631"/>
                  <a:pt x="1472508" y="1756132"/>
                </a:cubicBezTo>
                <a:cubicBezTo>
                  <a:pt x="1477418" y="1744348"/>
                  <a:pt x="1478910" y="1731217"/>
                  <a:pt x="1484619" y="1719798"/>
                </a:cubicBezTo>
                <a:cubicBezTo>
                  <a:pt x="1536891" y="1615257"/>
                  <a:pt x="1480827" y="1733950"/>
                  <a:pt x="1508842" y="1659242"/>
                </a:cubicBezTo>
                <a:cubicBezTo>
                  <a:pt x="1512012" y="1650789"/>
                  <a:pt x="1517170" y="1643215"/>
                  <a:pt x="1520953" y="1635019"/>
                </a:cubicBezTo>
                <a:cubicBezTo>
                  <a:pt x="1531413" y="1612355"/>
                  <a:pt x="1555441" y="1554405"/>
                  <a:pt x="1569398" y="1532074"/>
                </a:cubicBezTo>
                <a:cubicBezTo>
                  <a:pt x="1579491" y="1515926"/>
                  <a:pt x="1590557" y="1500347"/>
                  <a:pt x="1599676" y="1483629"/>
                </a:cubicBezTo>
                <a:cubicBezTo>
                  <a:pt x="1634992" y="1418883"/>
                  <a:pt x="1565534" y="1524933"/>
                  <a:pt x="1617843" y="1441239"/>
                </a:cubicBezTo>
                <a:cubicBezTo>
                  <a:pt x="1646920" y="1394716"/>
                  <a:pt x="1625693" y="1437298"/>
                  <a:pt x="1648121" y="1398850"/>
                </a:cubicBezTo>
                <a:cubicBezTo>
                  <a:pt x="1658592" y="1380899"/>
                  <a:pt x="1668720" y="1362740"/>
                  <a:pt x="1678399" y="1344349"/>
                </a:cubicBezTo>
                <a:cubicBezTo>
                  <a:pt x="1688910" y="1324378"/>
                  <a:pt x="1697066" y="1303145"/>
                  <a:pt x="1708677" y="1283793"/>
                </a:cubicBezTo>
                <a:cubicBezTo>
                  <a:pt x="1714733" y="1273700"/>
                  <a:pt x="1721580" y="1264042"/>
                  <a:pt x="1726844" y="1253515"/>
                </a:cubicBezTo>
                <a:cubicBezTo>
                  <a:pt x="1731705" y="1243792"/>
                  <a:pt x="1733841" y="1232828"/>
                  <a:pt x="1738956" y="1223237"/>
                </a:cubicBezTo>
                <a:cubicBezTo>
                  <a:pt x="1750034" y="1202466"/>
                  <a:pt x="1764761" y="1183735"/>
                  <a:pt x="1775289" y="1162680"/>
                </a:cubicBezTo>
                <a:cubicBezTo>
                  <a:pt x="1779326" y="1154606"/>
                  <a:pt x="1781985" y="1145680"/>
                  <a:pt x="1787401" y="1138458"/>
                </a:cubicBezTo>
                <a:cubicBezTo>
                  <a:pt x="1794252" y="1129323"/>
                  <a:pt x="1804772" y="1123370"/>
                  <a:pt x="1811623" y="1114235"/>
                </a:cubicBezTo>
                <a:cubicBezTo>
                  <a:pt x="1817039" y="1107013"/>
                  <a:pt x="1818727" y="1097524"/>
                  <a:pt x="1823734" y="1090013"/>
                </a:cubicBezTo>
                <a:cubicBezTo>
                  <a:pt x="1834931" y="1073218"/>
                  <a:pt x="1847957" y="1057716"/>
                  <a:pt x="1860068" y="1041568"/>
                </a:cubicBezTo>
                <a:cubicBezTo>
                  <a:pt x="1866124" y="1033494"/>
                  <a:pt x="1874487" y="1026716"/>
                  <a:pt x="1878235" y="1017345"/>
                </a:cubicBezTo>
                <a:cubicBezTo>
                  <a:pt x="1888448" y="991812"/>
                  <a:pt x="1891541" y="979417"/>
                  <a:pt x="1908513" y="956789"/>
                </a:cubicBezTo>
                <a:cubicBezTo>
                  <a:pt x="1919679" y="941901"/>
                  <a:pt x="1934030" y="929544"/>
                  <a:pt x="1944847" y="914400"/>
                </a:cubicBezTo>
                <a:cubicBezTo>
                  <a:pt x="1954306" y="901157"/>
                  <a:pt x="1959737" y="885342"/>
                  <a:pt x="1969069" y="872010"/>
                </a:cubicBezTo>
                <a:cubicBezTo>
                  <a:pt x="1973980" y="864994"/>
                  <a:pt x="1981663" y="860345"/>
                  <a:pt x="1987236" y="853843"/>
                </a:cubicBezTo>
                <a:cubicBezTo>
                  <a:pt x="1993804" y="846180"/>
                  <a:pt x="1998835" y="837284"/>
                  <a:pt x="2005403" y="829621"/>
                </a:cubicBezTo>
                <a:cubicBezTo>
                  <a:pt x="2010976" y="823119"/>
                  <a:pt x="2017997" y="817956"/>
                  <a:pt x="2023570" y="811454"/>
                </a:cubicBezTo>
                <a:cubicBezTo>
                  <a:pt x="2030138" y="803791"/>
                  <a:pt x="2035091" y="794827"/>
                  <a:pt x="2041737" y="787231"/>
                </a:cubicBezTo>
                <a:cubicBezTo>
                  <a:pt x="2049256" y="778638"/>
                  <a:pt x="2058529" y="771679"/>
                  <a:pt x="2065960" y="763009"/>
                </a:cubicBezTo>
                <a:cubicBezTo>
                  <a:pt x="2070696" y="757483"/>
                  <a:pt x="2073412" y="750433"/>
                  <a:pt x="2078071" y="744842"/>
                </a:cubicBezTo>
                <a:cubicBezTo>
                  <a:pt x="2092642" y="727357"/>
                  <a:pt x="2096542" y="726472"/>
                  <a:pt x="2114405" y="714564"/>
                </a:cubicBezTo>
                <a:cubicBezTo>
                  <a:pt x="2120460" y="706490"/>
                  <a:pt x="2126705" y="698554"/>
                  <a:pt x="2132571" y="690341"/>
                </a:cubicBezTo>
                <a:cubicBezTo>
                  <a:pt x="2136801" y="684419"/>
                  <a:pt x="2146110" y="679311"/>
                  <a:pt x="2144683" y="672174"/>
                </a:cubicBezTo>
                <a:cubicBezTo>
                  <a:pt x="2143733" y="667422"/>
                  <a:pt x="2102354" y="647979"/>
                  <a:pt x="2102293" y="647952"/>
                </a:cubicBezTo>
                <a:cubicBezTo>
                  <a:pt x="2092360" y="643537"/>
                  <a:pt x="2081558" y="641046"/>
                  <a:pt x="2072015" y="635841"/>
                </a:cubicBezTo>
                <a:cubicBezTo>
                  <a:pt x="2006576" y="600147"/>
                  <a:pt x="2059924" y="619698"/>
                  <a:pt x="2017514" y="605563"/>
                </a:cubicBezTo>
                <a:cubicBezTo>
                  <a:pt x="2011459" y="601526"/>
                  <a:pt x="2005270" y="597681"/>
                  <a:pt x="1999348" y="593451"/>
                </a:cubicBezTo>
                <a:cubicBezTo>
                  <a:pt x="1988330" y="585581"/>
                  <a:pt x="1969802" y="570309"/>
                  <a:pt x="1956958" y="563173"/>
                </a:cubicBezTo>
                <a:cubicBezTo>
                  <a:pt x="1945121" y="556597"/>
                  <a:pt x="1931643" y="552876"/>
                  <a:pt x="1920624" y="545006"/>
                </a:cubicBezTo>
                <a:cubicBezTo>
                  <a:pt x="1903163" y="532534"/>
                  <a:pt x="1888663" y="516354"/>
                  <a:pt x="1872179" y="502617"/>
                </a:cubicBezTo>
                <a:cubicBezTo>
                  <a:pt x="1864426" y="496156"/>
                  <a:pt x="1855620" y="491018"/>
                  <a:pt x="1847957" y="484450"/>
                </a:cubicBezTo>
                <a:cubicBezTo>
                  <a:pt x="1841455" y="478877"/>
                  <a:pt x="1836418" y="471706"/>
                  <a:pt x="1829790" y="466283"/>
                </a:cubicBezTo>
                <a:cubicBezTo>
                  <a:pt x="1814167" y="453501"/>
                  <a:pt x="1795618" y="444222"/>
                  <a:pt x="1781345" y="429949"/>
                </a:cubicBezTo>
                <a:cubicBezTo>
                  <a:pt x="1767215" y="415819"/>
                  <a:pt x="1754942" y="399549"/>
                  <a:pt x="1738956" y="387560"/>
                </a:cubicBezTo>
                <a:cubicBezTo>
                  <a:pt x="1722808" y="375449"/>
                  <a:pt x="1704784" y="365499"/>
                  <a:pt x="1690511" y="351226"/>
                </a:cubicBezTo>
                <a:cubicBezTo>
                  <a:pt x="1645432" y="306147"/>
                  <a:pt x="1700788" y="363216"/>
                  <a:pt x="1654177" y="308837"/>
                </a:cubicBezTo>
                <a:cubicBezTo>
                  <a:pt x="1638994" y="291124"/>
                  <a:pt x="1630934" y="286863"/>
                  <a:pt x="1611787" y="272503"/>
                </a:cubicBezTo>
                <a:cubicBezTo>
                  <a:pt x="1558636" y="192774"/>
                  <a:pt x="1612083" y="267801"/>
                  <a:pt x="1569398" y="218002"/>
                </a:cubicBezTo>
                <a:cubicBezTo>
                  <a:pt x="1562830" y="210339"/>
                  <a:pt x="1557877" y="201375"/>
                  <a:pt x="1551231" y="193780"/>
                </a:cubicBezTo>
                <a:cubicBezTo>
                  <a:pt x="1543712" y="185187"/>
                  <a:pt x="1534440" y="178227"/>
                  <a:pt x="1527009" y="169557"/>
                </a:cubicBezTo>
                <a:cubicBezTo>
                  <a:pt x="1500097" y="138160"/>
                  <a:pt x="1531715" y="162602"/>
                  <a:pt x="1496730" y="139279"/>
                </a:cubicBezTo>
                <a:cubicBezTo>
                  <a:pt x="1466174" y="93444"/>
                  <a:pt x="1482801" y="113237"/>
                  <a:pt x="1448285" y="78723"/>
                </a:cubicBezTo>
                <a:cubicBezTo>
                  <a:pt x="1442229" y="66612"/>
                  <a:pt x="1437085" y="54000"/>
                  <a:pt x="1430118" y="42389"/>
                </a:cubicBezTo>
                <a:cubicBezTo>
                  <a:pt x="1402623" y="-3438"/>
                  <a:pt x="1418622" y="38174"/>
                  <a:pt x="1405896" y="0"/>
                </a:cubicBezTo>
                <a:cubicBezTo>
                  <a:pt x="1377109" y="43179"/>
                  <a:pt x="1392646" y="11886"/>
                  <a:pt x="1399840" y="109001"/>
                </a:cubicBezTo>
                <a:cubicBezTo>
                  <a:pt x="1401777" y="135153"/>
                  <a:pt x="1408321" y="213177"/>
                  <a:pt x="1411952" y="242225"/>
                </a:cubicBezTo>
                <a:cubicBezTo>
                  <a:pt x="1414536" y="262901"/>
                  <a:pt x="1419926" y="288156"/>
                  <a:pt x="1424063" y="308837"/>
                </a:cubicBezTo>
                <a:cubicBezTo>
                  <a:pt x="1426081" y="329022"/>
                  <a:pt x="1427437" y="349285"/>
                  <a:pt x="1430118" y="369393"/>
                </a:cubicBezTo>
                <a:cubicBezTo>
                  <a:pt x="1431478" y="379595"/>
                  <a:pt x="1434718" y="389482"/>
                  <a:pt x="1436174" y="399671"/>
                </a:cubicBezTo>
                <a:cubicBezTo>
                  <a:pt x="1450562" y="500383"/>
                  <a:pt x="1434594" y="415987"/>
                  <a:pt x="1448285" y="484450"/>
                </a:cubicBezTo>
                <a:cubicBezTo>
                  <a:pt x="1447298" y="495303"/>
                  <a:pt x="1452728" y="553079"/>
                  <a:pt x="1430118" y="569229"/>
                </a:cubicBezTo>
                <a:cubicBezTo>
                  <a:pt x="1421273" y="575547"/>
                  <a:pt x="1410018" y="577523"/>
                  <a:pt x="1399840" y="581340"/>
                </a:cubicBezTo>
                <a:cubicBezTo>
                  <a:pt x="1393863" y="583581"/>
                  <a:pt x="1387729" y="585377"/>
                  <a:pt x="1381673" y="587396"/>
                </a:cubicBezTo>
                <a:cubicBezTo>
                  <a:pt x="1359469" y="585377"/>
                  <a:pt x="1337162" y="584287"/>
                  <a:pt x="1315062" y="581340"/>
                </a:cubicBezTo>
                <a:cubicBezTo>
                  <a:pt x="1306812" y="580240"/>
                  <a:pt x="1299049" y="576652"/>
                  <a:pt x="1290839" y="575284"/>
                </a:cubicBezTo>
                <a:cubicBezTo>
                  <a:pt x="1274786" y="572609"/>
                  <a:pt x="1258542" y="571247"/>
                  <a:pt x="1242394" y="569229"/>
                </a:cubicBezTo>
                <a:lnTo>
                  <a:pt x="1121281" y="575284"/>
                </a:lnTo>
                <a:lnTo>
                  <a:pt x="1024391" y="581340"/>
                </a:lnTo>
                <a:cubicBezTo>
                  <a:pt x="961840" y="584002"/>
                  <a:pt x="899242" y="585377"/>
                  <a:pt x="836667" y="587396"/>
                </a:cubicBezTo>
                <a:lnTo>
                  <a:pt x="679220" y="599507"/>
                </a:lnTo>
                <a:cubicBezTo>
                  <a:pt x="578273" y="599507"/>
                  <a:pt x="477366" y="595470"/>
                  <a:pt x="376439" y="593451"/>
                </a:cubicBezTo>
                <a:cubicBezTo>
                  <a:pt x="364328" y="591433"/>
                  <a:pt x="352091" y="590059"/>
                  <a:pt x="340105" y="587396"/>
                </a:cubicBezTo>
                <a:cubicBezTo>
                  <a:pt x="333874" y="586011"/>
                  <a:pt x="328321" y="581340"/>
                  <a:pt x="321938" y="581340"/>
                </a:cubicBezTo>
                <a:cubicBezTo>
                  <a:pt x="306380" y="581340"/>
                  <a:pt x="185206" y="591725"/>
                  <a:pt x="164492" y="593451"/>
                </a:cubicBezTo>
                <a:cubicBezTo>
                  <a:pt x="7050" y="587154"/>
                  <a:pt x="-37403" y="587396"/>
                  <a:pt x="31268" y="587396"/>
                </a:cubicBez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449" name="Google Shape;449;p28"/>
          <p:cNvSpPr/>
          <p:nvPr/>
        </p:nvSpPr>
        <p:spPr>
          <a:xfrm rot="-1989981">
            <a:off x="2829394" y="2822548"/>
            <a:ext cx="813517" cy="368901"/>
          </a:xfrm>
          <a:custGeom>
            <a:rect b="b" l="l" r="r" t="t"/>
            <a:pathLst>
              <a:path extrusionOk="0" h="1840911" w="2144830">
                <a:moveTo>
                  <a:pt x="37324" y="520784"/>
                </a:moveTo>
                <a:cubicBezTo>
                  <a:pt x="51454" y="577303"/>
                  <a:pt x="65987" y="633723"/>
                  <a:pt x="79713" y="690341"/>
                </a:cubicBezTo>
                <a:cubicBezTo>
                  <a:pt x="82138" y="700344"/>
                  <a:pt x="83536" y="710572"/>
                  <a:pt x="85769" y="720619"/>
                </a:cubicBezTo>
                <a:cubicBezTo>
                  <a:pt x="87574" y="728744"/>
                  <a:pt x="90019" y="736717"/>
                  <a:pt x="91824" y="744842"/>
                </a:cubicBezTo>
                <a:cubicBezTo>
                  <a:pt x="94057" y="754889"/>
                  <a:pt x="95566" y="765091"/>
                  <a:pt x="97880" y="775120"/>
                </a:cubicBezTo>
                <a:cubicBezTo>
                  <a:pt x="97889" y="775159"/>
                  <a:pt x="113014" y="835658"/>
                  <a:pt x="116047" y="847788"/>
                </a:cubicBezTo>
                <a:cubicBezTo>
                  <a:pt x="118066" y="855862"/>
                  <a:pt x="120735" y="863801"/>
                  <a:pt x="122103" y="872010"/>
                </a:cubicBezTo>
                <a:cubicBezTo>
                  <a:pt x="130504" y="922423"/>
                  <a:pt x="126421" y="896189"/>
                  <a:pt x="134214" y="950733"/>
                </a:cubicBezTo>
                <a:cubicBezTo>
                  <a:pt x="136232" y="978993"/>
                  <a:pt x="140269" y="1007180"/>
                  <a:pt x="140269" y="1035512"/>
                </a:cubicBezTo>
                <a:cubicBezTo>
                  <a:pt x="140269" y="1363226"/>
                  <a:pt x="101904" y="1241353"/>
                  <a:pt x="140269" y="1356461"/>
                </a:cubicBezTo>
                <a:cubicBezTo>
                  <a:pt x="146325" y="1352424"/>
                  <a:pt x="151926" y="1347604"/>
                  <a:pt x="158436" y="1344349"/>
                </a:cubicBezTo>
                <a:cubicBezTo>
                  <a:pt x="173066" y="1337034"/>
                  <a:pt x="185317" y="1338054"/>
                  <a:pt x="200826" y="1332238"/>
                </a:cubicBezTo>
                <a:cubicBezTo>
                  <a:pt x="209278" y="1329068"/>
                  <a:pt x="216484" y="1322982"/>
                  <a:pt x="225048" y="1320127"/>
                </a:cubicBezTo>
                <a:cubicBezTo>
                  <a:pt x="240839" y="1314863"/>
                  <a:pt x="257702" y="1313279"/>
                  <a:pt x="273493" y="1308015"/>
                </a:cubicBezTo>
                <a:lnTo>
                  <a:pt x="309827" y="1295904"/>
                </a:lnTo>
                <a:cubicBezTo>
                  <a:pt x="359986" y="1279185"/>
                  <a:pt x="280300" y="1305456"/>
                  <a:pt x="370383" y="1277737"/>
                </a:cubicBezTo>
                <a:cubicBezTo>
                  <a:pt x="382585" y="1273982"/>
                  <a:pt x="394606" y="1269663"/>
                  <a:pt x="406717" y="1265626"/>
                </a:cubicBezTo>
                <a:cubicBezTo>
                  <a:pt x="421122" y="1260824"/>
                  <a:pt x="433890" y="1256051"/>
                  <a:pt x="449107" y="1253515"/>
                </a:cubicBezTo>
                <a:cubicBezTo>
                  <a:pt x="607869" y="1227056"/>
                  <a:pt x="472566" y="1251813"/>
                  <a:pt x="582330" y="1235348"/>
                </a:cubicBezTo>
                <a:cubicBezTo>
                  <a:pt x="606615" y="1231705"/>
                  <a:pt x="630815" y="1227505"/>
                  <a:pt x="654998" y="1223237"/>
                </a:cubicBezTo>
                <a:cubicBezTo>
                  <a:pt x="679430" y="1218925"/>
                  <a:pt x="696461" y="1213919"/>
                  <a:pt x="721610" y="1211125"/>
                </a:cubicBezTo>
                <a:cubicBezTo>
                  <a:pt x="745768" y="1208441"/>
                  <a:pt x="770104" y="1207614"/>
                  <a:pt x="794277" y="1205070"/>
                </a:cubicBezTo>
                <a:cubicBezTo>
                  <a:pt x="808472" y="1203576"/>
                  <a:pt x="822491" y="1200682"/>
                  <a:pt x="836667" y="1199014"/>
                </a:cubicBezTo>
                <a:cubicBezTo>
                  <a:pt x="856814" y="1196644"/>
                  <a:pt x="877038" y="1194977"/>
                  <a:pt x="897223" y="1192959"/>
                </a:cubicBezTo>
                <a:cubicBezTo>
                  <a:pt x="918994" y="1187516"/>
                  <a:pt x="928665" y="1184690"/>
                  <a:pt x="951724" y="1180847"/>
                </a:cubicBezTo>
                <a:cubicBezTo>
                  <a:pt x="997907" y="1173150"/>
                  <a:pt x="1044820" y="1170376"/>
                  <a:pt x="1091003" y="1162680"/>
                </a:cubicBezTo>
                <a:cubicBezTo>
                  <a:pt x="1103114" y="1160662"/>
                  <a:pt x="1115297" y="1159033"/>
                  <a:pt x="1127337" y="1156625"/>
                </a:cubicBezTo>
                <a:cubicBezTo>
                  <a:pt x="1135498" y="1154993"/>
                  <a:pt x="1143321" y="1151746"/>
                  <a:pt x="1151560" y="1150569"/>
                </a:cubicBezTo>
                <a:cubicBezTo>
                  <a:pt x="1171642" y="1147700"/>
                  <a:pt x="1191954" y="1146754"/>
                  <a:pt x="1212116" y="1144514"/>
                </a:cubicBezTo>
                <a:cubicBezTo>
                  <a:pt x="1228290" y="1142717"/>
                  <a:pt x="1244413" y="1140477"/>
                  <a:pt x="1260561" y="1138458"/>
                </a:cubicBezTo>
                <a:cubicBezTo>
                  <a:pt x="1286802" y="1140477"/>
                  <a:pt x="1323126" y="1123739"/>
                  <a:pt x="1339284" y="1144514"/>
                </a:cubicBezTo>
                <a:cubicBezTo>
                  <a:pt x="1360388" y="1171647"/>
                  <a:pt x="1343002" y="1213164"/>
                  <a:pt x="1345340" y="1247459"/>
                </a:cubicBezTo>
                <a:cubicBezTo>
                  <a:pt x="1349058" y="1301982"/>
                  <a:pt x="1348466" y="1357055"/>
                  <a:pt x="1357451" y="1410961"/>
                </a:cubicBezTo>
                <a:cubicBezTo>
                  <a:pt x="1359470" y="1423072"/>
                  <a:pt x="1361311" y="1435215"/>
                  <a:pt x="1363507" y="1447295"/>
                </a:cubicBezTo>
                <a:cubicBezTo>
                  <a:pt x="1365348" y="1457421"/>
                  <a:pt x="1368106" y="1467384"/>
                  <a:pt x="1369562" y="1477573"/>
                </a:cubicBezTo>
                <a:cubicBezTo>
                  <a:pt x="1374165" y="1509794"/>
                  <a:pt x="1379177" y="1542011"/>
                  <a:pt x="1381673" y="1574463"/>
                </a:cubicBezTo>
                <a:cubicBezTo>
                  <a:pt x="1383692" y="1600704"/>
                  <a:pt x="1386308" y="1626906"/>
                  <a:pt x="1387729" y="1653186"/>
                </a:cubicBezTo>
                <a:cubicBezTo>
                  <a:pt x="1397560" y="1835051"/>
                  <a:pt x="1385992" y="1743966"/>
                  <a:pt x="1399840" y="1840911"/>
                </a:cubicBezTo>
                <a:cubicBezTo>
                  <a:pt x="1412825" y="1837665"/>
                  <a:pt x="1433139" y="1835471"/>
                  <a:pt x="1442230" y="1822744"/>
                </a:cubicBezTo>
                <a:cubicBezTo>
                  <a:pt x="1448548" y="1813899"/>
                  <a:pt x="1449843" y="1802362"/>
                  <a:pt x="1454341" y="1792466"/>
                </a:cubicBezTo>
                <a:cubicBezTo>
                  <a:pt x="1459944" y="1780139"/>
                  <a:pt x="1467300" y="1768631"/>
                  <a:pt x="1472508" y="1756132"/>
                </a:cubicBezTo>
                <a:cubicBezTo>
                  <a:pt x="1477418" y="1744348"/>
                  <a:pt x="1478910" y="1731217"/>
                  <a:pt x="1484619" y="1719798"/>
                </a:cubicBezTo>
                <a:cubicBezTo>
                  <a:pt x="1536891" y="1615257"/>
                  <a:pt x="1480827" y="1733950"/>
                  <a:pt x="1508842" y="1659242"/>
                </a:cubicBezTo>
                <a:cubicBezTo>
                  <a:pt x="1512012" y="1650789"/>
                  <a:pt x="1517170" y="1643215"/>
                  <a:pt x="1520953" y="1635019"/>
                </a:cubicBezTo>
                <a:cubicBezTo>
                  <a:pt x="1531413" y="1612355"/>
                  <a:pt x="1555441" y="1554405"/>
                  <a:pt x="1569398" y="1532074"/>
                </a:cubicBezTo>
                <a:cubicBezTo>
                  <a:pt x="1579491" y="1515926"/>
                  <a:pt x="1590557" y="1500347"/>
                  <a:pt x="1599676" y="1483629"/>
                </a:cubicBezTo>
                <a:cubicBezTo>
                  <a:pt x="1634992" y="1418883"/>
                  <a:pt x="1565534" y="1524933"/>
                  <a:pt x="1617843" y="1441239"/>
                </a:cubicBezTo>
                <a:cubicBezTo>
                  <a:pt x="1646920" y="1394716"/>
                  <a:pt x="1625693" y="1437298"/>
                  <a:pt x="1648121" y="1398850"/>
                </a:cubicBezTo>
                <a:cubicBezTo>
                  <a:pt x="1658592" y="1380899"/>
                  <a:pt x="1668720" y="1362740"/>
                  <a:pt x="1678399" y="1344349"/>
                </a:cubicBezTo>
                <a:cubicBezTo>
                  <a:pt x="1688910" y="1324378"/>
                  <a:pt x="1697066" y="1303145"/>
                  <a:pt x="1708677" y="1283793"/>
                </a:cubicBezTo>
                <a:cubicBezTo>
                  <a:pt x="1714733" y="1273700"/>
                  <a:pt x="1721580" y="1264042"/>
                  <a:pt x="1726844" y="1253515"/>
                </a:cubicBezTo>
                <a:cubicBezTo>
                  <a:pt x="1731705" y="1243792"/>
                  <a:pt x="1733841" y="1232828"/>
                  <a:pt x="1738956" y="1223237"/>
                </a:cubicBezTo>
                <a:cubicBezTo>
                  <a:pt x="1750034" y="1202466"/>
                  <a:pt x="1764761" y="1183735"/>
                  <a:pt x="1775289" y="1162680"/>
                </a:cubicBezTo>
                <a:cubicBezTo>
                  <a:pt x="1779326" y="1154606"/>
                  <a:pt x="1781985" y="1145680"/>
                  <a:pt x="1787401" y="1138458"/>
                </a:cubicBezTo>
                <a:cubicBezTo>
                  <a:pt x="1794252" y="1129323"/>
                  <a:pt x="1804772" y="1123370"/>
                  <a:pt x="1811623" y="1114235"/>
                </a:cubicBezTo>
                <a:cubicBezTo>
                  <a:pt x="1817039" y="1107013"/>
                  <a:pt x="1818727" y="1097524"/>
                  <a:pt x="1823734" y="1090013"/>
                </a:cubicBezTo>
                <a:cubicBezTo>
                  <a:pt x="1834931" y="1073218"/>
                  <a:pt x="1847957" y="1057716"/>
                  <a:pt x="1860068" y="1041568"/>
                </a:cubicBezTo>
                <a:cubicBezTo>
                  <a:pt x="1866124" y="1033494"/>
                  <a:pt x="1874487" y="1026716"/>
                  <a:pt x="1878235" y="1017345"/>
                </a:cubicBezTo>
                <a:cubicBezTo>
                  <a:pt x="1888448" y="991812"/>
                  <a:pt x="1891541" y="979417"/>
                  <a:pt x="1908513" y="956789"/>
                </a:cubicBezTo>
                <a:cubicBezTo>
                  <a:pt x="1919679" y="941901"/>
                  <a:pt x="1934030" y="929544"/>
                  <a:pt x="1944847" y="914400"/>
                </a:cubicBezTo>
                <a:cubicBezTo>
                  <a:pt x="1954306" y="901157"/>
                  <a:pt x="1959737" y="885342"/>
                  <a:pt x="1969069" y="872010"/>
                </a:cubicBezTo>
                <a:cubicBezTo>
                  <a:pt x="1973980" y="864994"/>
                  <a:pt x="1981663" y="860345"/>
                  <a:pt x="1987236" y="853843"/>
                </a:cubicBezTo>
                <a:cubicBezTo>
                  <a:pt x="1993804" y="846180"/>
                  <a:pt x="1998835" y="837284"/>
                  <a:pt x="2005403" y="829621"/>
                </a:cubicBezTo>
                <a:cubicBezTo>
                  <a:pt x="2010976" y="823119"/>
                  <a:pt x="2017997" y="817956"/>
                  <a:pt x="2023570" y="811454"/>
                </a:cubicBezTo>
                <a:cubicBezTo>
                  <a:pt x="2030138" y="803791"/>
                  <a:pt x="2035091" y="794827"/>
                  <a:pt x="2041737" y="787231"/>
                </a:cubicBezTo>
                <a:cubicBezTo>
                  <a:pt x="2049256" y="778638"/>
                  <a:pt x="2058529" y="771679"/>
                  <a:pt x="2065960" y="763009"/>
                </a:cubicBezTo>
                <a:cubicBezTo>
                  <a:pt x="2070696" y="757483"/>
                  <a:pt x="2073412" y="750433"/>
                  <a:pt x="2078071" y="744842"/>
                </a:cubicBezTo>
                <a:cubicBezTo>
                  <a:pt x="2092642" y="727357"/>
                  <a:pt x="2096542" y="726472"/>
                  <a:pt x="2114405" y="714564"/>
                </a:cubicBezTo>
                <a:cubicBezTo>
                  <a:pt x="2120460" y="706490"/>
                  <a:pt x="2126705" y="698554"/>
                  <a:pt x="2132571" y="690341"/>
                </a:cubicBezTo>
                <a:cubicBezTo>
                  <a:pt x="2136801" y="684419"/>
                  <a:pt x="2146110" y="679311"/>
                  <a:pt x="2144683" y="672174"/>
                </a:cubicBezTo>
                <a:cubicBezTo>
                  <a:pt x="2143733" y="667422"/>
                  <a:pt x="2102354" y="647979"/>
                  <a:pt x="2102293" y="647952"/>
                </a:cubicBezTo>
                <a:cubicBezTo>
                  <a:pt x="2092360" y="643537"/>
                  <a:pt x="2081558" y="641046"/>
                  <a:pt x="2072015" y="635841"/>
                </a:cubicBezTo>
                <a:cubicBezTo>
                  <a:pt x="2006576" y="600147"/>
                  <a:pt x="2059924" y="619698"/>
                  <a:pt x="2017514" y="605563"/>
                </a:cubicBezTo>
                <a:cubicBezTo>
                  <a:pt x="2011459" y="601526"/>
                  <a:pt x="2005270" y="597681"/>
                  <a:pt x="1999348" y="593451"/>
                </a:cubicBezTo>
                <a:cubicBezTo>
                  <a:pt x="1988330" y="585581"/>
                  <a:pt x="1969802" y="570309"/>
                  <a:pt x="1956958" y="563173"/>
                </a:cubicBezTo>
                <a:cubicBezTo>
                  <a:pt x="1945121" y="556597"/>
                  <a:pt x="1931643" y="552876"/>
                  <a:pt x="1920624" y="545006"/>
                </a:cubicBezTo>
                <a:cubicBezTo>
                  <a:pt x="1903163" y="532534"/>
                  <a:pt x="1888663" y="516354"/>
                  <a:pt x="1872179" y="502617"/>
                </a:cubicBezTo>
                <a:cubicBezTo>
                  <a:pt x="1864426" y="496156"/>
                  <a:pt x="1855620" y="491018"/>
                  <a:pt x="1847957" y="484450"/>
                </a:cubicBezTo>
                <a:cubicBezTo>
                  <a:pt x="1841455" y="478877"/>
                  <a:pt x="1836418" y="471706"/>
                  <a:pt x="1829790" y="466283"/>
                </a:cubicBezTo>
                <a:cubicBezTo>
                  <a:pt x="1814167" y="453501"/>
                  <a:pt x="1795618" y="444222"/>
                  <a:pt x="1781345" y="429949"/>
                </a:cubicBezTo>
                <a:cubicBezTo>
                  <a:pt x="1767215" y="415819"/>
                  <a:pt x="1754942" y="399549"/>
                  <a:pt x="1738956" y="387560"/>
                </a:cubicBezTo>
                <a:cubicBezTo>
                  <a:pt x="1722808" y="375449"/>
                  <a:pt x="1704784" y="365499"/>
                  <a:pt x="1690511" y="351226"/>
                </a:cubicBezTo>
                <a:cubicBezTo>
                  <a:pt x="1645432" y="306147"/>
                  <a:pt x="1700788" y="363216"/>
                  <a:pt x="1654177" y="308837"/>
                </a:cubicBezTo>
                <a:cubicBezTo>
                  <a:pt x="1638994" y="291124"/>
                  <a:pt x="1630934" y="286863"/>
                  <a:pt x="1611787" y="272503"/>
                </a:cubicBezTo>
                <a:cubicBezTo>
                  <a:pt x="1558636" y="192774"/>
                  <a:pt x="1612083" y="267801"/>
                  <a:pt x="1569398" y="218002"/>
                </a:cubicBezTo>
                <a:cubicBezTo>
                  <a:pt x="1562830" y="210339"/>
                  <a:pt x="1557877" y="201375"/>
                  <a:pt x="1551231" y="193780"/>
                </a:cubicBezTo>
                <a:cubicBezTo>
                  <a:pt x="1543712" y="185187"/>
                  <a:pt x="1534440" y="178227"/>
                  <a:pt x="1527009" y="169557"/>
                </a:cubicBezTo>
                <a:cubicBezTo>
                  <a:pt x="1500097" y="138160"/>
                  <a:pt x="1531715" y="162602"/>
                  <a:pt x="1496730" y="139279"/>
                </a:cubicBezTo>
                <a:cubicBezTo>
                  <a:pt x="1466174" y="93444"/>
                  <a:pt x="1482801" y="113237"/>
                  <a:pt x="1448285" y="78723"/>
                </a:cubicBezTo>
                <a:cubicBezTo>
                  <a:pt x="1442229" y="66612"/>
                  <a:pt x="1437085" y="54000"/>
                  <a:pt x="1430118" y="42389"/>
                </a:cubicBezTo>
                <a:cubicBezTo>
                  <a:pt x="1402623" y="-3438"/>
                  <a:pt x="1418622" y="38174"/>
                  <a:pt x="1405896" y="0"/>
                </a:cubicBezTo>
                <a:cubicBezTo>
                  <a:pt x="1377109" y="43179"/>
                  <a:pt x="1392646" y="11886"/>
                  <a:pt x="1399840" y="109001"/>
                </a:cubicBezTo>
                <a:cubicBezTo>
                  <a:pt x="1401777" y="135153"/>
                  <a:pt x="1408321" y="213177"/>
                  <a:pt x="1411952" y="242225"/>
                </a:cubicBezTo>
                <a:cubicBezTo>
                  <a:pt x="1414536" y="262901"/>
                  <a:pt x="1419926" y="288156"/>
                  <a:pt x="1424063" y="308837"/>
                </a:cubicBezTo>
                <a:cubicBezTo>
                  <a:pt x="1426081" y="329022"/>
                  <a:pt x="1427437" y="349285"/>
                  <a:pt x="1430118" y="369393"/>
                </a:cubicBezTo>
                <a:cubicBezTo>
                  <a:pt x="1431478" y="379595"/>
                  <a:pt x="1434718" y="389482"/>
                  <a:pt x="1436174" y="399671"/>
                </a:cubicBezTo>
                <a:cubicBezTo>
                  <a:pt x="1450562" y="500383"/>
                  <a:pt x="1434594" y="415987"/>
                  <a:pt x="1448285" y="484450"/>
                </a:cubicBezTo>
                <a:cubicBezTo>
                  <a:pt x="1447298" y="495303"/>
                  <a:pt x="1452728" y="553079"/>
                  <a:pt x="1430118" y="569229"/>
                </a:cubicBezTo>
                <a:cubicBezTo>
                  <a:pt x="1421273" y="575547"/>
                  <a:pt x="1410018" y="577523"/>
                  <a:pt x="1399840" y="581340"/>
                </a:cubicBezTo>
                <a:cubicBezTo>
                  <a:pt x="1393863" y="583581"/>
                  <a:pt x="1387729" y="585377"/>
                  <a:pt x="1381673" y="587396"/>
                </a:cubicBezTo>
                <a:cubicBezTo>
                  <a:pt x="1359469" y="585377"/>
                  <a:pt x="1337162" y="584287"/>
                  <a:pt x="1315062" y="581340"/>
                </a:cubicBezTo>
                <a:cubicBezTo>
                  <a:pt x="1306812" y="580240"/>
                  <a:pt x="1299049" y="576652"/>
                  <a:pt x="1290839" y="575284"/>
                </a:cubicBezTo>
                <a:cubicBezTo>
                  <a:pt x="1274786" y="572609"/>
                  <a:pt x="1258542" y="571247"/>
                  <a:pt x="1242394" y="569229"/>
                </a:cubicBezTo>
                <a:lnTo>
                  <a:pt x="1121281" y="575284"/>
                </a:lnTo>
                <a:lnTo>
                  <a:pt x="1024391" y="581340"/>
                </a:lnTo>
                <a:cubicBezTo>
                  <a:pt x="961840" y="584002"/>
                  <a:pt x="899242" y="585377"/>
                  <a:pt x="836667" y="587396"/>
                </a:cubicBezTo>
                <a:lnTo>
                  <a:pt x="679220" y="599507"/>
                </a:lnTo>
                <a:cubicBezTo>
                  <a:pt x="578273" y="599507"/>
                  <a:pt x="477366" y="595470"/>
                  <a:pt x="376439" y="593451"/>
                </a:cubicBezTo>
                <a:cubicBezTo>
                  <a:pt x="364328" y="591433"/>
                  <a:pt x="352091" y="590059"/>
                  <a:pt x="340105" y="587396"/>
                </a:cubicBezTo>
                <a:cubicBezTo>
                  <a:pt x="333874" y="586011"/>
                  <a:pt x="328321" y="581340"/>
                  <a:pt x="321938" y="581340"/>
                </a:cubicBezTo>
                <a:cubicBezTo>
                  <a:pt x="306380" y="581340"/>
                  <a:pt x="185206" y="591725"/>
                  <a:pt x="164492" y="593451"/>
                </a:cubicBezTo>
                <a:cubicBezTo>
                  <a:pt x="7050" y="587154"/>
                  <a:pt x="-37403" y="587396"/>
                  <a:pt x="31268" y="587396"/>
                </a:cubicBez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450" name="Google Shape;450;p28"/>
          <p:cNvSpPr txBox="1"/>
          <p:nvPr/>
        </p:nvSpPr>
        <p:spPr>
          <a:xfrm>
            <a:off x="7987250" y="0"/>
            <a:ext cx="128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lt1"/>
              </a:solidFill>
              <a:latin typeface="Englebert"/>
              <a:ea typeface="Englebert"/>
              <a:cs typeface="Englebert"/>
              <a:sym typeface="Englebert"/>
            </a:endParaRPr>
          </a:p>
        </p:txBody>
      </p:sp>
      <p:sp>
        <p:nvSpPr>
          <p:cNvPr id="451" name="Google Shape;451;p28"/>
          <p:cNvSpPr txBox="1"/>
          <p:nvPr/>
        </p:nvSpPr>
        <p:spPr>
          <a:xfrm>
            <a:off x="4572000" y="168325"/>
            <a:ext cx="30000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6000">
                <a:solidFill>
                  <a:srgbClr val="E6BE42"/>
                </a:solidFill>
                <a:latin typeface="Sue Ellen Francisco"/>
                <a:ea typeface="Sue Ellen Francisco"/>
                <a:cs typeface="Sue Ellen Francisco"/>
                <a:sym typeface="Sue Ellen Francisco"/>
              </a:rPr>
              <a:t>Learning</a:t>
            </a:r>
            <a:br>
              <a:rPr b="1" lang="en-GB" sz="6000">
                <a:solidFill>
                  <a:srgbClr val="E6BE42"/>
                </a:solidFill>
                <a:latin typeface="Sue Ellen Francisco"/>
                <a:ea typeface="Sue Ellen Francisco"/>
                <a:cs typeface="Sue Ellen Francisco"/>
                <a:sym typeface="Sue Ellen Francisco"/>
              </a:rPr>
            </a:br>
            <a:r>
              <a:rPr b="1" lang="en-GB" sz="6000">
                <a:solidFill>
                  <a:srgbClr val="E6BE42"/>
                </a:solidFill>
                <a:latin typeface="Sue Ellen Francisco"/>
                <a:ea typeface="Sue Ellen Francisco"/>
                <a:cs typeface="Sue Ellen Francisco"/>
                <a:sym typeface="Sue Ellen Francisco"/>
              </a:rPr>
              <a:t>Network</a:t>
            </a:r>
            <a:br>
              <a:rPr b="1" lang="en-GB" sz="6000">
                <a:solidFill>
                  <a:srgbClr val="E6BE42"/>
                </a:solidFill>
                <a:latin typeface="Sue Ellen Francisco"/>
                <a:ea typeface="Sue Ellen Francisco"/>
                <a:cs typeface="Sue Ellen Francisco"/>
                <a:sym typeface="Sue Ellen Francisco"/>
              </a:rPr>
            </a:br>
            <a:r>
              <a:rPr b="1" lang="en-GB" sz="6000">
                <a:solidFill>
                  <a:srgbClr val="E6BE42"/>
                </a:solidFill>
                <a:latin typeface="Sue Ellen Francisco"/>
                <a:ea typeface="Sue Ellen Francisco"/>
                <a:cs typeface="Sue Ellen Francisco"/>
                <a:sym typeface="Sue Ellen Francisco"/>
              </a:rPr>
              <a:t>Educational</a:t>
            </a:r>
            <a:br>
              <a:rPr b="1" lang="en-GB" sz="6000">
                <a:solidFill>
                  <a:srgbClr val="E6BE42"/>
                </a:solidFill>
                <a:latin typeface="Sue Ellen Francisco"/>
                <a:ea typeface="Sue Ellen Francisco"/>
                <a:cs typeface="Sue Ellen Francisco"/>
                <a:sym typeface="Sue Ellen Francisco"/>
              </a:rPr>
            </a:br>
            <a:r>
              <a:rPr b="1" lang="en-GB" sz="6000">
                <a:solidFill>
                  <a:srgbClr val="E6BE42"/>
                </a:solidFill>
                <a:latin typeface="Sue Ellen Francisco"/>
                <a:ea typeface="Sue Ellen Francisco"/>
                <a:cs typeface="Sue Ellen Francisco"/>
                <a:sym typeface="Sue Ellen Francisco"/>
              </a:rPr>
              <a:t>Services</a:t>
            </a:r>
            <a:endParaRPr/>
          </a:p>
        </p:txBody>
      </p:sp>
      <p:sp>
        <p:nvSpPr>
          <p:cNvPr id="452" name="Google Shape;452;p28"/>
          <p:cNvSpPr txBox="1"/>
          <p:nvPr>
            <p:ph type="title"/>
          </p:nvPr>
        </p:nvSpPr>
        <p:spPr>
          <a:xfrm>
            <a:off x="398500" y="168313"/>
            <a:ext cx="4214100" cy="106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sz="4800">
                <a:solidFill>
                  <a:schemeClr val="accent1"/>
                </a:solidFill>
              </a:rPr>
              <a:t>Lana Lane</a:t>
            </a:r>
            <a:endParaRPr b="1" sz="6000">
              <a:solidFill>
                <a:schemeClr val="accent1"/>
              </a:solidFill>
            </a:endParaRPr>
          </a:p>
        </p:txBody>
      </p:sp>
      <p:sp>
        <p:nvSpPr>
          <p:cNvPr id="453" name="Google Shape;453;p28"/>
          <p:cNvSpPr txBox="1"/>
          <p:nvPr>
            <p:ph idx="1" type="body"/>
          </p:nvPr>
        </p:nvSpPr>
        <p:spPr>
          <a:xfrm>
            <a:off x="1119600" y="1364300"/>
            <a:ext cx="4047300" cy="794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u="sng">
                <a:solidFill>
                  <a:schemeClr val="hlink"/>
                </a:solidFill>
                <a:hlinkClick r:id="rId5"/>
              </a:rPr>
              <a:t>lana2lane@gmail.com</a:t>
            </a:r>
            <a:r>
              <a:rPr lang="en-GB"/>
              <a:t> </a:t>
            </a:r>
            <a:endParaRPr/>
          </a:p>
        </p:txBody>
      </p:sp>
      <p:sp>
        <p:nvSpPr>
          <p:cNvPr id="454" name="Google Shape;454;p28"/>
          <p:cNvSpPr/>
          <p:nvPr/>
        </p:nvSpPr>
        <p:spPr>
          <a:xfrm>
            <a:off x="655361" y="1409696"/>
            <a:ext cx="388030" cy="398815"/>
          </a:xfrm>
          <a:custGeom>
            <a:rect b="b" l="l" r="r" t="t"/>
            <a:pathLst>
              <a:path extrusionOk="0" h="443128" w="431144">
                <a:moveTo>
                  <a:pt x="7238" y="300901"/>
                </a:moveTo>
                <a:cubicBezTo>
                  <a:pt x="4475" y="242608"/>
                  <a:pt x="2666" y="200412"/>
                  <a:pt x="284" y="158026"/>
                </a:cubicBezTo>
                <a:cubicBezTo>
                  <a:pt x="-1354" y="148622"/>
                  <a:pt x="4228" y="139461"/>
                  <a:pt x="13334" y="136595"/>
                </a:cubicBezTo>
                <a:cubicBezTo>
                  <a:pt x="33184" y="125193"/>
                  <a:pt x="51986" y="112061"/>
                  <a:pt x="69531" y="97352"/>
                </a:cubicBezTo>
                <a:cubicBezTo>
                  <a:pt x="95725" y="76873"/>
                  <a:pt x="120681" y="54870"/>
                  <a:pt x="146874" y="34296"/>
                </a:cubicBezTo>
                <a:cubicBezTo>
                  <a:pt x="160114" y="23914"/>
                  <a:pt x="175449" y="15818"/>
                  <a:pt x="188975" y="5721"/>
                </a:cubicBezTo>
                <a:cubicBezTo>
                  <a:pt x="199557" y="-1907"/>
                  <a:pt x="213825" y="-1907"/>
                  <a:pt x="224407" y="5721"/>
                </a:cubicBezTo>
                <a:cubicBezTo>
                  <a:pt x="248506" y="20009"/>
                  <a:pt x="273366" y="33534"/>
                  <a:pt x="296036" y="50013"/>
                </a:cubicBezTo>
                <a:cubicBezTo>
                  <a:pt x="332612" y="76397"/>
                  <a:pt x="367664" y="104972"/>
                  <a:pt x="403573" y="132309"/>
                </a:cubicBezTo>
                <a:cubicBezTo>
                  <a:pt x="412755" y="138482"/>
                  <a:pt x="418308" y="148775"/>
                  <a:pt x="418432" y="159836"/>
                </a:cubicBezTo>
                <a:cubicBezTo>
                  <a:pt x="420432" y="207937"/>
                  <a:pt x="423671" y="255943"/>
                  <a:pt x="426242" y="304044"/>
                </a:cubicBezTo>
                <a:cubicBezTo>
                  <a:pt x="427957" y="335096"/>
                  <a:pt x="429672" y="366147"/>
                  <a:pt x="431005" y="397199"/>
                </a:cubicBezTo>
                <a:cubicBezTo>
                  <a:pt x="431767" y="416249"/>
                  <a:pt x="429957" y="418344"/>
                  <a:pt x="411955" y="419392"/>
                </a:cubicBezTo>
                <a:cubicBezTo>
                  <a:pt x="337279" y="424155"/>
                  <a:pt x="262603" y="428755"/>
                  <a:pt x="187927" y="433203"/>
                </a:cubicBezTo>
                <a:cubicBezTo>
                  <a:pt x="138397" y="436251"/>
                  <a:pt x="88867" y="439585"/>
                  <a:pt x="39337" y="442728"/>
                </a:cubicBezTo>
                <a:cubicBezTo>
                  <a:pt x="16572" y="444062"/>
                  <a:pt x="15239" y="443300"/>
                  <a:pt x="13714" y="420345"/>
                </a:cubicBezTo>
                <a:cubicBezTo>
                  <a:pt x="11048" y="375006"/>
                  <a:pt x="8857" y="329857"/>
                  <a:pt x="7238" y="300901"/>
                </a:cubicBezTo>
                <a:close/>
                <a:moveTo>
                  <a:pt x="402144" y="402152"/>
                </a:moveTo>
                <a:cubicBezTo>
                  <a:pt x="398163" y="394789"/>
                  <a:pt x="393610" y="387750"/>
                  <a:pt x="388524" y="381102"/>
                </a:cubicBezTo>
                <a:cubicBezTo>
                  <a:pt x="358520" y="348431"/>
                  <a:pt x="329182" y="314998"/>
                  <a:pt x="297369" y="284137"/>
                </a:cubicBezTo>
                <a:cubicBezTo>
                  <a:pt x="279052" y="267954"/>
                  <a:pt x="259250" y="253533"/>
                  <a:pt x="238219" y="241084"/>
                </a:cubicBezTo>
                <a:cubicBezTo>
                  <a:pt x="220845" y="227844"/>
                  <a:pt x="196328" y="229645"/>
                  <a:pt x="181069" y="245275"/>
                </a:cubicBezTo>
                <a:cubicBezTo>
                  <a:pt x="173944" y="251686"/>
                  <a:pt x="167353" y="258658"/>
                  <a:pt x="161352" y="266135"/>
                </a:cubicBezTo>
                <a:cubicBezTo>
                  <a:pt x="154323" y="275679"/>
                  <a:pt x="146827" y="284871"/>
                  <a:pt x="138873" y="293662"/>
                </a:cubicBezTo>
                <a:cubicBezTo>
                  <a:pt x="104012" y="327476"/>
                  <a:pt x="77913" y="367862"/>
                  <a:pt x="52196" y="408534"/>
                </a:cubicBezTo>
                <a:cubicBezTo>
                  <a:pt x="49795" y="413782"/>
                  <a:pt x="47976" y="419278"/>
                  <a:pt x="46767" y="424917"/>
                </a:cubicBezTo>
                <a:close/>
                <a:moveTo>
                  <a:pt x="191832" y="160026"/>
                </a:moveTo>
                <a:cubicBezTo>
                  <a:pt x="183641" y="184029"/>
                  <a:pt x="187546" y="191935"/>
                  <a:pt x="210120" y="197364"/>
                </a:cubicBezTo>
                <a:cubicBezTo>
                  <a:pt x="223503" y="202032"/>
                  <a:pt x="238076" y="202032"/>
                  <a:pt x="251459" y="197364"/>
                </a:cubicBezTo>
                <a:cubicBezTo>
                  <a:pt x="255554" y="195555"/>
                  <a:pt x="264794" y="197364"/>
                  <a:pt x="266318" y="199841"/>
                </a:cubicBezTo>
                <a:cubicBezTo>
                  <a:pt x="270509" y="207556"/>
                  <a:pt x="263079" y="211366"/>
                  <a:pt x="256793" y="214319"/>
                </a:cubicBezTo>
                <a:cubicBezTo>
                  <a:pt x="250506" y="217272"/>
                  <a:pt x="247268" y="217843"/>
                  <a:pt x="240505" y="220415"/>
                </a:cubicBezTo>
                <a:lnTo>
                  <a:pt x="274224" y="242608"/>
                </a:lnTo>
                <a:cubicBezTo>
                  <a:pt x="288511" y="233083"/>
                  <a:pt x="301465" y="224987"/>
                  <a:pt x="314705" y="216986"/>
                </a:cubicBezTo>
                <a:cubicBezTo>
                  <a:pt x="324391" y="212376"/>
                  <a:pt x="328849" y="201051"/>
                  <a:pt x="324897" y="191078"/>
                </a:cubicBezTo>
                <a:cubicBezTo>
                  <a:pt x="318229" y="164503"/>
                  <a:pt x="313276" y="137547"/>
                  <a:pt x="307751" y="110782"/>
                </a:cubicBezTo>
                <a:cubicBezTo>
                  <a:pt x="302894" y="87636"/>
                  <a:pt x="298226" y="83350"/>
                  <a:pt x="275080" y="85160"/>
                </a:cubicBezTo>
                <a:cubicBezTo>
                  <a:pt x="236028" y="88208"/>
                  <a:pt x="196976" y="92018"/>
                  <a:pt x="158018" y="96114"/>
                </a:cubicBezTo>
                <a:cubicBezTo>
                  <a:pt x="144969" y="97447"/>
                  <a:pt x="132205" y="100590"/>
                  <a:pt x="118395" y="103067"/>
                </a:cubicBezTo>
                <a:lnTo>
                  <a:pt x="118395" y="221082"/>
                </a:lnTo>
                <a:lnTo>
                  <a:pt x="154208" y="242132"/>
                </a:lnTo>
                <a:cubicBezTo>
                  <a:pt x="162400" y="236131"/>
                  <a:pt x="168686" y="231083"/>
                  <a:pt x="175449" y="226701"/>
                </a:cubicBezTo>
                <a:cubicBezTo>
                  <a:pt x="182212" y="222320"/>
                  <a:pt x="189070" y="218796"/>
                  <a:pt x="196499" y="214414"/>
                </a:cubicBezTo>
                <a:cubicBezTo>
                  <a:pt x="161162" y="195364"/>
                  <a:pt x="160590" y="170218"/>
                  <a:pt x="176021" y="141453"/>
                </a:cubicBezTo>
                <a:cubicBezTo>
                  <a:pt x="177068" y="139452"/>
                  <a:pt x="178116" y="137547"/>
                  <a:pt x="179259" y="135642"/>
                </a:cubicBezTo>
                <a:cubicBezTo>
                  <a:pt x="196404" y="107067"/>
                  <a:pt x="222884" y="100495"/>
                  <a:pt x="251173" y="117545"/>
                </a:cubicBezTo>
                <a:cubicBezTo>
                  <a:pt x="270004" y="130825"/>
                  <a:pt x="275147" y="156519"/>
                  <a:pt x="262889" y="176028"/>
                </a:cubicBezTo>
                <a:cubicBezTo>
                  <a:pt x="258841" y="180124"/>
                  <a:pt x="253725" y="183001"/>
                  <a:pt x="248125" y="184315"/>
                </a:cubicBezTo>
                <a:cubicBezTo>
                  <a:pt x="239933" y="186792"/>
                  <a:pt x="231170" y="187554"/>
                  <a:pt x="222788" y="189649"/>
                </a:cubicBezTo>
                <a:cubicBezTo>
                  <a:pt x="211777" y="193840"/>
                  <a:pt x="199452" y="188306"/>
                  <a:pt x="195261" y="177295"/>
                </a:cubicBezTo>
                <a:cubicBezTo>
                  <a:pt x="194795" y="176086"/>
                  <a:pt x="194452" y="174828"/>
                  <a:pt x="194213" y="173552"/>
                </a:cubicBezTo>
                <a:cubicBezTo>
                  <a:pt x="193156" y="169094"/>
                  <a:pt x="192356" y="164579"/>
                  <a:pt x="191832" y="160026"/>
                </a:cubicBezTo>
                <a:close/>
                <a:moveTo>
                  <a:pt x="32384" y="397580"/>
                </a:moveTo>
                <a:lnTo>
                  <a:pt x="141730" y="258229"/>
                </a:lnTo>
                <a:lnTo>
                  <a:pt x="20477" y="169551"/>
                </a:lnTo>
                <a:cubicBezTo>
                  <a:pt x="24382" y="246513"/>
                  <a:pt x="28383" y="321666"/>
                  <a:pt x="32384" y="397580"/>
                </a:cubicBezTo>
                <a:close/>
                <a:moveTo>
                  <a:pt x="293178" y="252800"/>
                </a:moveTo>
                <a:lnTo>
                  <a:pt x="412717" y="379197"/>
                </a:lnTo>
                <a:cubicBezTo>
                  <a:pt x="407764" y="305949"/>
                  <a:pt x="403192" y="236322"/>
                  <a:pt x="397858" y="161360"/>
                </a:cubicBezTo>
                <a:cubicBezTo>
                  <a:pt x="368826" y="197964"/>
                  <a:pt x="333355" y="228949"/>
                  <a:pt x="293178" y="252800"/>
                </a:cubicBezTo>
                <a:close/>
                <a:moveTo>
                  <a:pt x="244886" y="167075"/>
                </a:moveTo>
                <a:cubicBezTo>
                  <a:pt x="253554" y="148025"/>
                  <a:pt x="251268" y="137166"/>
                  <a:pt x="238219" y="129546"/>
                </a:cubicBezTo>
                <a:cubicBezTo>
                  <a:pt x="225170" y="121926"/>
                  <a:pt x="210787" y="124784"/>
                  <a:pt x="198119" y="142119"/>
                </a:cubicBezTo>
                <a:cubicBezTo>
                  <a:pt x="222884" y="134690"/>
                  <a:pt x="236124" y="146310"/>
                  <a:pt x="244886" y="167075"/>
                </a:cubicBezTo>
                <a:close/>
                <a:moveTo>
                  <a:pt x="225836" y="168789"/>
                </a:moveTo>
                <a:lnTo>
                  <a:pt x="215073" y="157550"/>
                </a:lnTo>
                <a:cubicBezTo>
                  <a:pt x="213168" y="160026"/>
                  <a:pt x="209263" y="163265"/>
                  <a:pt x="209834" y="164694"/>
                </a:cubicBezTo>
                <a:cubicBezTo>
                  <a:pt x="211425" y="168227"/>
                  <a:pt x="214139" y="171142"/>
                  <a:pt x="217550" y="172980"/>
                </a:cubicBezTo>
                <a:cubicBezTo>
                  <a:pt x="219073" y="173742"/>
                  <a:pt x="222884" y="170885"/>
                  <a:pt x="226122" y="16917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5" name="Google Shape;455;p28"/>
          <p:cNvSpPr txBox="1"/>
          <p:nvPr/>
        </p:nvSpPr>
        <p:spPr>
          <a:xfrm>
            <a:off x="442525" y="897875"/>
            <a:ext cx="37086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GB" sz="2000">
                <a:solidFill>
                  <a:schemeClr val="lt1"/>
                </a:solidFill>
                <a:latin typeface="Muli"/>
                <a:ea typeface="Muli"/>
                <a:cs typeface="Muli"/>
                <a:sym typeface="Muli"/>
              </a:rPr>
              <a:t>You can connect with me at:</a:t>
            </a:r>
            <a:endParaRPr/>
          </a:p>
        </p:txBody>
      </p:sp>
      <p:pic>
        <p:nvPicPr>
          <p:cNvPr id="456" name="Google Shape;456;p28"/>
          <p:cNvPicPr preferRelativeResize="0"/>
          <p:nvPr/>
        </p:nvPicPr>
        <p:blipFill>
          <a:blip r:embed="rId6">
            <a:alphaModFix/>
          </a:blip>
          <a:stretch>
            <a:fillRect/>
          </a:stretch>
        </p:blipFill>
        <p:spPr>
          <a:xfrm>
            <a:off x="7468000" y="2571750"/>
            <a:ext cx="1013576" cy="102735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29"/>
          <p:cNvSpPr txBox="1"/>
          <p:nvPr>
            <p:ph type="title"/>
          </p:nvPr>
        </p:nvSpPr>
        <p:spPr>
          <a:xfrm>
            <a:off x="311700" y="555600"/>
            <a:ext cx="71406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a:t>Using this Slide Deck</a:t>
            </a:r>
            <a:endParaRPr/>
          </a:p>
        </p:txBody>
      </p:sp>
      <p:sp>
        <p:nvSpPr>
          <p:cNvPr id="462" name="Google Shape;462;p29"/>
          <p:cNvSpPr txBox="1"/>
          <p:nvPr>
            <p:ph idx="1" type="body"/>
          </p:nvPr>
        </p:nvSpPr>
        <p:spPr>
          <a:xfrm>
            <a:off x="311700" y="1313400"/>
            <a:ext cx="6917100" cy="3179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GB"/>
              <a:t>You will find resources to support this area of literacy instruction </a:t>
            </a:r>
            <a:r>
              <a:rPr b="1" lang="en-GB">
                <a:latin typeface="Muli"/>
                <a:ea typeface="Muli"/>
                <a:cs typeface="Muli"/>
                <a:sym typeface="Muli"/>
              </a:rPr>
              <a:t>linked in the slides</a:t>
            </a:r>
            <a:r>
              <a:rPr lang="en-GB"/>
              <a:t> and in the </a:t>
            </a:r>
            <a:r>
              <a:rPr b="1" lang="en-GB">
                <a:latin typeface="Muli"/>
                <a:ea typeface="Muli"/>
                <a:cs typeface="Muli"/>
                <a:sym typeface="Muli"/>
              </a:rPr>
              <a:t>speaker notes.</a:t>
            </a:r>
            <a:endParaRPr b="1">
              <a:latin typeface="Muli"/>
              <a:ea typeface="Muli"/>
              <a:cs typeface="Muli"/>
              <a:sym typeface="Muli"/>
            </a:endParaRPr>
          </a:p>
          <a:p>
            <a:pPr indent="-355600" lvl="0" marL="457200" rtl="0" algn="l">
              <a:spcBef>
                <a:spcPts val="0"/>
              </a:spcBef>
              <a:spcAft>
                <a:spcPts val="0"/>
              </a:spcAft>
              <a:buSzPts val="2000"/>
              <a:buChar char="💡"/>
            </a:pPr>
            <a:r>
              <a:rPr lang="en-GB"/>
              <a:t>It is the teacher’s responsibility to align resources with their students’ needs and curriculum expectations.</a:t>
            </a:r>
            <a:endParaRPr/>
          </a:p>
          <a:p>
            <a:pPr indent="-355600" lvl="0" marL="457200" rtl="0" algn="l">
              <a:spcBef>
                <a:spcPts val="0"/>
              </a:spcBef>
              <a:spcAft>
                <a:spcPts val="0"/>
              </a:spcAft>
              <a:buSzPts val="2000"/>
              <a:buChar char="💡"/>
            </a:pPr>
            <a:r>
              <a:rPr lang="en-GB"/>
              <a:t>If you have questions, please contact your local consortia office.</a:t>
            </a:r>
            <a:endParaRPr/>
          </a:p>
          <a:p>
            <a:pPr indent="-355600" lvl="0" marL="457200" rtl="0" algn="l">
              <a:spcBef>
                <a:spcPts val="0"/>
              </a:spcBef>
              <a:spcAft>
                <a:spcPts val="0"/>
              </a:spcAft>
              <a:buSzPts val="2000"/>
              <a:buChar char="💡"/>
            </a:pPr>
            <a:r>
              <a:rPr lang="en-GB"/>
              <a:t>This is not a comprehensive list of resources; rather, it is a place to get you started for quality instructional practices.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graphicFrame>
        <p:nvGraphicFramePr>
          <p:cNvPr id="467" name="Google Shape;467;p30"/>
          <p:cNvGraphicFramePr/>
          <p:nvPr/>
        </p:nvGraphicFramePr>
        <p:xfrm>
          <a:off x="739313" y="320125"/>
          <a:ext cx="3000000" cy="3000000"/>
        </p:xfrm>
        <a:graphic>
          <a:graphicData uri="http://schemas.openxmlformats.org/drawingml/2006/table">
            <a:tbl>
              <a:tblPr>
                <a:noFill/>
                <a:tableStyleId>{5561031D-4111-46B7-AFB5-8DC4004FFC3F}</a:tableStyleId>
              </a:tblPr>
              <a:tblGrid>
                <a:gridCol w="2734475"/>
                <a:gridCol w="795950"/>
                <a:gridCol w="792475"/>
                <a:gridCol w="805775"/>
                <a:gridCol w="739175"/>
                <a:gridCol w="712550"/>
                <a:gridCol w="672525"/>
                <a:gridCol w="619250"/>
              </a:tblGrid>
              <a:tr h="502975">
                <a:tc>
                  <a:txBody>
                    <a:bodyPr/>
                    <a:lstStyle/>
                    <a:p>
                      <a:pPr indent="0" lvl="0" marL="0" rtl="0" algn="l">
                        <a:spcBef>
                          <a:spcPts val="0"/>
                        </a:spcBef>
                        <a:spcAft>
                          <a:spcPts val="0"/>
                        </a:spcAft>
                        <a:buNone/>
                      </a:pPr>
                      <a:r>
                        <a:rPr b="1" lang="en-GB" sz="2100">
                          <a:solidFill>
                            <a:schemeClr val="lt2"/>
                          </a:solidFill>
                          <a:latin typeface="Sue Ellen Francisco"/>
                          <a:ea typeface="Sue Ellen Francisco"/>
                          <a:cs typeface="Sue Ellen Francisco"/>
                          <a:sym typeface="Sue Ellen Francisco"/>
                        </a:rPr>
                        <a:t>Organizing Idea</a:t>
                      </a:r>
                      <a:endParaRPr b="1" sz="2100">
                        <a:solidFill>
                          <a:schemeClr val="lt2"/>
                        </a:solidFill>
                        <a:latin typeface="Sue Ellen Francisco"/>
                        <a:ea typeface="Sue Ellen Francisco"/>
                        <a:cs typeface="Sue Ellen Francisco"/>
                        <a:sym typeface="Sue Ellen Francisco"/>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GB" sz="1700">
                          <a:solidFill>
                            <a:schemeClr val="lt2"/>
                          </a:solidFill>
                          <a:latin typeface="Sue Ellen Francisco"/>
                          <a:ea typeface="Sue Ellen Francisco"/>
                          <a:cs typeface="Sue Ellen Francisco"/>
                          <a:sym typeface="Sue Ellen Francisco"/>
                        </a:rPr>
                        <a:t>K</a:t>
                      </a:r>
                      <a:endParaRPr b="1" sz="1700">
                        <a:solidFill>
                          <a:schemeClr val="lt2"/>
                        </a:solidFill>
                        <a:latin typeface="Sue Ellen Francisco"/>
                        <a:ea typeface="Sue Ellen Francisco"/>
                        <a:cs typeface="Sue Ellen Francisco"/>
                        <a:sym typeface="Sue Ellen Francisco"/>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GB" sz="1700">
                          <a:solidFill>
                            <a:schemeClr val="lt2"/>
                          </a:solidFill>
                          <a:latin typeface="Sue Ellen Francisco"/>
                          <a:ea typeface="Sue Ellen Francisco"/>
                          <a:cs typeface="Sue Ellen Francisco"/>
                          <a:sym typeface="Sue Ellen Francisco"/>
                        </a:rPr>
                        <a:t>1</a:t>
                      </a:r>
                      <a:endParaRPr b="1" sz="1700">
                        <a:solidFill>
                          <a:schemeClr val="lt2"/>
                        </a:solidFill>
                        <a:latin typeface="Sue Ellen Francisco"/>
                        <a:ea typeface="Sue Ellen Francisco"/>
                        <a:cs typeface="Sue Ellen Francisco"/>
                        <a:sym typeface="Sue Ellen Francisco"/>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GB" sz="1700">
                          <a:solidFill>
                            <a:schemeClr val="lt2"/>
                          </a:solidFill>
                          <a:latin typeface="Sue Ellen Francisco"/>
                          <a:ea typeface="Sue Ellen Francisco"/>
                          <a:cs typeface="Sue Ellen Francisco"/>
                          <a:sym typeface="Sue Ellen Francisco"/>
                        </a:rPr>
                        <a:t>2</a:t>
                      </a:r>
                      <a:endParaRPr b="1" sz="1700">
                        <a:solidFill>
                          <a:schemeClr val="lt2"/>
                        </a:solidFill>
                        <a:latin typeface="Sue Ellen Francisco"/>
                        <a:ea typeface="Sue Ellen Francisco"/>
                        <a:cs typeface="Sue Ellen Francisco"/>
                        <a:sym typeface="Sue Ellen Francisco"/>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GB" sz="1700">
                          <a:solidFill>
                            <a:schemeClr val="lt2"/>
                          </a:solidFill>
                          <a:latin typeface="Sue Ellen Francisco"/>
                          <a:ea typeface="Sue Ellen Francisco"/>
                          <a:cs typeface="Sue Ellen Francisco"/>
                          <a:sym typeface="Sue Ellen Francisco"/>
                        </a:rPr>
                        <a:t>3</a:t>
                      </a:r>
                      <a:endParaRPr b="1" sz="1700">
                        <a:solidFill>
                          <a:schemeClr val="lt2"/>
                        </a:solidFill>
                        <a:latin typeface="Sue Ellen Francisco"/>
                        <a:ea typeface="Sue Ellen Francisco"/>
                        <a:cs typeface="Sue Ellen Francisco"/>
                        <a:sym typeface="Sue Ellen Francisco"/>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GB" sz="1700">
                          <a:solidFill>
                            <a:schemeClr val="lt2"/>
                          </a:solidFill>
                          <a:latin typeface="Sue Ellen Francisco"/>
                          <a:ea typeface="Sue Ellen Francisco"/>
                          <a:cs typeface="Sue Ellen Francisco"/>
                          <a:sym typeface="Sue Ellen Francisco"/>
                        </a:rPr>
                        <a:t>4</a:t>
                      </a:r>
                      <a:endParaRPr b="1" sz="1700">
                        <a:solidFill>
                          <a:schemeClr val="lt2"/>
                        </a:solidFill>
                        <a:latin typeface="Sue Ellen Francisco"/>
                        <a:ea typeface="Sue Ellen Francisco"/>
                        <a:cs typeface="Sue Ellen Francisco"/>
                        <a:sym typeface="Sue Ellen Francisco"/>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GB" sz="1700">
                          <a:solidFill>
                            <a:schemeClr val="lt2"/>
                          </a:solidFill>
                          <a:latin typeface="Sue Ellen Francisco"/>
                          <a:ea typeface="Sue Ellen Francisco"/>
                          <a:cs typeface="Sue Ellen Francisco"/>
                          <a:sym typeface="Sue Ellen Francisco"/>
                        </a:rPr>
                        <a:t>5</a:t>
                      </a:r>
                      <a:endParaRPr b="1" sz="1700">
                        <a:solidFill>
                          <a:schemeClr val="lt2"/>
                        </a:solidFill>
                        <a:latin typeface="Sue Ellen Francisco"/>
                        <a:ea typeface="Sue Ellen Francisco"/>
                        <a:cs typeface="Sue Ellen Francisco"/>
                        <a:sym typeface="Sue Ellen Francisco"/>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GB" sz="1700">
                          <a:solidFill>
                            <a:schemeClr val="lt2"/>
                          </a:solidFill>
                          <a:latin typeface="Sue Ellen Francisco"/>
                          <a:ea typeface="Sue Ellen Francisco"/>
                          <a:cs typeface="Sue Ellen Francisco"/>
                          <a:sym typeface="Sue Ellen Francisco"/>
                        </a:rPr>
                        <a:t>6</a:t>
                      </a:r>
                      <a:endParaRPr b="1" sz="1700">
                        <a:solidFill>
                          <a:schemeClr val="lt2"/>
                        </a:solidFill>
                        <a:latin typeface="Sue Ellen Francisco"/>
                        <a:ea typeface="Sue Ellen Francisco"/>
                        <a:cs typeface="Sue Ellen Francisco"/>
                        <a:sym typeface="Sue Ellen Francisco"/>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1"/>
                      </a:solidFill>
                      <a:prstDash val="solid"/>
                      <a:round/>
                      <a:headEnd len="sm" w="sm" type="none"/>
                      <a:tailEnd len="sm" w="sm" type="none"/>
                    </a:lnB>
                    <a:solidFill>
                      <a:schemeClr val="dk1"/>
                    </a:solidFill>
                  </a:tcPr>
                </a:tc>
              </a:tr>
              <a:tr h="464825">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Text Forms &amp; Structures</a:t>
                      </a:r>
                      <a:endParaRPr sz="1700">
                        <a:solidFill>
                          <a:schemeClr val="lt2"/>
                        </a:solidFill>
                        <a:latin typeface="Muli"/>
                        <a:ea typeface="Muli"/>
                        <a:cs typeface="Muli"/>
                        <a:sym typeface="Muli"/>
                      </a:endParaRPr>
                    </a:p>
                  </a:txBody>
                  <a:tcPr marT="91425" marB="91425" marR="91425" marL="91425">
                    <a:lnR cap="flat" cmpd="sng" w="9525">
                      <a:solidFill>
                        <a:schemeClr val="lt1"/>
                      </a:solidFill>
                      <a:prstDash val="solid"/>
                      <a:round/>
                      <a:headEnd len="sm" w="sm" type="none"/>
                      <a:tailEnd len="sm" w="sm" type="none"/>
                    </a:lnR>
                    <a:lnT cap="flat" cmpd="sng" w="9525">
                      <a:solidFill>
                        <a:schemeClr val="lt2"/>
                      </a:solidFill>
                      <a:prstDash val="solid"/>
                      <a:round/>
                      <a:headEnd len="sm" w="sm" type="none"/>
                      <a:tailEnd len="sm" w="sm" type="none"/>
                    </a:lnT>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r>
              <a:tr h="381000">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Oral Language</a:t>
                      </a:r>
                      <a:endParaRPr sz="100">
                        <a:latin typeface="Muli"/>
                        <a:ea typeface="Muli"/>
                        <a:cs typeface="Muli"/>
                        <a:sym typeface="Muli"/>
                      </a:endParaRPr>
                    </a:p>
                  </a:txBody>
                  <a:tcPr marT="91425" marB="91425" marR="91425" marL="91425">
                    <a:lnR cap="flat" cmpd="sng" w="9525">
                      <a:solidFill>
                        <a:schemeClr val="lt1"/>
                      </a:solidFill>
                      <a:prstDash val="solid"/>
                      <a:round/>
                      <a:headEnd len="sm" w="sm" type="none"/>
                      <a:tailEnd len="sm" w="sm" type="none"/>
                    </a:lnR>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r>
              <a:tr h="381000">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Vocabulary</a:t>
                      </a:r>
                      <a:endParaRPr sz="100">
                        <a:latin typeface="Muli"/>
                        <a:ea typeface="Muli"/>
                        <a:cs typeface="Muli"/>
                        <a:sym typeface="Muli"/>
                      </a:endParaRPr>
                    </a:p>
                  </a:txBody>
                  <a:tcPr marT="91425" marB="91425" marR="91425" marL="91425">
                    <a:lnR cap="flat" cmpd="sng" w="9525">
                      <a:solidFill>
                        <a:schemeClr val="lt1"/>
                      </a:solidFill>
                      <a:prstDash val="solid"/>
                      <a:round/>
                      <a:headEnd len="sm" w="sm" type="none"/>
                      <a:tailEnd len="sm" w="sm" type="none"/>
                    </a:lnR>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r>
              <a:tr h="381000">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Phonological Awareness</a:t>
                      </a:r>
                      <a:endParaRPr sz="1700">
                        <a:solidFill>
                          <a:schemeClr val="lt2"/>
                        </a:solidFill>
                        <a:latin typeface="Muli"/>
                        <a:ea typeface="Muli"/>
                        <a:cs typeface="Muli"/>
                        <a:sym typeface="Muli"/>
                      </a:endParaRPr>
                    </a:p>
                  </a:txBody>
                  <a:tcPr marT="91425" marB="91425" marR="91425" marL="91425">
                    <a:lnR cap="flat" cmpd="sng" w="9525">
                      <a:solidFill>
                        <a:schemeClr val="lt1"/>
                      </a:solidFill>
                      <a:prstDash val="solid"/>
                      <a:round/>
                      <a:headEnd len="sm" w="sm" type="none"/>
                      <a:tailEnd len="sm" w="sm" type="none"/>
                    </a:lnR>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81000">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Phonics</a:t>
                      </a:r>
                      <a:endParaRPr sz="100">
                        <a:latin typeface="Muli"/>
                        <a:ea typeface="Muli"/>
                        <a:cs typeface="Muli"/>
                        <a:sym typeface="Muli"/>
                      </a:endParaRPr>
                    </a:p>
                  </a:txBody>
                  <a:tcPr marT="91425" marB="91425" marR="91425" marL="91425">
                    <a:lnR cap="flat" cmpd="sng" w="9525">
                      <a:solidFill>
                        <a:schemeClr val="lt1"/>
                      </a:solidFill>
                      <a:prstDash val="solid"/>
                      <a:round/>
                      <a:headEnd len="sm" w="sm" type="none"/>
                      <a:tailEnd len="sm" w="sm" type="none"/>
                    </a:lnR>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81000">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Fluency</a:t>
                      </a:r>
                      <a:endParaRPr sz="100">
                        <a:latin typeface="Muli"/>
                        <a:ea typeface="Muli"/>
                        <a:cs typeface="Muli"/>
                        <a:sym typeface="Muli"/>
                      </a:endParaRPr>
                    </a:p>
                  </a:txBody>
                  <a:tcPr marT="91425" marB="91425" marR="91425" marL="91425">
                    <a:lnR cap="flat" cmpd="sng" w="9525">
                      <a:solidFill>
                        <a:schemeClr val="lt1"/>
                      </a:solidFill>
                      <a:prstDash val="solid"/>
                      <a:round/>
                      <a:headEnd len="sm" w="sm" type="none"/>
                      <a:tailEnd len="sm" w="sm" type="none"/>
                    </a:lnR>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81000">
                <a:tc>
                  <a:txBody>
                    <a:bodyPr/>
                    <a:lstStyle/>
                    <a:p>
                      <a:pPr indent="0" lvl="0" marL="0" rtl="0" algn="l">
                        <a:spcBef>
                          <a:spcPts val="0"/>
                        </a:spcBef>
                        <a:spcAft>
                          <a:spcPts val="0"/>
                        </a:spcAft>
                        <a:buNone/>
                      </a:pPr>
                      <a:r>
                        <a:rPr lang="en-GB" sz="1700">
                          <a:solidFill>
                            <a:schemeClr val="lt2"/>
                          </a:solidFill>
                          <a:latin typeface="Muli"/>
                          <a:ea typeface="Muli"/>
                          <a:cs typeface="Muli"/>
                          <a:sym typeface="Muli"/>
                        </a:rPr>
                        <a:t>Comprehension</a:t>
                      </a:r>
                      <a:endParaRPr sz="1700">
                        <a:solidFill>
                          <a:schemeClr val="lt2"/>
                        </a:solidFill>
                        <a:latin typeface="Muli"/>
                        <a:ea typeface="Muli"/>
                        <a:cs typeface="Muli"/>
                        <a:sym typeface="Muli"/>
                      </a:endParaRPr>
                    </a:p>
                  </a:txBody>
                  <a:tcPr marT="91425" marB="91425" marR="91425" marL="91425">
                    <a:lnR cap="flat" cmpd="sng" w="9525">
                      <a:solidFill>
                        <a:schemeClr val="lt1"/>
                      </a:solidFill>
                      <a:prstDash val="solid"/>
                      <a:round/>
                      <a:headEnd len="sm" w="sm" type="none"/>
                      <a:tailEnd len="sm" w="sm" type="none"/>
                    </a:lnR>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r>
              <a:tr h="381000">
                <a:tc>
                  <a:txBody>
                    <a:bodyPr/>
                    <a:lstStyle/>
                    <a:p>
                      <a:pPr indent="0" lvl="0" marL="0" rtl="0" algn="l">
                        <a:spcBef>
                          <a:spcPts val="0"/>
                        </a:spcBef>
                        <a:spcAft>
                          <a:spcPts val="0"/>
                        </a:spcAft>
                        <a:buNone/>
                      </a:pPr>
                      <a:r>
                        <a:rPr lang="en-GB" sz="1700">
                          <a:solidFill>
                            <a:schemeClr val="lt2"/>
                          </a:solidFill>
                          <a:latin typeface="Muli"/>
                          <a:ea typeface="Muli"/>
                          <a:cs typeface="Muli"/>
                          <a:sym typeface="Muli"/>
                        </a:rPr>
                        <a:t>Writing</a:t>
                      </a:r>
                      <a:endParaRPr sz="1700">
                        <a:solidFill>
                          <a:schemeClr val="lt2"/>
                        </a:solidFill>
                        <a:latin typeface="Muli"/>
                        <a:ea typeface="Muli"/>
                        <a:cs typeface="Muli"/>
                        <a:sym typeface="Muli"/>
                      </a:endParaRPr>
                    </a:p>
                  </a:txBody>
                  <a:tcPr marT="91425" marB="91425" marR="91425" marL="91425">
                    <a:lnR cap="flat" cmpd="sng" w="9525">
                      <a:solidFill>
                        <a:schemeClr val="lt1"/>
                      </a:solidFill>
                      <a:prstDash val="solid"/>
                      <a:round/>
                      <a:headEnd len="sm" w="sm" type="none"/>
                      <a:tailEnd len="sm" w="sm" type="none"/>
                    </a:lnR>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r>
              <a:tr h="381000">
                <a:tc>
                  <a:txBody>
                    <a:bodyPr/>
                    <a:lstStyle/>
                    <a:p>
                      <a:pPr indent="0" lvl="0" marL="0" rtl="0" algn="l">
                        <a:spcBef>
                          <a:spcPts val="0"/>
                        </a:spcBef>
                        <a:spcAft>
                          <a:spcPts val="0"/>
                        </a:spcAft>
                        <a:buNone/>
                      </a:pPr>
                      <a:r>
                        <a:rPr lang="en-GB" sz="1700">
                          <a:solidFill>
                            <a:schemeClr val="lt2"/>
                          </a:solidFill>
                          <a:latin typeface="Muli"/>
                          <a:ea typeface="Muli"/>
                          <a:cs typeface="Muli"/>
                          <a:sym typeface="Muli"/>
                        </a:rPr>
                        <a:t>Conventions</a:t>
                      </a:r>
                      <a:endParaRPr sz="1700">
                        <a:solidFill>
                          <a:schemeClr val="lt2"/>
                        </a:solidFill>
                        <a:latin typeface="Muli"/>
                        <a:ea typeface="Muli"/>
                        <a:cs typeface="Muli"/>
                        <a:sym typeface="Muli"/>
                      </a:endParaRPr>
                    </a:p>
                  </a:txBody>
                  <a:tcPr marT="91425" marB="91425" marR="91425" marL="91425">
                    <a:lnR cap="flat" cmpd="sng" w="9525">
                      <a:solidFill>
                        <a:schemeClr val="lt1"/>
                      </a:solidFill>
                      <a:prstDash val="solid"/>
                      <a:round/>
                      <a:headEnd len="sm" w="sm" type="none"/>
                      <a:tailEnd len="sm" w="sm" type="none"/>
                    </a:lnR>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graphicFrame>
        <p:nvGraphicFramePr>
          <p:cNvPr id="472" name="Google Shape;472;p31"/>
          <p:cNvGraphicFramePr/>
          <p:nvPr/>
        </p:nvGraphicFramePr>
        <p:xfrm>
          <a:off x="739313" y="320125"/>
          <a:ext cx="3000000" cy="3000000"/>
        </p:xfrm>
        <a:graphic>
          <a:graphicData uri="http://schemas.openxmlformats.org/drawingml/2006/table">
            <a:tbl>
              <a:tblPr>
                <a:noFill/>
                <a:tableStyleId>{5561031D-4111-46B7-AFB5-8DC4004FFC3F}</a:tableStyleId>
              </a:tblPr>
              <a:tblGrid>
                <a:gridCol w="3756750"/>
                <a:gridCol w="3736250"/>
              </a:tblGrid>
              <a:tr h="502975">
                <a:tc>
                  <a:txBody>
                    <a:bodyPr/>
                    <a:lstStyle/>
                    <a:p>
                      <a:pPr indent="0" lvl="0" marL="0" rtl="0" algn="ctr">
                        <a:spcBef>
                          <a:spcPts val="0"/>
                        </a:spcBef>
                        <a:spcAft>
                          <a:spcPts val="0"/>
                        </a:spcAft>
                        <a:buNone/>
                      </a:pPr>
                      <a:r>
                        <a:rPr b="1" lang="en-GB" sz="2100">
                          <a:solidFill>
                            <a:schemeClr val="lt2"/>
                          </a:solidFill>
                          <a:latin typeface="Sue Ellen Francisco"/>
                          <a:ea typeface="Sue Ellen Francisco"/>
                          <a:cs typeface="Sue Ellen Francisco"/>
                          <a:sym typeface="Sue Ellen Francisco"/>
                        </a:rPr>
                        <a:t>Organizing Idea (from Curriculum)</a:t>
                      </a:r>
                      <a:endParaRPr b="1" sz="2100">
                        <a:solidFill>
                          <a:schemeClr val="lt2"/>
                        </a:solidFill>
                        <a:latin typeface="Sue Ellen Francisco"/>
                        <a:ea typeface="Sue Ellen Francisco"/>
                        <a:cs typeface="Sue Ellen Francisco"/>
                        <a:sym typeface="Sue Ellen Francisco"/>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GB" sz="2100">
                          <a:solidFill>
                            <a:schemeClr val="lt2"/>
                          </a:solidFill>
                          <a:latin typeface="Sue Ellen Francisco"/>
                          <a:ea typeface="Sue Ellen Francisco"/>
                          <a:cs typeface="Sue Ellen Francisco"/>
                          <a:sym typeface="Sue Ellen Francisco"/>
                        </a:rPr>
                        <a:t>Pillars of Reading</a:t>
                      </a:r>
                      <a:endParaRPr b="1" sz="2100">
                        <a:solidFill>
                          <a:schemeClr val="lt2"/>
                        </a:solidFill>
                        <a:latin typeface="Sue Ellen Francisco"/>
                        <a:ea typeface="Sue Ellen Francisco"/>
                        <a:cs typeface="Sue Ellen Francisco"/>
                        <a:sym typeface="Sue Ellen Francisco"/>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1"/>
                      </a:solidFill>
                      <a:prstDash val="solid"/>
                      <a:round/>
                      <a:headEnd len="sm" w="sm" type="none"/>
                      <a:tailEnd len="sm" w="sm" type="none"/>
                    </a:lnB>
                    <a:solidFill>
                      <a:schemeClr val="dk1"/>
                    </a:solidFill>
                  </a:tcPr>
                </a:tc>
              </a:tr>
              <a:tr h="464825">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Text Forms &amp; Structures</a:t>
                      </a:r>
                      <a:endParaRPr sz="1700">
                        <a:solidFill>
                          <a:schemeClr val="lt2"/>
                        </a:solidFill>
                        <a:latin typeface="Muli"/>
                        <a:ea typeface="Muli"/>
                        <a:cs typeface="Muli"/>
                        <a:sym typeface="Muli"/>
                      </a:endParaRPr>
                    </a:p>
                  </a:txBody>
                  <a:tcPr marT="91425" marB="91425" marR="91425" marL="91425">
                    <a:lnR cap="flat" cmpd="sng" w="9525">
                      <a:solidFill>
                        <a:schemeClr val="lt1"/>
                      </a:solidFill>
                      <a:prstDash val="solid"/>
                      <a:round/>
                      <a:headEnd len="sm" w="sm" type="none"/>
                      <a:tailEnd len="sm" w="sm" type="none"/>
                    </a:lnR>
                    <a:lnT cap="flat" cmpd="sng" w="9525">
                      <a:solidFill>
                        <a:schemeClr val="lt2"/>
                      </a:solidFill>
                      <a:prstDash val="solid"/>
                      <a:round/>
                      <a:headEnd len="sm" w="sm" type="none"/>
                      <a:tailEnd len="sm" w="sm" type="none"/>
                    </a:lnT>
                  </a:tcPr>
                </a:tc>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Writing/ Comprehension</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r>
              <a:tr h="441925">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Oral Language</a:t>
                      </a:r>
                      <a:endParaRPr sz="100">
                        <a:latin typeface="Muli"/>
                        <a:ea typeface="Muli"/>
                        <a:cs typeface="Muli"/>
                        <a:sym typeface="Muli"/>
                      </a:endParaRPr>
                    </a:p>
                  </a:txBody>
                  <a:tcPr marT="91425" marB="91425" marR="91425" marL="91425">
                    <a:lnR cap="flat" cmpd="sng" w="9525">
                      <a:solidFill>
                        <a:schemeClr val="lt1"/>
                      </a:solidFill>
                      <a:prstDash val="solid"/>
                      <a:round/>
                      <a:headEnd len="sm" w="sm" type="none"/>
                      <a:tailEnd len="sm" w="sm" type="none"/>
                    </a:lnR>
                  </a:tcPr>
                </a:tc>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Fluency/ Vocabulary</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r>
              <a:tr h="441925">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Vocabulary</a:t>
                      </a:r>
                      <a:endParaRPr sz="100">
                        <a:latin typeface="Muli"/>
                        <a:ea typeface="Muli"/>
                        <a:cs typeface="Muli"/>
                        <a:sym typeface="Muli"/>
                      </a:endParaRPr>
                    </a:p>
                  </a:txBody>
                  <a:tcPr marT="91425" marB="91425" marR="91425" marL="91425">
                    <a:lnR cap="flat" cmpd="sng" w="9525">
                      <a:solidFill>
                        <a:schemeClr val="lt1"/>
                      </a:solidFill>
                      <a:prstDash val="solid"/>
                      <a:round/>
                      <a:headEnd len="sm" w="sm" type="none"/>
                      <a:tailEnd len="sm" w="sm" type="none"/>
                    </a:lnR>
                  </a:tcPr>
                </a:tc>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Vocabulary</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r>
              <a:tr h="441925">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Phonological Awareness</a:t>
                      </a:r>
                      <a:endParaRPr sz="1700">
                        <a:solidFill>
                          <a:schemeClr val="lt2"/>
                        </a:solidFill>
                        <a:latin typeface="Muli"/>
                        <a:ea typeface="Muli"/>
                        <a:cs typeface="Muli"/>
                        <a:sym typeface="Muli"/>
                      </a:endParaRPr>
                    </a:p>
                  </a:txBody>
                  <a:tcPr marT="91425" marB="91425" marR="91425" marL="91425">
                    <a:lnR cap="flat" cmpd="sng" w="9525">
                      <a:solidFill>
                        <a:schemeClr val="lt1"/>
                      </a:solidFill>
                      <a:prstDash val="solid"/>
                      <a:round/>
                      <a:headEnd len="sm" w="sm" type="none"/>
                      <a:tailEnd len="sm" w="sm" type="none"/>
                    </a:lnR>
                  </a:tcPr>
                </a:tc>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Phonological Awareness</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r>
              <a:tr h="441925">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Phonics</a:t>
                      </a:r>
                      <a:endParaRPr sz="100">
                        <a:latin typeface="Muli"/>
                        <a:ea typeface="Muli"/>
                        <a:cs typeface="Muli"/>
                        <a:sym typeface="Muli"/>
                      </a:endParaRPr>
                    </a:p>
                  </a:txBody>
                  <a:tcPr marT="91425" marB="91425" marR="91425" marL="91425">
                    <a:lnR cap="flat" cmpd="sng" w="9525">
                      <a:solidFill>
                        <a:schemeClr val="lt1"/>
                      </a:solidFill>
                      <a:prstDash val="solid"/>
                      <a:round/>
                      <a:headEnd len="sm" w="sm" type="none"/>
                      <a:tailEnd len="sm" w="sm" type="none"/>
                    </a:lnR>
                  </a:tcPr>
                </a:tc>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Phonics</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r>
              <a:tr h="441925">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Fluency</a:t>
                      </a:r>
                      <a:endParaRPr sz="100">
                        <a:latin typeface="Muli"/>
                        <a:ea typeface="Muli"/>
                        <a:cs typeface="Muli"/>
                        <a:sym typeface="Muli"/>
                      </a:endParaRPr>
                    </a:p>
                  </a:txBody>
                  <a:tcPr marT="91425" marB="91425" marR="91425" marL="91425">
                    <a:lnR cap="flat" cmpd="sng" w="9525">
                      <a:solidFill>
                        <a:schemeClr val="lt1"/>
                      </a:solidFill>
                      <a:prstDash val="solid"/>
                      <a:round/>
                      <a:headEnd len="sm" w="sm" type="none"/>
                      <a:tailEnd len="sm" w="sm" type="none"/>
                    </a:lnR>
                  </a:tcPr>
                </a:tc>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Fluency</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r>
              <a:tr h="441925">
                <a:tc>
                  <a:txBody>
                    <a:bodyPr/>
                    <a:lstStyle/>
                    <a:p>
                      <a:pPr indent="0" lvl="0" marL="0" rtl="0" algn="l">
                        <a:spcBef>
                          <a:spcPts val="0"/>
                        </a:spcBef>
                        <a:spcAft>
                          <a:spcPts val="0"/>
                        </a:spcAft>
                        <a:buNone/>
                      </a:pPr>
                      <a:r>
                        <a:rPr lang="en-GB" sz="1700">
                          <a:solidFill>
                            <a:schemeClr val="lt2"/>
                          </a:solidFill>
                          <a:latin typeface="Muli"/>
                          <a:ea typeface="Muli"/>
                          <a:cs typeface="Muli"/>
                          <a:sym typeface="Muli"/>
                        </a:rPr>
                        <a:t>Comprehension</a:t>
                      </a:r>
                      <a:endParaRPr sz="1700">
                        <a:solidFill>
                          <a:schemeClr val="lt2"/>
                        </a:solidFill>
                        <a:latin typeface="Muli"/>
                        <a:ea typeface="Muli"/>
                        <a:cs typeface="Muli"/>
                        <a:sym typeface="Muli"/>
                      </a:endParaRPr>
                    </a:p>
                  </a:txBody>
                  <a:tcPr marT="91425" marB="91425" marR="91425" marL="91425">
                    <a:lnR cap="flat" cmpd="sng" w="9525">
                      <a:solidFill>
                        <a:schemeClr val="lt1"/>
                      </a:solidFill>
                      <a:prstDash val="solid"/>
                      <a:round/>
                      <a:headEnd len="sm" w="sm" type="none"/>
                      <a:tailEnd len="sm" w="sm" type="none"/>
                    </a:lnR>
                  </a:tcPr>
                </a:tc>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Comprehension</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r>
              <a:tr h="441925">
                <a:tc>
                  <a:txBody>
                    <a:bodyPr/>
                    <a:lstStyle/>
                    <a:p>
                      <a:pPr indent="0" lvl="0" marL="0" rtl="0" algn="l">
                        <a:spcBef>
                          <a:spcPts val="0"/>
                        </a:spcBef>
                        <a:spcAft>
                          <a:spcPts val="0"/>
                        </a:spcAft>
                        <a:buNone/>
                      </a:pPr>
                      <a:r>
                        <a:rPr lang="en-GB" sz="1700">
                          <a:solidFill>
                            <a:schemeClr val="lt2"/>
                          </a:solidFill>
                          <a:latin typeface="Muli"/>
                          <a:ea typeface="Muli"/>
                          <a:cs typeface="Muli"/>
                          <a:sym typeface="Muli"/>
                        </a:rPr>
                        <a:t>Writing</a:t>
                      </a:r>
                      <a:endParaRPr sz="1700">
                        <a:solidFill>
                          <a:schemeClr val="lt2"/>
                        </a:solidFill>
                        <a:latin typeface="Muli"/>
                        <a:ea typeface="Muli"/>
                        <a:cs typeface="Muli"/>
                        <a:sym typeface="Muli"/>
                      </a:endParaRPr>
                    </a:p>
                  </a:txBody>
                  <a:tcPr marT="91425" marB="91425" marR="91425" marL="91425">
                    <a:lnR cap="flat" cmpd="sng" w="9525">
                      <a:solidFill>
                        <a:schemeClr val="lt1"/>
                      </a:solidFill>
                      <a:prstDash val="solid"/>
                      <a:round/>
                      <a:headEnd len="sm" w="sm" type="none"/>
                      <a:tailEnd len="sm" w="sm" type="none"/>
                    </a:lnR>
                  </a:tcPr>
                </a:tc>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Writing</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r>
              <a:tr h="441925">
                <a:tc>
                  <a:txBody>
                    <a:bodyPr/>
                    <a:lstStyle/>
                    <a:p>
                      <a:pPr indent="0" lvl="0" marL="0" rtl="0" algn="l">
                        <a:spcBef>
                          <a:spcPts val="0"/>
                        </a:spcBef>
                        <a:spcAft>
                          <a:spcPts val="0"/>
                        </a:spcAft>
                        <a:buNone/>
                      </a:pPr>
                      <a:r>
                        <a:rPr lang="en-GB" sz="1700">
                          <a:solidFill>
                            <a:schemeClr val="lt2"/>
                          </a:solidFill>
                          <a:latin typeface="Muli"/>
                          <a:ea typeface="Muli"/>
                          <a:cs typeface="Muli"/>
                          <a:sym typeface="Muli"/>
                        </a:rPr>
                        <a:t>Conventions</a:t>
                      </a:r>
                      <a:endParaRPr sz="1700">
                        <a:solidFill>
                          <a:schemeClr val="lt2"/>
                        </a:solidFill>
                        <a:latin typeface="Muli"/>
                        <a:ea typeface="Muli"/>
                        <a:cs typeface="Muli"/>
                        <a:sym typeface="Muli"/>
                      </a:endParaRPr>
                    </a:p>
                  </a:txBody>
                  <a:tcPr marT="91425" marB="91425" marR="91425" marL="91425">
                    <a:lnR cap="flat" cmpd="sng" w="9525">
                      <a:solidFill>
                        <a:schemeClr val="lt1"/>
                      </a:solidFill>
                      <a:prstDash val="solid"/>
                      <a:round/>
                      <a:headEnd len="sm" w="sm" type="none"/>
                      <a:tailEnd len="sm" w="sm" type="none"/>
                    </a:lnR>
                  </a:tcPr>
                </a:tc>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Writing/ Fluency</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32"/>
          <p:cNvSpPr txBox="1"/>
          <p:nvPr>
            <p:ph type="title"/>
          </p:nvPr>
        </p:nvSpPr>
        <p:spPr>
          <a:xfrm>
            <a:off x="378200" y="373950"/>
            <a:ext cx="6738600" cy="3984600"/>
          </a:xfrm>
          <a:prstGeom prst="rect">
            <a:avLst/>
          </a:prstGeom>
        </p:spPr>
        <p:txBody>
          <a:bodyPr anchorCtr="0" anchor="ctr" bIns="91425" lIns="91425" spcFirstLastPara="1" rIns="91425" wrap="square" tIns="91425">
            <a:noAutofit/>
          </a:bodyPr>
          <a:lstStyle/>
          <a:p>
            <a:pPr indent="457200" lvl="0" marL="0" rtl="0" algn="l">
              <a:spcBef>
                <a:spcPts val="0"/>
              </a:spcBef>
              <a:spcAft>
                <a:spcPts val="0"/>
              </a:spcAft>
              <a:buNone/>
            </a:pPr>
            <a:r>
              <a:t/>
            </a:r>
            <a:endParaRPr sz="6300"/>
          </a:p>
          <a:p>
            <a:pPr indent="0" lvl="0" marL="0" rtl="0" algn="l">
              <a:spcBef>
                <a:spcPts val="0"/>
              </a:spcBef>
              <a:spcAft>
                <a:spcPts val="0"/>
              </a:spcAft>
              <a:buNone/>
            </a:pPr>
            <a:r>
              <a:rPr i="1" lang="en-GB" sz="3850">
                <a:solidFill>
                  <a:srgbClr val="E6BE42"/>
                </a:solidFill>
              </a:rPr>
              <a:t>READING FLUENCY</a:t>
            </a:r>
            <a:r>
              <a:rPr i="1" lang="en-GB" sz="3850"/>
              <a:t> </a:t>
            </a:r>
            <a:r>
              <a:rPr i="1" lang="en-GB" sz="3850">
                <a:solidFill>
                  <a:srgbClr val="E6BE42"/>
                </a:solidFill>
                <a:uFill>
                  <a:noFill/>
                </a:uFill>
                <a:hlinkClick r:id="rId3">
                  <a:extLst>
                    <a:ext uri="{A12FA001-AC4F-418D-AE19-62706E023703}">
                      <ahyp:hlinkClr val="tx"/>
                    </a:ext>
                  </a:extLst>
                </a:hlinkClick>
              </a:rPr>
              <a:t> </a:t>
            </a:r>
            <a:r>
              <a:rPr lang="en-GB" sz="2750"/>
              <a:t> ref</a:t>
            </a:r>
            <a:r>
              <a:rPr lang="en-GB" sz="2750"/>
              <a:t>ers to the ability to read text aloud with sufficient speed, accuracy, and expression (prosody).  Reading fluency is made up of two components- </a:t>
            </a:r>
            <a:r>
              <a:rPr lang="en-GB" sz="2750">
                <a:solidFill>
                  <a:srgbClr val="FFCB25"/>
                </a:solidFill>
              </a:rPr>
              <a:t>automaticity in word recognition and expression in oral reading that reflects the meaning of the text</a:t>
            </a:r>
            <a:r>
              <a:rPr lang="en-GB" sz="2750"/>
              <a:t>.  Reading fluency is the bridge between decoding and reading comprehension and matters because it is an essential element of proficient and meaningful reading.  While fluency is important to both oral and silent reading, research suggests that oral reading practice and instruction are most effective for fluency development </a:t>
            </a:r>
            <a:endParaRPr sz="2750"/>
          </a:p>
          <a:p>
            <a:pPr indent="0" lvl="0" marL="0" rtl="0" algn="l">
              <a:spcBef>
                <a:spcPts val="0"/>
              </a:spcBef>
              <a:spcAft>
                <a:spcPts val="0"/>
              </a:spcAft>
              <a:buNone/>
            </a:pPr>
            <a:r>
              <a:rPr lang="en-GB" sz="2150"/>
              <a:t>(Rasinski, 2012, 2014; National Reading Panel, 2000; Shanahan, 2015).  </a:t>
            </a:r>
            <a:endParaRPr b="0" sz="1800">
              <a:solidFill>
                <a:srgbClr val="E6BE42"/>
              </a:solidFill>
            </a:endParaRPr>
          </a:p>
          <a:p>
            <a:pPr indent="457200" lvl="0" marL="3200400" rtl="0" algn="l">
              <a:spcBef>
                <a:spcPts val="0"/>
              </a:spcBef>
              <a:spcAft>
                <a:spcPts val="0"/>
              </a:spcAft>
              <a:buNone/>
            </a:pPr>
            <a:r>
              <a:t/>
            </a:r>
            <a:endParaRPr sz="1800"/>
          </a:p>
          <a:p>
            <a:pPr indent="0" lvl="0" marL="0" rtl="0" algn="l">
              <a:spcBef>
                <a:spcPts val="0"/>
              </a:spcBef>
              <a:spcAft>
                <a:spcPts val="0"/>
              </a:spcAft>
              <a:buNone/>
            </a:pPr>
            <a:r>
              <a:t/>
            </a:r>
            <a:endParaRPr b="0" sz="2750">
              <a:solidFill>
                <a:schemeClr val="lt1"/>
              </a:solidFill>
            </a:endParaRPr>
          </a:p>
        </p:txBody>
      </p:sp>
      <p:sp>
        <p:nvSpPr>
          <p:cNvPr id="478" name="Google Shape;478;p32"/>
          <p:cNvSpPr txBox="1"/>
          <p:nvPr/>
        </p:nvSpPr>
        <p:spPr>
          <a:xfrm>
            <a:off x="7372200" y="4620300"/>
            <a:ext cx="1771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200">
              <a:solidFill>
                <a:schemeClr val="lt1"/>
              </a:solidFill>
              <a:latin typeface="Englebert"/>
              <a:ea typeface="Englebert"/>
              <a:cs typeface="Englebert"/>
              <a:sym typeface="Englebert"/>
            </a:endParaRPr>
          </a:p>
        </p:txBody>
      </p:sp>
      <p:sp>
        <p:nvSpPr>
          <p:cNvPr id="479" name="Google Shape;479;p32"/>
          <p:cNvSpPr txBox="1"/>
          <p:nvPr/>
        </p:nvSpPr>
        <p:spPr>
          <a:xfrm>
            <a:off x="6084025" y="4256325"/>
            <a:ext cx="3000000" cy="877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GB" sz="1500">
                <a:solidFill>
                  <a:schemeClr val="lt1"/>
                </a:solidFill>
                <a:latin typeface="Sue Ellen Francisco"/>
                <a:ea typeface="Sue Ellen Francisco"/>
                <a:cs typeface="Sue Ellen Francisco"/>
                <a:sym typeface="Sue Ellen Francisco"/>
              </a:rPr>
              <a:t>From</a:t>
            </a:r>
            <a:br>
              <a:rPr lang="en-GB" sz="1500">
                <a:solidFill>
                  <a:schemeClr val="lt1"/>
                </a:solidFill>
                <a:latin typeface="Sue Ellen Francisco"/>
                <a:ea typeface="Sue Ellen Francisco"/>
                <a:cs typeface="Sue Ellen Francisco"/>
                <a:sym typeface="Sue Ellen Francisco"/>
              </a:rPr>
            </a:br>
            <a:r>
              <a:rPr lang="en-GB" sz="1500">
                <a:solidFill>
                  <a:schemeClr val="lt1"/>
                </a:solidFill>
                <a:latin typeface="Sue Ellen Francisco"/>
                <a:ea typeface="Sue Ellen Francisco"/>
                <a:cs typeface="Sue Ellen Francisco"/>
                <a:sym typeface="Sue Ellen Francisco"/>
              </a:rPr>
              <a:t>Calgary Board of Education </a:t>
            </a:r>
            <a:endParaRPr sz="1500">
              <a:solidFill>
                <a:schemeClr val="lt1"/>
              </a:solidFill>
              <a:latin typeface="Sue Ellen Francisco"/>
              <a:ea typeface="Sue Ellen Francisco"/>
              <a:cs typeface="Sue Ellen Francisco"/>
              <a:sym typeface="Sue Ellen Francisco"/>
            </a:endParaRPr>
          </a:p>
          <a:p>
            <a:pPr indent="0" lvl="0" marL="0" rtl="0" algn="r">
              <a:spcBef>
                <a:spcPts val="0"/>
              </a:spcBef>
              <a:spcAft>
                <a:spcPts val="0"/>
              </a:spcAft>
              <a:buNone/>
            </a:pPr>
            <a:r>
              <a:rPr lang="en-GB" sz="1500">
                <a:solidFill>
                  <a:schemeClr val="lt1"/>
                </a:solidFill>
                <a:latin typeface="Sue Ellen Francisco"/>
                <a:ea typeface="Sue Ellen Francisco"/>
                <a:cs typeface="Sue Ellen Francisco"/>
                <a:sym typeface="Sue Ellen Francisco"/>
              </a:rPr>
              <a:t>K-12 Literacy Framework - </a:t>
            </a:r>
            <a:r>
              <a:rPr lang="en-GB" sz="1500" u="sng">
                <a:solidFill>
                  <a:srgbClr val="E6BE42"/>
                </a:solidFill>
                <a:latin typeface="Sue Ellen Francisco"/>
                <a:ea typeface="Sue Ellen Francisco"/>
                <a:cs typeface="Sue Ellen Francisco"/>
                <a:sym typeface="Sue Ellen Francisco"/>
                <a:hlinkClick r:id="rId4">
                  <a:extLst>
                    <a:ext uri="{A12FA001-AC4F-418D-AE19-62706E023703}">
                      <ahyp:hlinkClr val="tx"/>
                    </a:ext>
                  </a:extLst>
                </a:hlinkClick>
              </a:rPr>
              <a:t>cbe.ab.ca</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33"/>
          <p:cNvSpPr txBox="1"/>
          <p:nvPr>
            <p:ph type="title"/>
          </p:nvPr>
        </p:nvSpPr>
        <p:spPr>
          <a:xfrm>
            <a:off x="341400" y="310850"/>
            <a:ext cx="8520600" cy="65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4800">
                <a:solidFill>
                  <a:schemeClr val="lt1"/>
                </a:solidFill>
              </a:rPr>
              <a:t>FLUENCY</a:t>
            </a:r>
            <a:endParaRPr sz="4800">
              <a:solidFill>
                <a:schemeClr val="lt1"/>
              </a:solidFill>
            </a:endParaRPr>
          </a:p>
        </p:txBody>
      </p:sp>
      <p:sp>
        <p:nvSpPr>
          <p:cNvPr id="485" name="Google Shape;485;p33"/>
          <p:cNvSpPr txBox="1"/>
          <p:nvPr>
            <p:ph idx="8" type="subTitle"/>
          </p:nvPr>
        </p:nvSpPr>
        <p:spPr>
          <a:xfrm>
            <a:off x="7391373" y="2061725"/>
            <a:ext cx="1353000" cy="4668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lang="en-GB" sz="2000">
                <a:solidFill>
                  <a:schemeClr val="dk1"/>
                </a:solidFill>
                <a:latin typeface="Sue Ellen Francisco"/>
                <a:ea typeface="Sue Ellen Francisco"/>
                <a:cs typeface="Sue Ellen Francisco"/>
                <a:sym typeface="Sue Ellen Francisco"/>
              </a:rPr>
              <a:t>Book talks, reviews and shares</a:t>
            </a:r>
            <a:endParaRPr sz="2000">
              <a:solidFill>
                <a:schemeClr val="dk1"/>
              </a:solidFill>
              <a:latin typeface="Sue Ellen Francisco"/>
              <a:ea typeface="Sue Ellen Francisco"/>
              <a:cs typeface="Sue Ellen Francisco"/>
              <a:sym typeface="Sue Ellen Francisco"/>
            </a:endParaRPr>
          </a:p>
        </p:txBody>
      </p:sp>
      <p:sp>
        <p:nvSpPr>
          <p:cNvPr id="486" name="Google Shape;486;p33"/>
          <p:cNvSpPr txBox="1"/>
          <p:nvPr>
            <p:ph idx="13" type="subTitle"/>
          </p:nvPr>
        </p:nvSpPr>
        <p:spPr>
          <a:xfrm>
            <a:off x="5612125" y="1741025"/>
            <a:ext cx="1434300" cy="11082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lang="en-GB" sz="2000">
                <a:solidFill>
                  <a:schemeClr val="dk1"/>
                </a:solidFill>
                <a:latin typeface="Sue Ellen Francisco"/>
                <a:ea typeface="Sue Ellen Francisco"/>
                <a:cs typeface="Sue Ellen Francisco"/>
                <a:sym typeface="Sue Ellen Francisco"/>
              </a:rPr>
              <a:t>Activities to develop word automaticity</a:t>
            </a:r>
            <a:endParaRPr sz="2000">
              <a:solidFill>
                <a:schemeClr val="dk1"/>
              </a:solidFill>
              <a:latin typeface="Sue Ellen Francisco"/>
              <a:ea typeface="Sue Ellen Francisco"/>
              <a:cs typeface="Sue Ellen Francisco"/>
              <a:sym typeface="Sue Ellen Francisco"/>
            </a:endParaRPr>
          </a:p>
        </p:txBody>
      </p:sp>
      <p:sp>
        <p:nvSpPr>
          <p:cNvPr id="487" name="Google Shape;487;p33"/>
          <p:cNvSpPr txBox="1"/>
          <p:nvPr/>
        </p:nvSpPr>
        <p:spPr>
          <a:xfrm>
            <a:off x="7372200" y="4620300"/>
            <a:ext cx="1771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200">
              <a:solidFill>
                <a:schemeClr val="lt1"/>
              </a:solidFill>
              <a:latin typeface="Englebert"/>
              <a:ea typeface="Englebert"/>
              <a:cs typeface="Englebert"/>
              <a:sym typeface="Englebert"/>
            </a:endParaRPr>
          </a:p>
        </p:txBody>
      </p:sp>
      <p:sp>
        <p:nvSpPr>
          <p:cNvPr id="488" name="Google Shape;488;p33"/>
          <p:cNvSpPr txBox="1"/>
          <p:nvPr/>
        </p:nvSpPr>
        <p:spPr>
          <a:xfrm>
            <a:off x="2377825" y="1947100"/>
            <a:ext cx="11886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000">
                <a:solidFill>
                  <a:schemeClr val="dk1"/>
                </a:solidFill>
                <a:latin typeface="Sue Ellen Francisco"/>
                <a:ea typeface="Sue Ellen Francisco"/>
                <a:cs typeface="Sue Ellen Francisco"/>
                <a:sym typeface="Sue Ellen Francisco"/>
              </a:rPr>
              <a:t>Performance reading </a:t>
            </a:r>
            <a:endParaRPr b="1" sz="2000">
              <a:solidFill>
                <a:schemeClr val="dk1"/>
              </a:solidFill>
              <a:latin typeface="Sue Ellen Francisco"/>
              <a:ea typeface="Sue Ellen Francisco"/>
              <a:cs typeface="Sue Ellen Francisco"/>
              <a:sym typeface="Sue Ellen Francisco"/>
            </a:endParaRPr>
          </a:p>
        </p:txBody>
      </p:sp>
      <p:sp>
        <p:nvSpPr>
          <p:cNvPr id="489" name="Google Shape;489;p33"/>
          <p:cNvSpPr txBox="1"/>
          <p:nvPr/>
        </p:nvSpPr>
        <p:spPr>
          <a:xfrm>
            <a:off x="419275" y="1639300"/>
            <a:ext cx="14343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000">
                <a:latin typeface="Sue Ellen Francisco"/>
                <a:ea typeface="Sue Ellen Francisco"/>
                <a:cs typeface="Sue Ellen Francisco"/>
                <a:sym typeface="Sue Ellen Francisco"/>
              </a:rPr>
              <a:t>Modelled fluent reading - READ ALOUDS </a:t>
            </a:r>
            <a:endParaRPr b="1" sz="2000">
              <a:latin typeface="Sue Ellen Francisco"/>
              <a:ea typeface="Sue Ellen Francisco"/>
              <a:cs typeface="Sue Ellen Francisco"/>
              <a:sym typeface="Sue Ellen Francisco"/>
            </a:endParaRPr>
          </a:p>
        </p:txBody>
      </p:sp>
      <p:sp>
        <p:nvSpPr>
          <p:cNvPr id="490" name="Google Shape;490;p33"/>
          <p:cNvSpPr txBox="1"/>
          <p:nvPr/>
        </p:nvSpPr>
        <p:spPr>
          <a:xfrm>
            <a:off x="3970425" y="1639300"/>
            <a:ext cx="13041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000">
                <a:solidFill>
                  <a:schemeClr val="dk1"/>
                </a:solidFill>
                <a:latin typeface="Sue Ellen Francisco"/>
                <a:ea typeface="Sue Ellen Francisco"/>
                <a:cs typeface="Sue Ellen Francisco"/>
                <a:sym typeface="Sue Ellen Francisco"/>
              </a:rPr>
              <a:t>Choral, paired, echo reading PRACTICE</a:t>
            </a:r>
            <a:endParaRPr b="1" sz="2000">
              <a:solidFill>
                <a:schemeClr val="dk1"/>
              </a:solidFill>
              <a:latin typeface="Sue Ellen Francisco"/>
              <a:ea typeface="Sue Ellen Francisco"/>
              <a:cs typeface="Sue Ellen Francisco"/>
              <a:sym typeface="Sue Ellen Francisco"/>
            </a:endParaRPr>
          </a:p>
        </p:txBody>
      </p:sp>
      <p:sp>
        <p:nvSpPr>
          <p:cNvPr id="491" name="Google Shape;491;p33"/>
          <p:cNvSpPr/>
          <p:nvPr/>
        </p:nvSpPr>
        <p:spPr>
          <a:xfrm rot="212808">
            <a:off x="1709777" y="2948112"/>
            <a:ext cx="1270534" cy="581316"/>
          </a:xfrm>
          <a:prstGeom prst="wedgeRoundRectCallout">
            <a:avLst>
              <a:gd fmla="val -20833" name="adj1"/>
              <a:gd fmla="val 62500" name="adj2"/>
              <a:gd fmla="val 0" name="adj3"/>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rPr lang="en-GB" sz="2000">
                <a:solidFill>
                  <a:schemeClr val="dk1"/>
                </a:solidFill>
                <a:latin typeface="Sue Ellen Francisco"/>
                <a:ea typeface="Sue Ellen Francisco"/>
                <a:cs typeface="Sue Ellen Francisco"/>
                <a:sym typeface="Sue Ellen Francisco"/>
              </a:rPr>
              <a:t>Re-reading texts</a:t>
            </a:r>
            <a:endParaRPr sz="2000">
              <a:solidFill>
                <a:schemeClr val="dk1"/>
              </a:solidFill>
              <a:latin typeface="Sue Ellen Francisco"/>
              <a:ea typeface="Sue Ellen Francisco"/>
              <a:cs typeface="Sue Ellen Francisco"/>
              <a:sym typeface="Sue Ellen Francisco"/>
            </a:endParaRPr>
          </a:p>
        </p:txBody>
      </p:sp>
      <p:sp>
        <p:nvSpPr>
          <p:cNvPr id="492" name="Google Shape;492;p33"/>
          <p:cNvSpPr/>
          <p:nvPr/>
        </p:nvSpPr>
        <p:spPr>
          <a:xfrm rot="212808">
            <a:off x="1644435" y="3768368"/>
            <a:ext cx="1270534" cy="1030664"/>
          </a:xfrm>
          <a:prstGeom prst="wedgeRoundRectCallout">
            <a:avLst>
              <a:gd fmla="val -20833" name="adj1"/>
              <a:gd fmla="val 62500" name="adj2"/>
              <a:gd fmla="val 0" name="adj3"/>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2000">
                <a:solidFill>
                  <a:schemeClr val="dk1"/>
                </a:solidFill>
                <a:latin typeface="Sue Ellen Francisco"/>
                <a:ea typeface="Sue Ellen Francisco"/>
                <a:cs typeface="Sue Ellen Francisco"/>
                <a:sym typeface="Sue Ellen Francisco"/>
              </a:rPr>
              <a:t>Independent practice reading</a:t>
            </a:r>
            <a:endParaRPr sz="2000">
              <a:solidFill>
                <a:schemeClr val="dk1"/>
              </a:solidFill>
              <a:latin typeface="Sue Ellen Francisco"/>
              <a:ea typeface="Sue Ellen Francisco"/>
              <a:cs typeface="Sue Ellen Francisco"/>
              <a:sym typeface="Sue Ellen Francisco"/>
            </a:endParaRPr>
          </a:p>
        </p:txBody>
      </p:sp>
      <p:sp>
        <p:nvSpPr>
          <p:cNvPr id="493" name="Google Shape;493;p33"/>
          <p:cNvSpPr/>
          <p:nvPr/>
        </p:nvSpPr>
        <p:spPr>
          <a:xfrm rot="213104">
            <a:off x="3283420" y="3592124"/>
            <a:ext cx="1046009" cy="1149401"/>
          </a:xfrm>
          <a:prstGeom prst="wedgeRoundRectCallout">
            <a:avLst>
              <a:gd fmla="val -20833" name="adj1"/>
              <a:gd fmla="val 62500" name="adj2"/>
              <a:gd fmla="val 0" name="adj3"/>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2000">
                <a:solidFill>
                  <a:schemeClr val="dk1"/>
                </a:solidFill>
                <a:latin typeface="Sue Ellen Francisco"/>
                <a:ea typeface="Sue Ellen Francisco"/>
                <a:cs typeface="Sue Ellen Francisco"/>
                <a:sym typeface="Sue Ellen Francisco"/>
              </a:rPr>
              <a:t>Rehearsed Scripts</a:t>
            </a:r>
            <a:endParaRPr sz="2000">
              <a:solidFill>
                <a:schemeClr val="dk1"/>
              </a:solidFill>
              <a:latin typeface="Sue Ellen Francisco"/>
              <a:ea typeface="Sue Ellen Francisco"/>
              <a:cs typeface="Sue Ellen Francisco"/>
              <a:sym typeface="Sue Ellen Francisco"/>
            </a:endParaRPr>
          </a:p>
        </p:txBody>
      </p:sp>
      <p:sp>
        <p:nvSpPr>
          <p:cNvPr id="494" name="Google Shape;494;p33"/>
          <p:cNvSpPr/>
          <p:nvPr/>
        </p:nvSpPr>
        <p:spPr>
          <a:xfrm rot="-703614">
            <a:off x="470952" y="3058807"/>
            <a:ext cx="711450" cy="581245"/>
          </a:xfrm>
          <a:prstGeom prst="wedgeRoundRectCallout">
            <a:avLst>
              <a:gd fmla="val -20833" name="adj1"/>
              <a:gd fmla="val 62500" name="adj2"/>
              <a:gd fmla="val 0" name="adj3"/>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2000">
                <a:solidFill>
                  <a:schemeClr val="dk1"/>
                </a:solidFill>
                <a:latin typeface="Sue Ellen Francisco"/>
                <a:ea typeface="Sue Ellen Francisco"/>
                <a:cs typeface="Sue Ellen Francisco"/>
                <a:sym typeface="Sue Ellen Francisco"/>
              </a:rPr>
              <a:t>Poetry</a:t>
            </a:r>
            <a:endParaRPr sz="2000">
              <a:solidFill>
                <a:schemeClr val="dk1"/>
              </a:solidFill>
              <a:latin typeface="Sue Ellen Francisco"/>
              <a:ea typeface="Sue Ellen Francisco"/>
              <a:cs typeface="Sue Ellen Francisco"/>
              <a:sym typeface="Sue Ellen Francisco"/>
            </a:endParaRPr>
          </a:p>
        </p:txBody>
      </p:sp>
      <p:sp>
        <p:nvSpPr>
          <p:cNvPr id="495" name="Google Shape;495;p33"/>
          <p:cNvSpPr/>
          <p:nvPr/>
        </p:nvSpPr>
        <p:spPr>
          <a:xfrm rot="892804">
            <a:off x="660315" y="3993067"/>
            <a:ext cx="711458" cy="581132"/>
          </a:xfrm>
          <a:prstGeom prst="wedgeRoundRectCallout">
            <a:avLst>
              <a:gd fmla="val -20833" name="adj1"/>
              <a:gd fmla="val 62500" name="adj2"/>
              <a:gd fmla="val 0" name="adj3"/>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2000">
                <a:solidFill>
                  <a:schemeClr val="dk1"/>
                </a:solidFill>
                <a:latin typeface="Sue Ellen Francisco"/>
                <a:ea typeface="Sue Ellen Francisco"/>
                <a:cs typeface="Sue Ellen Francisco"/>
                <a:sym typeface="Sue Ellen Francisco"/>
              </a:rPr>
              <a:t>Songs</a:t>
            </a:r>
            <a:endParaRPr sz="2000">
              <a:solidFill>
                <a:schemeClr val="dk1"/>
              </a:solidFill>
              <a:latin typeface="Sue Ellen Francisco"/>
              <a:ea typeface="Sue Ellen Francisco"/>
              <a:cs typeface="Sue Ellen Francisco"/>
              <a:sym typeface="Sue Ellen Francisco"/>
            </a:endParaRPr>
          </a:p>
        </p:txBody>
      </p:sp>
      <p:sp>
        <p:nvSpPr>
          <p:cNvPr id="496" name="Google Shape;496;p33"/>
          <p:cNvSpPr/>
          <p:nvPr/>
        </p:nvSpPr>
        <p:spPr>
          <a:xfrm rot="985843">
            <a:off x="3312794" y="2889386"/>
            <a:ext cx="895156" cy="581426"/>
          </a:xfrm>
          <a:prstGeom prst="wedgeRoundRectCallout">
            <a:avLst>
              <a:gd fmla="val -20833" name="adj1"/>
              <a:gd fmla="val 62500" name="adj2"/>
              <a:gd fmla="val 0" name="adj3"/>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2000">
                <a:solidFill>
                  <a:schemeClr val="dk1"/>
                </a:solidFill>
                <a:latin typeface="Sue Ellen Francisco"/>
                <a:ea typeface="Sue Ellen Francisco"/>
                <a:cs typeface="Sue Ellen Francisco"/>
                <a:sym typeface="Sue Ellen Francisco"/>
              </a:rPr>
              <a:t>Rhymes</a:t>
            </a:r>
            <a:endParaRPr sz="2000">
              <a:solidFill>
                <a:schemeClr val="dk1"/>
              </a:solidFill>
              <a:latin typeface="Sue Ellen Francisco"/>
              <a:ea typeface="Sue Ellen Francisco"/>
              <a:cs typeface="Sue Ellen Francisco"/>
              <a:sym typeface="Sue Ellen Francisco"/>
            </a:endParaRPr>
          </a:p>
        </p:txBody>
      </p:sp>
      <p:sp>
        <p:nvSpPr>
          <p:cNvPr id="497" name="Google Shape;497;p33"/>
          <p:cNvSpPr/>
          <p:nvPr/>
        </p:nvSpPr>
        <p:spPr>
          <a:xfrm rot="-703204">
            <a:off x="4501621" y="4318574"/>
            <a:ext cx="945206" cy="581245"/>
          </a:xfrm>
          <a:prstGeom prst="wedgeRoundRectCallout">
            <a:avLst>
              <a:gd fmla="val -20833" name="adj1"/>
              <a:gd fmla="val 62500" name="adj2"/>
              <a:gd fmla="val 0" name="adj3"/>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2000">
                <a:solidFill>
                  <a:schemeClr val="dk1"/>
                </a:solidFill>
                <a:latin typeface="Sue Ellen Francisco"/>
                <a:ea typeface="Sue Ellen Francisco"/>
                <a:cs typeface="Sue Ellen Francisco"/>
                <a:sym typeface="Sue Ellen Francisco"/>
              </a:rPr>
              <a:t>Speeches</a:t>
            </a:r>
            <a:endParaRPr sz="2000">
              <a:solidFill>
                <a:schemeClr val="dk1"/>
              </a:solidFill>
              <a:latin typeface="Sue Ellen Francisco"/>
              <a:ea typeface="Sue Ellen Francisco"/>
              <a:cs typeface="Sue Ellen Francisco"/>
              <a:sym typeface="Sue Ellen Francisco"/>
            </a:endParaRPr>
          </a:p>
        </p:txBody>
      </p:sp>
      <p:sp>
        <p:nvSpPr>
          <p:cNvPr id="498" name="Google Shape;498;p33"/>
          <p:cNvSpPr/>
          <p:nvPr/>
        </p:nvSpPr>
        <p:spPr>
          <a:xfrm rot="-1180622">
            <a:off x="4527089" y="2913405"/>
            <a:ext cx="1045979" cy="1149322"/>
          </a:xfrm>
          <a:prstGeom prst="wedgeRoundRectCallout">
            <a:avLst>
              <a:gd fmla="val -20833" name="adj1"/>
              <a:gd fmla="val 62500" name="adj2"/>
              <a:gd fmla="val 0" name="adj3"/>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2000">
                <a:solidFill>
                  <a:schemeClr val="dk1"/>
                </a:solidFill>
                <a:latin typeface="Sue Ellen Francisco"/>
                <a:ea typeface="Sue Ellen Francisco"/>
                <a:cs typeface="Sue Ellen Francisco"/>
                <a:sym typeface="Sue Ellen Francisco"/>
              </a:rPr>
              <a:t>Readers’</a:t>
            </a:r>
            <a:br>
              <a:rPr lang="en-GB" sz="2000">
                <a:solidFill>
                  <a:schemeClr val="dk1"/>
                </a:solidFill>
                <a:latin typeface="Sue Ellen Francisco"/>
                <a:ea typeface="Sue Ellen Francisco"/>
                <a:cs typeface="Sue Ellen Francisco"/>
                <a:sym typeface="Sue Ellen Francisco"/>
              </a:rPr>
            </a:br>
            <a:r>
              <a:rPr lang="en-GB" sz="2000">
                <a:solidFill>
                  <a:schemeClr val="dk1"/>
                </a:solidFill>
                <a:latin typeface="Sue Ellen Francisco"/>
                <a:ea typeface="Sue Ellen Francisco"/>
                <a:cs typeface="Sue Ellen Francisco"/>
                <a:sym typeface="Sue Ellen Francisco"/>
              </a:rPr>
              <a:t>Theatre</a:t>
            </a:r>
            <a:endParaRPr sz="2000">
              <a:solidFill>
                <a:schemeClr val="dk1"/>
              </a:solidFill>
              <a:latin typeface="Sue Ellen Francisco"/>
              <a:ea typeface="Sue Ellen Francisco"/>
              <a:cs typeface="Sue Ellen Francisco"/>
              <a:sym typeface="Sue Ellen Francisco"/>
            </a:endParaRPr>
          </a:p>
        </p:txBody>
      </p:sp>
    </p:spTree>
  </p:cSld>
  <p:clrMapOvr>
    <a:masterClrMapping/>
  </p:clrMapOvr>
</p:sld>
</file>

<file path=ppt/theme/theme1.xml><?xml version="1.0" encoding="utf-8"?>
<a:theme xmlns:a="http://schemas.openxmlformats.org/drawingml/2006/main" xmlns:r="http://schemas.openxmlformats.org/officeDocument/2006/relationships" name="0158_Potter_Template_SlidesMania">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